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4"/>
  </p:notesMasterIdLst>
  <p:sldIdLst>
    <p:sldId id="257" r:id="rId2"/>
    <p:sldId id="256" r:id="rId3"/>
    <p:sldId id="258" r:id="rId4"/>
    <p:sldId id="261" r:id="rId5"/>
    <p:sldId id="308" r:id="rId6"/>
    <p:sldId id="309" r:id="rId7"/>
    <p:sldId id="310" r:id="rId8"/>
    <p:sldId id="311" r:id="rId9"/>
    <p:sldId id="312" r:id="rId10"/>
    <p:sldId id="262" r:id="rId11"/>
    <p:sldId id="266" r:id="rId12"/>
    <p:sldId id="272" r:id="rId1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Bahnschrift Light" panose="020B0502040204020203" pitchFamily="34" charset="0"/>
      <p:regular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iCiel Altus" pitchFamily="2" charset="0"/>
      <p:regular r:id="rId21"/>
    </p:embeddedFont>
    <p:embeddedFont>
      <p:font typeface="SimSun" panose="02010600030101010101" pitchFamily="2" charset="-122"/>
      <p:regular r:id="rId22"/>
    </p:embeddedFont>
    <p:embeddedFont>
      <p:font typeface="Raleway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Neucha" panose="020B0604020202020204" charset="0"/>
      <p:regular r:id="rId31"/>
    </p:embeddedFont>
    <p:embeddedFont>
      <p:font typeface="Poppins" panose="020B0604020202020204" charset="0"/>
      <p:regular r:id="rId32"/>
      <p:bold r:id="rId33"/>
      <p:italic r:id="rId34"/>
      <p:boldItalic r:id="rId35"/>
    </p:embeddedFont>
    <p:embeddedFont>
      <p:font typeface="Bahnschrift" panose="020B0502040204020203" pitchFamily="34" charset="0"/>
      <p:regular r:id="rId36"/>
      <p:bold r:id="rId37"/>
    </p:embeddedFont>
    <p:embeddedFont>
      <p:font typeface="HP001 4 hàng" panose="020B0603050302020204" pitchFamily="34" charset="0"/>
      <p:regular r:id="rId38"/>
      <p:bold r:id="rId39"/>
    </p:embeddedFont>
    <p:embeddedFont>
      <p:font typeface="UTM Bienvenue" panose="02040603050506020204" pitchFamily="18" charset="0"/>
      <p:regular r:id="rId40"/>
    </p:embeddedFont>
    <p:embeddedFont>
      <p:font typeface="fiolex girl" panose="020B0506030404030204" pitchFamily="34" charset="0"/>
      <p:regular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Nirmala UI Semilight" panose="020B0402040204020203" pitchFamily="3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07A15D-58C0-4E47-93B0-84D924853287}">
  <a:tblStyle styleId="{8807A15D-58C0-4E47-93B0-84D9248532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font" Target="fonts/font3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font" Target="fonts/font2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viewProps" Target="viewProps.xml"/><Relationship Id="rId20" Type="http://schemas.openxmlformats.org/officeDocument/2006/relationships/font" Target="fonts/font6.fntdata"/><Relationship Id="rId41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ga25f5ddd5d_0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3" name="Google Shape;2413;ga25f5ddd5d_0_1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a57ebb07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a57ebb07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a25f5ddd5d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a25f5ddd5d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515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017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6" name="Google Shape;2786;ga28bc9c6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7" name="Google Shape;2787;ga28bc9c6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Google Shape;3139;ga269a3c48b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0" name="Google Shape;3140;ga269a3c48b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16646" y="921113"/>
            <a:ext cx="4915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944296" y="3367638"/>
            <a:ext cx="34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16567" y="333850"/>
            <a:ext cx="8339791" cy="4392775"/>
          </a:xfrm>
          <a:custGeom>
            <a:avLst/>
            <a:gdLst/>
            <a:ahLst/>
            <a:cxnLst/>
            <a:rect l="l" t="t" r="r" b="b"/>
            <a:pathLst>
              <a:path w="255098" h="175711" extrusionOk="0">
                <a:moveTo>
                  <a:pt x="253462" y="1094"/>
                </a:moveTo>
                <a:cubicBezTo>
                  <a:pt x="253723" y="1094"/>
                  <a:pt x="253968" y="1281"/>
                  <a:pt x="253968" y="1540"/>
                </a:cubicBezTo>
                <a:cubicBezTo>
                  <a:pt x="254078" y="2339"/>
                  <a:pt x="253858" y="3028"/>
                  <a:pt x="253169" y="3497"/>
                </a:cubicBezTo>
                <a:cubicBezTo>
                  <a:pt x="252701" y="3717"/>
                  <a:pt x="252232" y="3938"/>
                  <a:pt x="251543" y="3938"/>
                </a:cubicBezTo>
                <a:cubicBezTo>
                  <a:pt x="251543" y="2560"/>
                  <a:pt x="252232" y="1761"/>
                  <a:pt x="253169" y="1182"/>
                </a:cubicBezTo>
                <a:cubicBezTo>
                  <a:pt x="253261" y="1121"/>
                  <a:pt x="253362" y="1094"/>
                  <a:pt x="253462" y="1094"/>
                </a:cubicBezTo>
                <a:close/>
                <a:moveTo>
                  <a:pt x="2286" y="6209"/>
                </a:moveTo>
                <a:cubicBezTo>
                  <a:pt x="2454" y="6209"/>
                  <a:pt x="2608" y="6263"/>
                  <a:pt x="2756" y="6362"/>
                </a:cubicBezTo>
                <a:cubicBezTo>
                  <a:pt x="3555" y="6831"/>
                  <a:pt x="4134" y="7520"/>
                  <a:pt x="4355" y="8649"/>
                </a:cubicBezTo>
                <a:lnTo>
                  <a:pt x="2068" y="8649"/>
                </a:lnTo>
                <a:cubicBezTo>
                  <a:pt x="1599" y="8649"/>
                  <a:pt x="1268" y="8429"/>
                  <a:pt x="1158" y="7960"/>
                </a:cubicBezTo>
                <a:cubicBezTo>
                  <a:pt x="1048" y="7520"/>
                  <a:pt x="1158" y="6831"/>
                  <a:pt x="1599" y="6473"/>
                </a:cubicBezTo>
                <a:cubicBezTo>
                  <a:pt x="1857" y="6291"/>
                  <a:pt x="2081" y="6209"/>
                  <a:pt x="2286" y="6209"/>
                </a:cubicBezTo>
                <a:close/>
                <a:moveTo>
                  <a:pt x="249146" y="169263"/>
                </a:moveTo>
                <a:cubicBezTo>
                  <a:pt x="250166" y="169263"/>
                  <a:pt x="251103" y="169511"/>
                  <a:pt x="251902" y="170090"/>
                </a:cubicBezTo>
                <a:cubicBezTo>
                  <a:pt x="252701" y="170531"/>
                  <a:pt x="252811" y="171908"/>
                  <a:pt x="252232" y="172845"/>
                </a:cubicBezTo>
                <a:cubicBezTo>
                  <a:pt x="252012" y="173065"/>
                  <a:pt x="251791" y="173396"/>
                  <a:pt x="251433" y="173534"/>
                </a:cubicBezTo>
                <a:cubicBezTo>
                  <a:pt x="251142" y="173735"/>
                  <a:pt x="250837" y="173833"/>
                  <a:pt x="250548" y="173833"/>
                </a:cubicBezTo>
                <a:cubicBezTo>
                  <a:pt x="250045" y="173833"/>
                  <a:pt x="249594" y="173533"/>
                  <a:pt x="249367" y="172955"/>
                </a:cubicBezTo>
                <a:cubicBezTo>
                  <a:pt x="249036" y="171798"/>
                  <a:pt x="248788" y="170531"/>
                  <a:pt x="249146" y="169263"/>
                </a:cubicBezTo>
                <a:close/>
                <a:moveTo>
                  <a:pt x="253495" y="0"/>
                </a:moveTo>
                <a:cubicBezTo>
                  <a:pt x="253206" y="0"/>
                  <a:pt x="252897" y="86"/>
                  <a:pt x="252591" y="273"/>
                </a:cubicBezTo>
                <a:cubicBezTo>
                  <a:pt x="251791" y="741"/>
                  <a:pt x="250965" y="1320"/>
                  <a:pt x="250634" y="2229"/>
                </a:cubicBezTo>
                <a:lnTo>
                  <a:pt x="249587" y="4626"/>
                </a:lnTo>
                <a:cubicBezTo>
                  <a:pt x="247410" y="4985"/>
                  <a:pt x="245123" y="5315"/>
                  <a:pt x="242947" y="5563"/>
                </a:cubicBezTo>
                <a:cubicBezTo>
                  <a:pt x="241321" y="5784"/>
                  <a:pt x="239833" y="6004"/>
                  <a:pt x="238345" y="6362"/>
                </a:cubicBezTo>
                <a:cubicBezTo>
                  <a:pt x="236389" y="6693"/>
                  <a:pt x="234432" y="7161"/>
                  <a:pt x="232504" y="7272"/>
                </a:cubicBezTo>
                <a:cubicBezTo>
                  <a:pt x="230768" y="7520"/>
                  <a:pt x="229169" y="7740"/>
                  <a:pt x="227682" y="8208"/>
                </a:cubicBezTo>
                <a:cubicBezTo>
                  <a:pt x="226524" y="8429"/>
                  <a:pt x="225477" y="8429"/>
                  <a:pt x="224347" y="8429"/>
                </a:cubicBezTo>
                <a:lnTo>
                  <a:pt x="214455" y="8429"/>
                </a:lnTo>
                <a:cubicBezTo>
                  <a:pt x="213078" y="8374"/>
                  <a:pt x="211673" y="8374"/>
                  <a:pt x="210253" y="8374"/>
                </a:cubicBezTo>
                <a:cubicBezTo>
                  <a:pt x="208834" y="8374"/>
                  <a:pt x="207402" y="8374"/>
                  <a:pt x="205969" y="8319"/>
                </a:cubicBezTo>
                <a:cubicBezTo>
                  <a:pt x="202304" y="8071"/>
                  <a:pt x="198750" y="7960"/>
                  <a:pt x="195057" y="7960"/>
                </a:cubicBezTo>
                <a:cubicBezTo>
                  <a:pt x="193239" y="7960"/>
                  <a:pt x="191393" y="8071"/>
                  <a:pt x="189546" y="8071"/>
                </a:cubicBezTo>
                <a:cubicBezTo>
                  <a:pt x="184394" y="7960"/>
                  <a:pt x="179214" y="7850"/>
                  <a:pt x="174171" y="7740"/>
                </a:cubicBezTo>
                <a:cubicBezTo>
                  <a:pt x="171746" y="7740"/>
                  <a:pt x="169459" y="7630"/>
                  <a:pt x="167062" y="7382"/>
                </a:cubicBezTo>
                <a:cubicBezTo>
                  <a:pt x="162681" y="6941"/>
                  <a:pt x="158217" y="6583"/>
                  <a:pt x="153836" y="6362"/>
                </a:cubicBezTo>
                <a:cubicBezTo>
                  <a:pt x="151659" y="6362"/>
                  <a:pt x="149483" y="6252"/>
                  <a:pt x="147306" y="6142"/>
                </a:cubicBezTo>
                <a:cubicBezTo>
                  <a:pt x="144661" y="5894"/>
                  <a:pt x="142015" y="5784"/>
                  <a:pt x="139370" y="5673"/>
                </a:cubicBezTo>
                <a:cubicBezTo>
                  <a:pt x="136174" y="5453"/>
                  <a:pt x="132950" y="5315"/>
                  <a:pt x="129726" y="5095"/>
                </a:cubicBezTo>
                <a:cubicBezTo>
                  <a:pt x="128271" y="5002"/>
                  <a:pt x="126795" y="4968"/>
                  <a:pt x="125308" y="4968"/>
                </a:cubicBezTo>
                <a:cubicBezTo>
                  <a:pt x="123277" y="4968"/>
                  <a:pt x="121225" y="5031"/>
                  <a:pt x="119173" y="5095"/>
                </a:cubicBezTo>
                <a:lnTo>
                  <a:pt x="113772" y="5095"/>
                </a:lnTo>
                <a:cubicBezTo>
                  <a:pt x="110108" y="4985"/>
                  <a:pt x="106305" y="4764"/>
                  <a:pt x="102530" y="4626"/>
                </a:cubicBezTo>
                <a:cubicBezTo>
                  <a:pt x="99775" y="4626"/>
                  <a:pt x="97019" y="4764"/>
                  <a:pt x="94154" y="4874"/>
                </a:cubicBezTo>
                <a:lnTo>
                  <a:pt x="83931" y="4874"/>
                </a:lnTo>
                <a:cubicBezTo>
                  <a:pt x="82572" y="4923"/>
                  <a:pt x="81219" y="4971"/>
                  <a:pt x="79856" y="4971"/>
                </a:cubicBezTo>
                <a:cubicBezTo>
                  <a:pt x="78098" y="4971"/>
                  <a:pt x="76324" y="4890"/>
                  <a:pt x="74508" y="4626"/>
                </a:cubicBezTo>
                <a:lnTo>
                  <a:pt x="73819" y="4626"/>
                </a:lnTo>
                <a:cubicBezTo>
                  <a:pt x="73383" y="4612"/>
                  <a:pt x="72949" y="4606"/>
                  <a:pt x="72518" y="4606"/>
                </a:cubicBezTo>
                <a:cubicBezTo>
                  <a:pt x="69647" y="4606"/>
                  <a:pt x="66853" y="4889"/>
                  <a:pt x="63954" y="4985"/>
                </a:cubicBezTo>
                <a:cubicBezTo>
                  <a:pt x="59931" y="5205"/>
                  <a:pt x="56019" y="5673"/>
                  <a:pt x="52023" y="5784"/>
                </a:cubicBezTo>
                <a:cubicBezTo>
                  <a:pt x="48201" y="5967"/>
                  <a:pt x="44378" y="6169"/>
                  <a:pt x="40571" y="6169"/>
                </a:cubicBezTo>
                <a:cubicBezTo>
                  <a:pt x="39796" y="6169"/>
                  <a:pt x="39020" y="6161"/>
                  <a:pt x="38246" y="6142"/>
                </a:cubicBezTo>
                <a:cubicBezTo>
                  <a:pt x="37089" y="6142"/>
                  <a:pt x="36042" y="6142"/>
                  <a:pt x="34912" y="6252"/>
                </a:cubicBezTo>
                <a:cubicBezTo>
                  <a:pt x="31688" y="6362"/>
                  <a:pt x="28602" y="6362"/>
                  <a:pt x="25378" y="6583"/>
                </a:cubicBezTo>
                <a:cubicBezTo>
                  <a:pt x="22843" y="6831"/>
                  <a:pt x="20336" y="6941"/>
                  <a:pt x="17911" y="7382"/>
                </a:cubicBezTo>
                <a:cubicBezTo>
                  <a:pt x="16313" y="7740"/>
                  <a:pt x="14687" y="7960"/>
                  <a:pt x="13199" y="8071"/>
                </a:cubicBezTo>
                <a:cubicBezTo>
                  <a:pt x="11491" y="8208"/>
                  <a:pt x="9755" y="8319"/>
                  <a:pt x="8157" y="8760"/>
                </a:cubicBezTo>
                <a:cubicBezTo>
                  <a:pt x="7746" y="8944"/>
                  <a:pt x="7334" y="9004"/>
                  <a:pt x="6919" y="9004"/>
                </a:cubicBezTo>
                <a:cubicBezTo>
                  <a:pt x="6528" y="9004"/>
                  <a:pt x="6133" y="8951"/>
                  <a:pt x="5732" y="8897"/>
                </a:cubicBezTo>
                <a:lnTo>
                  <a:pt x="5402" y="8208"/>
                </a:lnTo>
                <a:cubicBezTo>
                  <a:pt x="4933" y="7520"/>
                  <a:pt x="4492" y="6693"/>
                  <a:pt x="3803" y="6004"/>
                </a:cubicBezTo>
                <a:cubicBezTo>
                  <a:pt x="3431" y="5572"/>
                  <a:pt x="2890" y="5374"/>
                  <a:pt x="2363" y="5374"/>
                </a:cubicBezTo>
                <a:cubicBezTo>
                  <a:pt x="1914" y="5374"/>
                  <a:pt x="1475" y="5518"/>
                  <a:pt x="1158" y="5784"/>
                </a:cubicBezTo>
                <a:cubicBezTo>
                  <a:pt x="359" y="6362"/>
                  <a:pt x="1" y="7740"/>
                  <a:pt x="469" y="8649"/>
                </a:cubicBezTo>
                <a:cubicBezTo>
                  <a:pt x="690" y="9008"/>
                  <a:pt x="1048" y="9338"/>
                  <a:pt x="1379" y="9338"/>
                </a:cubicBezTo>
                <a:cubicBezTo>
                  <a:pt x="1957" y="9448"/>
                  <a:pt x="2536" y="9448"/>
                  <a:pt x="2977" y="9448"/>
                </a:cubicBezTo>
                <a:cubicBezTo>
                  <a:pt x="3555" y="9448"/>
                  <a:pt x="4134" y="9448"/>
                  <a:pt x="4713" y="9807"/>
                </a:cubicBezTo>
                <a:cubicBezTo>
                  <a:pt x="4823" y="10275"/>
                  <a:pt x="5043" y="10826"/>
                  <a:pt x="5043" y="11295"/>
                </a:cubicBezTo>
                <a:cubicBezTo>
                  <a:pt x="5181" y="12672"/>
                  <a:pt x="5291" y="14050"/>
                  <a:pt x="5291" y="15428"/>
                </a:cubicBezTo>
                <a:cubicBezTo>
                  <a:pt x="5402" y="17384"/>
                  <a:pt x="5291" y="19340"/>
                  <a:pt x="5291" y="21297"/>
                </a:cubicBezTo>
                <a:cubicBezTo>
                  <a:pt x="5181" y="26339"/>
                  <a:pt x="4823" y="31492"/>
                  <a:pt x="4244" y="36562"/>
                </a:cubicBezTo>
                <a:cubicBezTo>
                  <a:pt x="4024" y="38050"/>
                  <a:pt x="3803" y="39427"/>
                  <a:pt x="3666" y="40805"/>
                </a:cubicBezTo>
                <a:cubicBezTo>
                  <a:pt x="3225" y="44470"/>
                  <a:pt x="2756" y="48272"/>
                  <a:pt x="2426" y="51937"/>
                </a:cubicBezTo>
                <a:cubicBezTo>
                  <a:pt x="2068" y="54913"/>
                  <a:pt x="1847" y="57916"/>
                  <a:pt x="1737" y="61002"/>
                </a:cubicBezTo>
                <a:cubicBezTo>
                  <a:pt x="1489" y="63868"/>
                  <a:pt x="1489" y="66871"/>
                  <a:pt x="1379" y="69847"/>
                </a:cubicBezTo>
                <a:cubicBezTo>
                  <a:pt x="1268" y="73181"/>
                  <a:pt x="1158" y="76515"/>
                  <a:pt x="1048" y="79960"/>
                </a:cubicBezTo>
                <a:cubicBezTo>
                  <a:pt x="910" y="84313"/>
                  <a:pt x="910" y="88667"/>
                  <a:pt x="910" y="93048"/>
                </a:cubicBezTo>
                <a:cubicBezTo>
                  <a:pt x="910" y="97760"/>
                  <a:pt x="800" y="102444"/>
                  <a:pt x="469" y="107156"/>
                </a:cubicBezTo>
                <a:cubicBezTo>
                  <a:pt x="221" y="109222"/>
                  <a:pt x="359" y="111289"/>
                  <a:pt x="359" y="113355"/>
                </a:cubicBezTo>
                <a:cubicBezTo>
                  <a:pt x="359" y="113466"/>
                  <a:pt x="469" y="113603"/>
                  <a:pt x="469" y="113714"/>
                </a:cubicBezTo>
                <a:cubicBezTo>
                  <a:pt x="800" y="113934"/>
                  <a:pt x="1048" y="114044"/>
                  <a:pt x="1268" y="114044"/>
                </a:cubicBezTo>
                <a:cubicBezTo>
                  <a:pt x="1847" y="113824"/>
                  <a:pt x="1847" y="113355"/>
                  <a:pt x="1847" y="113025"/>
                </a:cubicBezTo>
                <a:cubicBezTo>
                  <a:pt x="1957" y="111757"/>
                  <a:pt x="1957" y="110490"/>
                  <a:pt x="2068" y="109222"/>
                </a:cubicBezTo>
                <a:cubicBezTo>
                  <a:pt x="2068" y="108313"/>
                  <a:pt x="2178" y="107514"/>
                  <a:pt x="2178" y="106715"/>
                </a:cubicBezTo>
                <a:cubicBezTo>
                  <a:pt x="2288" y="103711"/>
                  <a:pt x="2178" y="100736"/>
                  <a:pt x="2288" y="97760"/>
                </a:cubicBezTo>
                <a:cubicBezTo>
                  <a:pt x="2426" y="91780"/>
                  <a:pt x="2426" y="85911"/>
                  <a:pt x="2288" y="79960"/>
                </a:cubicBezTo>
                <a:cubicBezTo>
                  <a:pt x="2288" y="77315"/>
                  <a:pt x="2178" y="74780"/>
                  <a:pt x="2288" y="72134"/>
                </a:cubicBezTo>
                <a:cubicBezTo>
                  <a:pt x="2426" y="68470"/>
                  <a:pt x="2756" y="64805"/>
                  <a:pt x="2867" y="61113"/>
                </a:cubicBezTo>
                <a:cubicBezTo>
                  <a:pt x="2977" y="61002"/>
                  <a:pt x="2977" y="61002"/>
                  <a:pt x="2977" y="60892"/>
                </a:cubicBezTo>
                <a:cubicBezTo>
                  <a:pt x="3335" y="56759"/>
                  <a:pt x="3666" y="52626"/>
                  <a:pt x="4134" y="48493"/>
                </a:cubicBezTo>
                <a:cubicBezTo>
                  <a:pt x="4492" y="44718"/>
                  <a:pt x="4933" y="41026"/>
                  <a:pt x="5512" y="37361"/>
                </a:cubicBezTo>
                <a:cubicBezTo>
                  <a:pt x="6201" y="32759"/>
                  <a:pt x="6669" y="28296"/>
                  <a:pt x="6669" y="23694"/>
                </a:cubicBezTo>
                <a:lnTo>
                  <a:pt x="6669" y="20470"/>
                </a:lnTo>
                <a:cubicBezTo>
                  <a:pt x="6779" y="17164"/>
                  <a:pt x="6669" y="13719"/>
                  <a:pt x="6090" y="10385"/>
                </a:cubicBezTo>
                <a:cubicBezTo>
                  <a:pt x="5980" y="10275"/>
                  <a:pt x="6090" y="10137"/>
                  <a:pt x="6090" y="10027"/>
                </a:cubicBezTo>
                <a:cubicBezTo>
                  <a:pt x="7248" y="9807"/>
                  <a:pt x="8267" y="9586"/>
                  <a:pt x="9425" y="9338"/>
                </a:cubicBezTo>
                <a:lnTo>
                  <a:pt x="12180" y="9008"/>
                </a:lnTo>
                <a:cubicBezTo>
                  <a:pt x="13778" y="8760"/>
                  <a:pt x="15376" y="8649"/>
                  <a:pt x="16892" y="8429"/>
                </a:cubicBezTo>
                <a:cubicBezTo>
                  <a:pt x="19179" y="8208"/>
                  <a:pt x="21355" y="7740"/>
                  <a:pt x="23532" y="7630"/>
                </a:cubicBezTo>
                <a:cubicBezTo>
                  <a:pt x="25268" y="7630"/>
                  <a:pt x="26977" y="7520"/>
                  <a:pt x="28712" y="7382"/>
                </a:cubicBezTo>
                <a:cubicBezTo>
                  <a:pt x="31110" y="7382"/>
                  <a:pt x="33645" y="7161"/>
                  <a:pt x="36042" y="7051"/>
                </a:cubicBezTo>
                <a:cubicBezTo>
                  <a:pt x="36878" y="7026"/>
                  <a:pt x="37719" y="7018"/>
                  <a:pt x="38563" y="7018"/>
                </a:cubicBezTo>
                <a:cubicBezTo>
                  <a:pt x="40069" y="7018"/>
                  <a:pt x="41587" y="7044"/>
                  <a:pt x="43112" y="7044"/>
                </a:cubicBezTo>
                <a:cubicBezTo>
                  <a:pt x="44506" y="7044"/>
                  <a:pt x="45907" y="7022"/>
                  <a:pt x="47312" y="6941"/>
                </a:cubicBezTo>
                <a:cubicBezTo>
                  <a:pt x="51886" y="6583"/>
                  <a:pt x="56597" y="6473"/>
                  <a:pt x="61309" y="6252"/>
                </a:cubicBezTo>
                <a:cubicBezTo>
                  <a:pt x="63954" y="6004"/>
                  <a:pt x="66600" y="5784"/>
                  <a:pt x="69245" y="5673"/>
                </a:cubicBezTo>
                <a:cubicBezTo>
                  <a:pt x="70154" y="5618"/>
                  <a:pt x="71070" y="5591"/>
                  <a:pt x="71990" y="5591"/>
                </a:cubicBezTo>
                <a:cubicBezTo>
                  <a:pt x="72909" y="5591"/>
                  <a:pt x="73833" y="5618"/>
                  <a:pt x="74756" y="5673"/>
                </a:cubicBezTo>
                <a:cubicBezTo>
                  <a:pt x="76932" y="5894"/>
                  <a:pt x="79109" y="5894"/>
                  <a:pt x="81176" y="5894"/>
                </a:cubicBezTo>
                <a:cubicBezTo>
                  <a:pt x="87706" y="5784"/>
                  <a:pt x="94264" y="5673"/>
                  <a:pt x="100684" y="5673"/>
                </a:cubicBezTo>
                <a:cubicBezTo>
                  <a:pt x="101277" y="5658"/>
                  <a:pt x="101870" y="5651"/>
                  <a:pt x="102463" y="5651"/>
                </a:cubicBezTo>
                <a:cubicBezTo>
                  <a:pt x="106117" y="5651"/>
                  <a:pt x="109775" y="5909"/>
                  <a:pt x="113331" y="6004"/>
                </a:cubicBezTo>
                <a:cubicBezTo>
                  <a:pt x="114094" y="6050"/>
                  <a:pt x="114844" y="6065"/>
                  <a:pt x="115586" y="6065"/>
                </a:cubicBezTo>
                <a:cubicBezTo>
                  <a:pt x="117070" y="6065"/>
                  <a:pt x="118521" y="6004"/>
                  <a:pt x="119972" y="6004"/>
                </a:cubicBezTo>
                <a:cubicBezTo>
                  <a:pt x="121882" y="6004"/>
                  <a:pt x="123805" y="5955"/>
                  <a:pt x="125724" y="5955"/>
                </a:cubicBezTo>
                <a:cubicBezTo>
                  <a:pt x="126683" y="5955"/>
                  <a:pt x="127641" y="5967"/>
                  <a:pt x="128597" y="6004"/>
                </a:cubicBezTo>
                <a:cubicBezTo>
                  <a:pt x="131242" y="6142"/>
                  <a:pt x="133997" y="6362"/>
                  <a:pt x="136753" y="6473"/>
                </a:cubicBezTo>
                <a:cubicBezTo>
                  <a:pt x="139728" y="6693"/>
                  <a:pt x="142704" y="6693"/>
                  <a:pt x="145818" y="6941"/>
                </a:cubicBezTo>
                <a:cubicBezTo>
                  <a:pt x="148573" y="7051"/>
                  <a:pt x="151439" y="7272"/>
                  <a:pt x="154305" y="7382"/>
                </a:cubicBezTo>
                <a:cubicBezTo>
                  <a:pt x="156729" y="7520"/>
                  <a:pt x="159237" y="7630"/>
                  <a:pt x="161772" y="7850"/>
                </a:cubicBezTo>
                <a:cubicBezTo>
                  <a:pt x="163039" y="7960"/>
                  <a:pt x="164417" y="8071"/>
                  <a:pt x="165795" y="8208"/>
                </a:cubicBezTo>
                <a:cubicBezTo>
                  <a:pt x="167861" y="8429"/>
                  <a:pt x="169928" y="8539"/>
                  <a:pt x="171994" y="8649"/>
                </a:cubicBezTo>
                <a:cubicBezTo>
                  <a:pt x="174860" y="8760"/>
                  <a:pt x="177616" y="8760"/>
                  <a:pt x="180481" y="8897"/>
                </a:cubicBezTo>
                <a:cubicBezTo>
                  <a:pt x="184835" y="8897"/>
                  <a:pt x="189106" y="8897"/>
                  <a:pt x="193349" y="9008"/>
                </a:cubicBezTo>
                <a:cubicBezTo>
                  <a:pt x="194874" y="9008"/>
                  <a:pt x="196398" y="8959"/>
                  <a:pt x="197964" y="8959"/>
                </a:cubicBezTo>
                <a:cubicBezTo>
                  <a:pt x="198747" y="8959"/>
                  <a:pt x="199539" y="8971"/>
                  <a:pt x="200348" y="9008"/>
                </a:cubicBezTo>
                <a:cubicBezTo>
                  <a:pt x="203213" y="9118"/>
                  <a:pt x="206189" y="9228"/>
                  <a:pt x="209193" y="9338"/>
                </a:cubicBezTo>
                <a:cubicBezTo>
                  <a:pt x="214125" y="9338"/>
                  <a:pt x="219167" y="9338"/>
                  <a:pt x="224237" y="9448"/>
                </a:cubicBezTo>
                <a:cubicBezTo>
                  <a:pt x="225835" y="9448"/>
                  <a:pt x="227323" y="9338"/>
                  <a:pt x="228921" y="8897"/>
                </a:cubicBezTo>
                <a:cubicBezTo>
                  <a:pt x="229858" y="8649"/>
                  <a:pt x="230768" y="8539"/>
                  <a:pt x="231677" y="8429"/>
                </a:cubicBezTo>
                <a:cubicBezTo>
                  <a:pt x="233633" y="8071"/>
                  <a:pt x="235590" y="7850"/>
                  <a:pt x="237436" y="7520"/>
                </a:cubicBezTo>
                <a:cubicBezTo>
                  <a:pt x="238924" y="7272"/>
                  <a:pt x="240412" y="7051"/>
                  <a:pt x="241789" y="6831"/>
                </a:cubicBezTo>
                <a:cubicBezTo>
                  <a:pt x="242947" y="6583"/>
                  <a:pt x="244076" y="6473"/>
                  <a:pt x="245234" y="6252"/>
                </a:cubicBezTo>
                <a:cubicBezTo>
                  <a:pt x="246722" y="6004"/>
                  <a:pt x="248099" y="5784"/>
                  <a:pt x="249477" y="5673"/>
                </a:cubicBezTo>
                <a:cubicBezTo>
                  <a:pt x="249587" y="5784"/>
                  <a:pt x="249725" y="6004"/>
                  <a:pt x="249725" y="6142"/>
                </a:cubicBezTo>
                <a:cubicBezTo>
                  <a:pt x="249587" y="9448"/>
                  <a:pt x="249587" y="12893"/>
                  <a:pt x="249367" y="16227"/>
                </a:cubicBezTo>
                <a:cubicBezTo>
                  <a:pt x="249036" y="20470"/>
                  <a:pt x="248788" y="24741"/>
                  <a:pt x="248678" y="28984"/>
                </a:cubicBezTo>
                <a:cubicBezTo>
                  <a:pt x="248568" y="33558"/>
                  <a:pt x="248568" y="38160"/>
                  <a:pt x="248457" y="42761"/>
                </a:cubicBezTo>
                <a:lnTo>
                  <a:pt x="248457" y="50229"/>
                </a:lnTo>
                <a:cubicBezTo>
                  <a:pt x="248347" y="54114"/>
                  <a:pt x="248209" y="57916"/>
                  <a:pt x="248209" y="61801"/>
                </a:cubicBezTo>
                <a:cubicBezTo>
                  <a:pt x="248209" y="64226"/>
                  <a:pt x="248099" y="66623"/>
                  <a:pt x="248099" y="69048"/>
                </a:cubicBezTo>
                <a:cubicBezTo>
                  <a:pt x="248209" y="72024"/>
                  <a:pt x="248347" y="75027"/>
                  <a:pt x="248209" y="77893"/>
                </a:cubicBezTo>
                <a:cubicBezTo>
                  <a:pt x="248209" y="80869"/>
                  <a:pt x="248099" y="83983"/>
                  <a:pt x="248099" y="86958"/>
                </a:cubicBezTo>
                <a:cubicBezTo>
                  <a:pt x="247989" y="94536"/>
                  <a:pt x="247989" y="102113"/>
                  <a:pt x="247989" y="109691"/>
                </a:cubicBezTo>
                <a:cubicBezTo>
                  <a:pt x="247989" y="110600"/>
                  <a:pt x="247989" y="111399"/>
                  <a:pt x="247879" y="112226"/>
                </a:cubicBezTo>
                <a:cubicBezTo>
                  <a:pt x="247658" y="120244"/>
                  <a:pt x="247521" y="128290"/>
                  <a:pt x="247658" y="136336"/>
                </a:cubicBezTo>
                <a:cubicBezTo>
                  <a:pt x="247658" y="144933"/>
                  <a:pt x="247658" y="153667"/>
                  <a:pt x="248099" y="162264"/>
                </a:cubicBezTo>
                <a:cubicBezTo>
                  <a:pt x="248099" y="164110"/>
                  <a:pt x="247879" y="165819"/>
                  <a:pt x="247521" y="167665"/>
                </a:cubicBezTo>
                <a:cubicBezTo>
                  <a:pt x="246969" y="167775"/>
                  <a:pt x="246501" y="167885"/>
                  <a:pt x="245922" y="168023"/>
                </a:cubicBezTo>
                <a:cubicBezTo>
                  <a:pt x="244324" y="168243"/>
                  <a:pt x="242588" y="168464"/>
                  <a:pt x="240990" y="168712"/>
                </a:cubicBezTo>
                <a:cubicBezTo>
                  <a:pt x="239723" y="168932"/>
                  <a:pt x="238565" y="169153"/>
                  <a:pt x="237326" y="169263"/>
                </a:cubicBezTo>
                <a:cubicBezTo>
                  <a:pt x="235700" y="169511"/>
                  <a:pt x="234102" y="169621"/>
                  <a:pt x="232504" y="169731"/>
                </a:cubicBezTo>
                <a:cubicBezTo>
                  <a:pt x="230547" y="169842"/>
                  <a:pt x="228591" y="170090"/>
                  <a:pt x="226634" y="170200"/>
                </a:cubicBezTo>
                <a:cubicBezTo>
                  <a:pt x="224347" y="170420"/>
                  <a:pt x="222171" y="170531"/>
                  <a:pt x="219856" y="170641"/>
                </a:cubicBezTo>
                <a:cubicBezTo>
                  <a:pt x="214703" y="170999"/>
                  <a:pt x="209634" y="171330"/>
                  <a:pt x="204481" y="171467"/>
                </a:cubicBezTo>
                <a:cubicBezTo>
                  <a:pt x="202304" y="171578"/>
                  <a:pt x="200238" y="171578"/>
                  <a:pt x="198061" y="171578"/>
                </a:cubicBezTo>
                <a:cubicBezTo>
                  <a:pt x="194727" y="171798"/>
                  <a:pt x="191393" y="172018"/>
                  <a:pt x="188059" y="172156"/>
                </a:cubicBezTo>
                <a:cubicBezTo>
                  <a:pt x="185193" y="172266"/>
                  <a:pt x="182327" y="172377"/>
                  <a:pt x="179572" y="172377"/>
                </a:cubicBezTo>
                <a:cubicBezTo>
                  <a:pt x="173813" y="172487"/>
                  <a:pt x="168192" y="172597"/>
                  <a:pt x="162571" y="172707"/>
                </a:cubicBezTo>
                <a:cubicBezTo>
                  <a:pt x="160504" y="172707"/>
                  <a:pt x="158438" y="172845"/>
                  <a:pt x="156371" y="172845"/>
                </a:cubicBezTo>
                <a:cubicBezTo>
                  <a:pt x="153558" y="173014"/>
                  <a:pt x="150729" y="173248"/>
                  <a:pt x="147908" y="173248"/>
                </a:cubicBezTo>
                <a:cubicBezTo>
                  <a:pt x="147054" y="173248"/>
                  <a:pt x="146201" y="173227"/>
                  <a:pt x="145350" y="173176"/>
                </a:cubicBezTo>
                <a:cubicBezTo>
                  <a:pt x="144263" y="173125"/>
                  <a:pt x="143171" y="173103"/>
                  <a:pt x="142075" y="173103"/>
                </a:cubicBezTo>
                <a:cubicBezTo>
                  <a:pt x="138420" y="173103"/>
                  <a:pt x="134729" y="173343"/>
                  <a:pt x="131104" y="173534"/>
                </a:cubicBezTo>
                <a:cubicBezTo>
                  <a:pt x="127549" y="173644"/>
                  <a:pt x="123995" y="173865"/>
                  <a:pt x="120330" y="174085"/>
                </a:cubicBezTo>
                <a:cubicBezTo>
                  <a:pt x="118016" y="174223"/>
                  <a:pt x="115729" y="174223"/>
                  <a:pt x="113442" y="174443"/>
                </a:cubicBezTo>
                <a:cubicBezTo>
                  <a:pt x="110821" y="174653"/>
                  <a:pt x="108201" y="174730"/>
                  <a:pt x="105581" y="174730"/>
                </a:cubicBezTo>
                <a:cubicBezTo>
                  <a:pt x="104068" y="174730"/>
                  <a:pt x="102555" y="174704"/>
                  <a:pt x="101042" y="174664"/>
                </a:cubicBezTo>
                <a:lnTo>
                  <a:pt x="93685" y="174664"/>
                </a:lnTo>
                <a:cubicBezTo>
                  <a:pt x="92597" y="174664"/>
                  <a:pt x="91509" y="174691"/>
                  <a:pt x="90420" y="174691"/>
                </a:cubicBezTo>
                <a:cubicBezTo>
                  <a:pt x="89332" y="174691"/>
                  <a:pt x="88243" y="174664"/>
                  <a:pt x="87155" y="174553"/>
                </a:cubicBezTo>
                <a:cubicBezTo>
                  <a:pt x="85777" y="174443"/>
                  <a:pt x="84400" y="174333"/>
                  <a:pt x="83022" y="174223"/>
                </a:cubicBezTo>
                <a:lnTo>
                  <a:pt x="83022" y="174223"/>
                </a:lnTo>
                <a:cubicBezTo>
                  <a:pt x="83132" y="174664"/>
                  <a:pt x="83132" y="175022"/>
                  <a:pt x="83242" y="175352"/>
                </a:cubicBezTo>
                <a:lnTo>
                  <a:pt x="85639" y="175352"/>
                </a:lnTo>
                <a:cubicBezTo>
                  <a:pt x="87844" y="175600"/>
                  <a:pt x="90021" y="175600"/>
                  <a:pt x="92087" y="175600"/>
                </a:cubicBezTo>
                <a:cubicBezTo>
                  <a:pt x="95283" y="175600"/>
                  <a:pt x="98507" y="175711"/>
                  <a:pt x="101731" y="175711"/>
                </a:cubicBezTo>
                <a:lnTo>
                  <a:pt x="104239" y="175711"/>
                </a:lnTo>
                <a:cubicBezTo>
                  <a:pt x="108510" y="175711"/>
                  <a:pt x="112753" y="175463"/>
                  <a:pt x="116996" y="175242"/>
                </a:cubicBezTo>
                <a:cubicBezTo>
                  <a:pt x="119283" y="175132"/>
                  <a:pt x="121708" y="175022"/>
                  <a:pt x="124105" y="174912"/>
                </a:cubicBezTo>
                <a:cubicBezTo>
                  <a:pt x="128018" y="174664"/>
                  <a:pt x="131931" y="174443"/>
                  <a:pt x="135816" y="174333"/>
                </a:cubicBezTo>
                <a:cubicBezTo>
                  <a:pt x="137903" y="174183"/>
                  <a:pt x="140031" y="174083"/>
                  <a:pt x="142182" y="174083"/>
                </a:cubicBezTo>
                <a:cubicBezTo>
                  <a:pt x="143579" y="174083"/>
                  <a:pt x="144986" y="174125"/>
                  <a:pt x="146397" y="174223"/>
                </a:cubicBezTo>
                <a:cubicBezTo>
                  <a:pt x="146773" y="174260"/>
                  <a:pt x="147153" y="174272"/>
                  <a:pt x="147534" y="174272"/>
                </a:cubicBezTo>
                <a:cubicBezTo>
                  <a:pt x="148298" y="174272"/>
                  <a:pt x="149069" y="174223"/>
                  <a:pt x="149841" y="174223"/>
                </a:cubicBezTo>
                <a:cubicBezTo>
                  <a:pt x="154663" y="173975"/>
                  <a:pt x="159485" y="173644"/>
                  <a:pt x="164307" y="173644"/>
                </a:cubicBezTo>
                <a:lnTo>
                  <a:pt x="170727" y="173644"/>
                </a:lnTo>
                <a:cubicBezTo>
                  <a:pt x="174860" y="173534"/>
                  <a:pt x="178993" y="173396"/>
                  <a:pt x="183126" y="173286"/>
                </a:cubicBezTo>
                <a:cubicBezTo>
                  <a:pt x="185992" y="173176"/>
                  <a:pt x="188858" y="173065"/>
                  <a:pt x="191723" y="172955"/>
                </a:cubicBezTo>
                <a:cubicBezTo>
                  <a:pt x="194616" y="172845"/>
                  <a:pt x="197372" y="172597"/>
                  <a:pt x="200127" y="172487"/>
                </a:cubicBezTo>
                <a:cubicBezTo>
                  <a:pt x="202414" y="172487"/>
                  <a:pt x="204591" y="172487"/>
                  <a:pt x="206768" y="172377"/>
                </a:cubicBezTo>
                <a:cubicBezTo>
                  <a:pt x="211480" y="172156"/>
                  <a:pt x="216191" y="171798"/>
                  <a:pt x="220903" y="171578"/>
                </a:cubicBezTo>
                <a:cubicBezTo>
                  <a:pt x="225725" y="171330"/>
                  <a:pt x="230657" y="170889"/>
                  <a:pt x="235479" y="170420"/>
                </a:cubicBezTo>
                <a:cubicBezTo>
                  <a:pt x="237656" y="170310"/>
                  <a:pt x="239723" y="169842"/>
                  <a:pt x="241789" y="169511"/>
                </a:cubicBezTo>
                <a:cubicBezTo>
                  <a:pt x="242947" y="169401"/>
                  <a:pt x="244076" y="169153"/>
                  <a:pt x="245234" y="168932"/>
                </a:cubicBezTo>
                <a:cubicBezTo>
                  <a:pt x="245922" y="168932"/>
                  <a:pt x="246611" y="168932"/>
                  <a:pt x="247300" y="169153"/>
                </a:cubicBezTo>
                <a:cubicBezTo>
                  <a:pt x="247410" y="169842"/>
                  <a:pt x="247521" y="170531"/>
                  <a:pt x="247521" y="171109"/>
                </a:cubicBezTo>
                <a:cubicBezTo>
                  <a:pt x="247521" y="172487"/>
                  <a:pt x="248209" y="173286"/>
                  <a:pt x="249146" y="174085"/>
                </a:cubicBezTo>
                <a:cubicBezTo>
                  <a:pt x="249620" y="174483"/>
                  <a:pt x="250145" y="174659"/>
                  <a:pt x="250651" y="174659"/>
                </a:cubicBezTo>
                <a:cubicBezTo>
                  <a:pt x="250881" y="174659"/>
                  <a:pt x="251107" y="174622"/>
                  <a:pt x="251323" y="174553"/>
                </a:cubicBezTo>
                <a:cubicBezTo>
                  <a:pt x="252343" y="174085"/>
                  <a:pt x="253169" y="173396"/>
                  <a:pt x="253390" y="172266"/>
                </a:cubicBezTo>
                <a:cubicBezTo>
                  <a:pt x="253610" y="170999"/>
                  <a:pt x="253279" y="169952"/>
                  <a:pt x="252232" y="169263"/>
                </a:cubicBezTo>
                <a:cubicBezTo>
                  <a:pt x="251654" y="168822"/>
                  <a:pt x="250965" y="168574"/>
                  <a:pt x="250276" y="168243"/>
                </a:cubicBezTo>
                <a:cubicBezTo>
                  <a:pt x="249945" y="168023"/>
                  <a:pt x="249587" y="167885"/>
                  <a:pt x="249256" y="167775"/>
                </a:cubicBezTo>
                <a:cubicBezTo>
                  <a:pt x="249256" y="163532"/>
                  <a:pt x="249146" y="159399"/>
                  <a:pt x="249146" y="155376"/>
                </a:cubicBezTo>
                <a:lnTo>
                  <a:pt x="249146" y="142866"/>
                </a:lnTo>
                <a:cubicBezTo>
                  <a:pt x="249036" y="138733"/>
                  <a:pt x="248898" y="134710"/>
                  <a:pt x="248898" y="130577"/>
                </a:cubicBezTo>
                <a:cubicBezTo>
                  <a:pt x="249036" y="125645"/>
                  <a:pt x="249036" y="120712"/>
                  <a:pt x="249146" y="115780"/>
                </a:cubicBezTo>
                <a:cubicBezTo>
                  <a:pt x="249146" y="114981"/>
                  <a:pt x="249036" y="114155"/>
                  <a:pt x="249036" y="113355"/>
                </a:cubicBezTo>
                <a:cubicBezTo>
                  <a:pt x="249146" y="109581"/>
                  <a:pt x="249146" y="105778"/>
                  <a:pt x="249256" y="102003"/>
                </a:cubicBezTo>
                <a:lnTo>
                  <a:pt x="249256" y="97512"/>
                </a:lnTo>
                <a:lnTo>
                  <a:pt x="249256" y="88116"/>
                </a:lnTo>
                <a:cubicBezTo>
                  <a:pt x="249256" y="86159"/>
                  <a:pt x="249256" y="84203"/>
                  <a:pt x="249367" y="82357"/>
                </a:cubicBezTo>
                <a:cubicBezTo>
                  <a:pt x="249367" y="80070"/>
                  <a:pt x="249477" y="77783"/>
                  <a:pt x="249477" y="75579"/>
                </a:cubicBezTo>
                <a:cubicBezTo>
                  <a:pt x="249587" y="73071"/>
                  <a:pt x="249587" y="70536"/>
                  <a:pt x="249725" y="68001"/>
                </a:cubicBezTo>
                <a:cubicBezTo>
                  <a:pt x="249835" y="63069"/>
                  <a:pt x="249945" y="58137"/>
                  <a:pt x="250056" y="53205"/>
                </a:cubicBezTo>
                <a:cubicBezTo>
                  <a:pt x="250166" y="50449"/>
                  <a:pt x="250166" y="47583"/>
                  <a:pt x="250276" y="44718"/>
                </a:cubicBezTo>
                <a:cubicBezTo>
                  <a:pt x="250414" y="40695"/>
                  <a:pt x="250744" y="36672"/>
                  <a:pt x="250855" y="32649"/>
                </a:cubicBezTo>
                <a:cubicBezTo>
                  <a:pt x="250965" y="30004"/>
                  <a:pt x="251213" y="27248"/>
                  <a:pt x="251213" y="24603"/>
                </a:cubicBezTo>
                <a:cubicBezTo>
                  <a:pt x="251323" y="20828"/>
                  <a:pt x="251433" y="17026"/>
                  <a:pt x="251433" y="13251"/>
                </a:cubicBezTo>
                <a:lnTo>
                  <a:pt x="251433" y="5315"/>
                </a:lnTo>
                <a:cubicBezTo>
                  <a:pt x="252122" y="4985"/>
                  <a:pt x="252811" y="4764"/>
                  <a:pt x="253390" y="4406"/>
                </a:cubicBezTo>
                <a:cubicBezTo>
                  <a:pt x="254547" y="3827"/>
                  <a:pt x="255098" y="2808"/>
                  <a:pt x="254988" y="1540"/>
                </a:cubicBezTo>
                <a:cubicBezTo>
                  <a:pt x="254907" y="617"/>
                  <a:pt x="254271" y="0"/>
                  <a:pt x="2534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7641" y="3583800"/>
            <a:ext cx="803925" cy="1193275"/>
          </a:xfrm>
          <a:custGeom>
            <a:avLst/>
            <a:gdLst/>
            <a:ahLst/>
            <a:cxnLst/>
            <a:rect l="l" t="t" r="r" b="b"/>
            <a:pathLst>
              <a:path w="32157" h="47731" extrusionOk="0">
                <a:moveTo>
                  <a:pt x="3693" y="42489"/>
                </a:moveTo>
                <a:cubicBezTo>
                  <a:pt x="3803" y="43398"/>
                  <a:pt x="3583" y="44225"/>
                  <a:pt x="3225" y="45134"/>
                </a:cubicBezTo>
                <a:cubicBezTo>
                  <a:pt x="3004" y="45602"/>
                  <a:pt x="2756" y="45713"/>
                  <a:pt x="1957" y="45823"/>
                </a:cubicBezTo>
                <a:cubicBezTo>
                  <a:pt x="1847" y="45465"/>
                  <a:pt x="1737" y="45134"/>
                  <a:pt x="1737" y="44776"/>
                </a:cubicBezTo>
                <a:cubicBezTo>
                  <a:pt x="1626" y="43398"/>
                  <a:pt x="1957" y="42957"/>
                  <a:pt x="3445" y="42489"/>
                </a:cubicBezTo>
                <a:close/>
                <a:moveTo>
                  <a:pt x="2067" y="0"/>
                </a:moveTo>
                <a:cubicBezTo>
                  <a:pt x="1957" y="0"/>
                  <a:pt x="1847" y="248"/>
                  <a:pt x="1847" y="358"/>
                </a:cubicBezTo>
                <a:lnTo>
                  <a:pt x="1847" y="2893"/>
                </a:lnTo>
                <a:cubicBezTo>
                  <a:pt x="1847" y="4492"/>
                  <a:pt x="1737" y="6090"/>
                  <a:pt x="1847" y="7826"/>
                </a:cubicBezTo>
                <a:cubicBezTo>
                  <a:pt x="2067" y="11711"/>
                  <a:pt x="2315" y="15734"/>
                  <a:pt x="2536" y="19757"/>
                </a:cubicBezTo>
                <a:cubicBezTo>
                  <a:pt x="2756" y="22402"/>
                  <a:pt x="2894" y="25047"/>
                  <a:pt x="3225" y="27692"/>
                </a:cubicBezTo>
                <a:cubicBezTo>
                  <a:pt x="3693" y="31688"/>
                  <a:pt x="3803" y="35711"/>
                  <a:pt x="3803" y="39844"/>
                </a:cubicBezTo>
                <a:cubicBezTo>
                  <a:pt x="3803" y="40202"/>
                  <a:pt x="3693" y="40643"/>
                  <a:pt x="3693" y="41111"/>
                </a:cubicBezTo>
                <a:cubicBezTo>
                  <a:pt x="3225" y="41221"/>
                  <a:pt x="2756" y="41332"/>
                  <a:pt x="2315" y="41580"/>
                </a:cubicBezTo>
                <a:cubicBezTo>
                  <a:pt x="1737" y="41800"/>
                  <a:pt x="1158" y="42268"/>
                  <a:pt x="938" y="42957"/>
                </a:cubicBezTo>
                <a:cubicBezTo>
                  <a:pt x="827" y="43288"/>
                  <a:pt x="690" y="43536"/>
                  <a:pt x="469" y="43867"/>
                </a:cubicBezTo>
                <a:cubicBezTo>
                  <a:pt x="1" y="44776"/>
                  <a:pt x="249" y="45823"/>
                  <a:pt x="690" y="46732"/>
                </a:cubicBezTo>
                <a:cubicBezTo>
                  <a:pt x="1102" y="47360"/>
                  <a:pt x="1852" y="47730"/>
                  <a:pt x="2558" y="47730"/>
                </a:cubicBezTo>
                <a:cubicBezTo>
                  <a:pt x="3030" y="47730"/>
                  <a:pt x="3483" y="47565"/>
                  <a:pt x="3803" y="47201"/>
                </a:cubicBezTo>
                <a:cubicBezTo>
                  <a:pt x="4024" y="46980"/>
                  <a:pt x="4272" y="46732"/>
                  <a:pt x="4382" y="46402"/>
                </a:cubicBezTo>
                <a:cubicBezTo>
                  <a:pt x="4712" y="45602"/>
                  <a:pt x="4960" y="44776"/>
                  <a:pt x="5291" y="43867"/>
                </a:cubicBezTo>
                <a:cubicBezTo>
                  <a:pt x="5401" y="43398"/>
                  <a:pt x="5512" y="42957"/>
                  <a:pt x="5649" y="42599"/>
                </a:cubicBezTo>
                <a:lnTo>
                  <a:pt x="9094" y="42599"/>
                </a:lnTo>
                <a:cubicBezTo>
                  <a:pt x="9645" y="42599"/>
                  <a:pt x="10223" y="42709"/>
                  <a:pt x="10802" y="42847"/>
                </a:cubicBezTo>
                <a:cubicBezTo>
                  <a:pt x="12180" y="42957"/>
                  <a:pt x="13557" y="43178"/>
                  <a:pt x="15045" y="43398"/>
                </a:cubicBezTo>
                <a:cubicBezTo>
                  <a:pt x="16423" y="43536"/>
                  <a:pt x="17911" y="43646"/>
                  <a:pt x="19426" y="43867"/>
                </a:cubicBezTo>
                <a:cubicBezTo>
                  <a:pt x="23091" y="44445"/>
                  <a:pt x="26756" y="45024"/>
                  <a:pt x="30558" y="45465"/>
                </a:cubicBezTo>
                <a:cubicBezTo>
                  <a:pt x="30657" y="45506"/>
                  <a:pt x="30759" y="45522"/>
                  <a:pt x="30861" y="45522"/>
                </a:cubicBezTo>
                <a:cubicBezTo>
                  <a:pt x="31101" y="45522"/>
                  <a:pt x="31346" y="45432"/>
                  <a:pt x="31578" y="45354"/>
                </a:cubicBezTo>
                <a:cubicBezTo>
                  <a:pt x="31826" y="45354"/>
                  <a:pt x="32156" y="45244"/>
                  <a:pt x="32046" y="44776"/>
                </a:cubicBezTo>
                <a:cubicBezTo>
                  <a:pt x="31826" y="44776"/>
                  <a:pt x="31688" y="44666"/>
                  <a:pt x="31468" y="44666"/>
                </a:cubicBezTo>
                <a:cubicBezTo>
                  <a:pt x="29759" y="44445"/>
                  <a:pt x="28134" y="44087"/>
                  <a:pt x="26425" y="43867"/>
                </a:cubicBezTo>
                <a:cubicBezTo>
                  <a:pt x="24000" y="43536"/>
                  <a:pt x="21493" y="43178"/>
                  <a:pt x="18958" y="42709"/>
                </a:cubicBezTo>
                <a:cubicBezTo>
                  <a:pt x="17002" y="42379"/>
                  <a:pt x="15045" y="42158"/>
                  <a:pt x="13089" y="41690"/>
                </a:cubicBezTo>
                <a:cubicBezTo>
                  <a:pt x="11270" y="41221"/>
                  <a:pt x="9534" y="41001"/>
                  <a:pt x="7716" y="41001"/>
                </a:cubicBezTo>
                <a:cubicBezTo>
                  <a:pt x="7137" y="41001"/>
                  <a:pt x="6448" y="40891"/>
                  <a:pt x="5649" y="40780"/>
                </a:cubicBezTo>
                <a:lnTo>
                  <a:pt x="5649" y="38714"/>
                </a:lnTo>
                <a:cubicBezTo>
                  <a:pt x="5649" y="35711"/>
                  <a:pt x="5760" y="32735"/>
                  <a:pt x="5291" y="29759"/>
                </a:cubicBezTo>
                <a:cubicBezTo>
                  <a:pt x="5181" y="28381"/>
                  <a:pt x="5071" y="27114"/>
                  <a:pt x="4960" y="25846"/>
                </a:cubicBezTo>
                <a:cubicBezTo>
                  <a:pt x="4823" y="24248"/>
                  <a:pt x="4602" y="22622"/>
                  <a:pt x="4492" y="21134"/>
                </a:cubicBezTo>
                <a:cubicBezTo>
                  <a:pt x="4272" y="19288"/>
                  <a:pt x="3913" y="17470"/>
                  <a:pt x="3803" y="15623"/>
                </a:cubicBezTo>
                <a:cubicBezTo>
                  <a:pt x="3583" y="12400"/>
                  <a:pt x="3445" y="9203"/>
                  <a:pt x="3335" y="5979"/>
                </a:cubicBezTo>
                <a:cubicBezTo>
                  <a:pt x="3335" y="4133"/>
                  <a:pt x="3114" y="2425"/>
                  <a:pt x="2756" y="579"/>
                </a:cubicBezTo>
                <a:cubicBezTo>
                  <a:pt x="2756" y="469"/>
                  <a:pt x="2756" y="248"/>
                  <a:pt x="2646" y="248"/>
                </a:cubicBezTo>
                <a:cubicBezTo>
                  <a:pt x="2425" y="138"/>
                  <a:pt x="2315" y="0"/>
                  <a:pt x="20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1972050" y="1082425"/>
            <a:ext cx="519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2391900" y="2489591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2391900" y="33681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2391900" y="1920344"/>
            <a:ext cx="43602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8488926" y="1969982"/>
            <a:ext cx="405351" cy="606099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8098438" y="3154084"/>
            <a:ext cx="627710" cy="582455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7464722" y="856852"/>
            <a:ext cx="446690" cy="626723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332322" y="1820868"/>
            <a:ext cx="437843" cy="933672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6578831" y="258697"/>
            <a:ext cx="430968" cy="415000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419957" y="709243"/>
            <a:ext cx="123002" cy="147602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559533" y="3036467"/>
            <a:ext cx="459484" cy="466667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8244428" y="4376126"/>
            <a:ext cx="434884" cy="503752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7979904" y="287021"/>
            <a:ext cx="864804" cy="358370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242195" y="836432"/>
            <a:ext cx="253864" cy="410283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649542" y="340253"/>
            <a:ext cx="279451" cy="398476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860103" y="1033725"/>
            <a:ext cx="242027" cy="368974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324394" y="3948301"/>
            <a:ext cx="929757" cy="909504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7259140" y="676787"/>
            <a:ext cx="208610" cy="212525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9"/>
          <p:cNvSpPr/>
          <p:nvPr/>
        </p:nvSpPr>
        <p:spPr>
          <a:xfrm>
            <a:off x="1639371" y="4704538"/>
            <a:ext cx="212556" cy="21351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9"/>
          <p:cNvSpPr/>
          <p:nvPr/>
        </p:nvSpPr>
        <p:spPr>
          <a:xfrm>
            <a:off x="8412311" y="1326501"/>
            <a:ext cx="274519" cy="27945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9"/>
          <p:cNvSpPr/>
          <p:nvPr/>
        </p:nvSpPr>
        <p:spPr>
          <a:xfrm>
            <a:off x="935220" y="438150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9"/>
          <p:cNvSpPr/>
          <p:nvPr/>
        </p:nvSpPr>
        <p:spPr>
          <a:xfrm>
            <a:off x="7151683" y="3583851"/>
            <a:ext cx="1992320" cy="1498001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9"/>
          <p:cNvSpPr/>
          <p:nvPr/>
        </p:nvSpPr>
        <p:spPr>
          <a:xfrm>
            <a:off x="1768893" y="124725"/>
            <a:ext cx="688717" cy="598208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9"/>
          <p:cNvSpPr/>
          <p:nvPr/>
        </p:nvSpPr>
        <p:spPr>
          <a:xfrm>
            <a:off x="263400" y="3616985"/>
            <a:ext cx="917950" cy="217457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8">
  <p:cSld name="CUSTOM_15"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31"/>
          <p:cNvSpPr txBox="1">
            <a:spLocks noGrp="1"/>
          </p:cNvSpPr>
          <p:nvPr>
            <p:ph type="title"/>
          </p:nvPr>
        </p:nvSpPr>
        <p:spPr>
          <a:xfrm>
            <a:off x="720000" y="5585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B0DF"/>
              </a:buClr>
              <a:buSzPts val="36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4" name="Google Shape;1624;p31"/>
          <p:cNvSpPr txBox="1">
            <a:spLocks noGrp="1"/>
          </p:cNvSpPr>
          <p:nvPr>
            <p:ph type="subTitle" idx="1"/>
          </p:nvPr>
        </p:nvSpPr>
        <p:spPr>
          <a:xfrm>
            <a:off x="2391900" y="19203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5" name="Google Shape;1625;p31"/>
          <p:cNvSpPr txBox="1">
            <a:spLocks noGrp="1"/>
          </p:cNvSpPr>
          <p:nvPr>
            <p:ph type="subTitle" idx="2"/>
          </p:nvPr>
        </p:nvSpPr>
        <p:spPr>
          <a:xfrm>
            <a:off x="2162850" y="1358375"/>
            <a:ext cx="48183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626" name="Google Shape;1626;p31"/>
          <p:cNvSpPr txBox="1">
            <a:spLocks noGrp="1"/>
          </p:cNvSpPr>
          <p:nvPr>
            <p:ph type="subTitle" idx="3"/>
          </p:nvPr>
        </p:nvSpPr>
        <p:spPr>
          <a:xfrm>
            <a:off x="1095300" y="38348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627" name="Google Shape;1627;p31"/>
          <p:cNvSpPr txBox="1">
            <a:spLocks noGrp="1"/>
          </p:cNvSpPr>
          <p:nvPr>
            <p:ph type="subTitle" idx="4"/>
          </p:nvPr>
        </p:nvSpPr>
        <p:spPr>
          <a:xfrm>
            <a:off x="5895900" y="38348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grpSp>
        <p:nvGrpSpPr>
          <p:cNvPr id="1628" name="Google Shape;1628;p31"/>
          <p:cNvGrpSpPr/>
          <p:nvPr/>
        </p:nvGrpSpPr>
        <p:grpSpPr>
          <a:xfrm>
            <a:off x="5925631" y="1070179"/>
            <a:ext cx="2562344" cy="3592245"/>
            <a:chOff x="5925631" y="1070179"/>
            <a:chExt cx="2562344" cy="3592245"/>
          </a:xfrm>
        </p:grpSpPr>
        <p:sp>
          <p:nvSpPr>
            <p:cNvPr id="1629" name="Google Shape;1629;p31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 rot="10800000">
              <a:off x="5925631" y="4603450"/>
              <a:ext cx="2562344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1" name="Google Shape;1631;p31"/>
          <p:cNvGrpSpPr/>
          <p:nvPr/>
        </p:nvGrpSpPr>
        <p:grpSpPr>
          <a:xfrm>
            <a:off x="639256" y="1070179"/>
            <a:ext cx="2562344" cy="3592245"/>
            <a:chOff x="639256" y="1070179"/>
            <a:chExt cx="2562344" cy="3592245"/>
          </a:xfrm>
        </p:grpSpPr>
        <p:sp>
          <p:nvSpPr>
            <p:cNvPr id="1632" name="Google Shape;1632;p31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 rot="10800000">
              <a:off x="639256" y="4603450"/>
              <a:ext cx="2562344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25" y="580725"/>
            <a:ext cx="9143735" cy="2363218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40"/>
          <p:cNvSpPr/>
          <p:nvPr/>
        </p:nvSpPr>
        <p:spPr>
          <a:xfrm>
            <a:off x="0" y="627592"/>
            <a:ext cx="9143735" cy="2335437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0" y="1986252"/>
            <a:ext cx="9143735" cy="288177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35" y="1962869"/>
            <a:ext cx="9143735" cy="284800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8185" y="130570"/>
            <a:ext cx="9326228" cy="49134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2356800" y="2072175"/>
            <a:ext cx="5540100" cy="9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1"/>
          <p:cNvSpPr/>
          <p:nvPr/>
        </p:nvSpPr>
        <p:spPr>
          <a:xfrm>
            <a:off x="855050" y="-246400"/>
            <a:ext cx="30650" cy="5507374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289500" y="4193288"/>
            <a:ext cx="247500" cy="24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289500" y="573788"/>
            <a:ext cx="247500" cy="24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7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767752" y="219500"/>
            <a:ext cx="7608495" cy="4642406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8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668625" y="615629"/>
            <a:ext cx="7718927" cy="3922310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628975" y="582228"/>
            <a:ext cx="7783464" cy="3979045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87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0000" y="174971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91900" y="28067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5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1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 rot="10800000" flipH="1">
            <a:off x="7496776" y="803479"/>
            <a:ext cx="1274749" cy="3592245"/>
            <a:chOff x="7213226" y="1070179"/>
            <a:chExt cx="1274749" cy="3592245"/>
          </a:xfrm>
        </p:grpSpPr>
        <p:sp>
          <p:nvSpPr>
            <p:cNvPr id="20" name="Google Shape;20;p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4"/>
          <p:cNvGrpSpPr/>
          <p:nvPr/>
        </p:nvGrpSpPr>
        <p:grpSpPr>
          <a:xfrm rot="10800000" flipH="1">
            <a:off x="372471" y="803479"/>
            <a:ext cx="1151007" cy="3592245"/>
            <a:chOff x="639296" y="1070179"/>
            <a:chExt cx="1151007" cy="3592245"/>
          </a:xfrm>
        </p:grpSpPr>
        <p:sp>
          <p:nvSpPr>
            <p:cNvPr id="23" name="Google Shape;23;p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4"/>
          <p:cNvGrpSpPr/>
          <p:nvPr/>
        </p:nvGrpSpPr>
        <p:grpSpPr>
          <a:xfrm rot="-614926">
            <a:off x="7221022" y="4341220"/>
            <a:ext cx="1410845" cy="758270"/>
            <a:chOff x="5522156" y="3959976"/>
            <a:chExt cx="1734768" cy="932364"/>
          </a:xfrm>
        </p:grpSpPr>
        <p:sp>
          <p:nvSpPr>
            <p:cNvPr id="26" name="Google Shape;26;p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38810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935220" y="438150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1671600" y="1749225"/>
            <a:ext cx="580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1776450" y="2758600"/>
            <a:ext cx="55911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720000" y="1909800"/>
            <a:ext cx="3159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647668" y="440443"/>
            <a:ext cx="7848665" cy="4262614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SECTION_TITLE_AND_DESCRIPTION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15"/>
          <p:cNvGrpSpPr/>
          <p:nvPr/>
        </p:nvGrpSpPr>
        <p:grpSpPr>
          <a:xfrm>
            <a:off x="-806904" y="-1495424"/>
            <a:ext cx="10929106" cy="7715233"/>
            <a:chOff x="-806904" y="-1495424"/>
            <a:chExt cx="10929106" cy="7715233"/>
          </a:xfrm>
        </p:grpSpPr>
        <p:sp>
          <p:nvSpPr>
            <p:cNvPr id="375" name="Google Shape;375;p15"/>
            <p:cNvSpPr/>
            <p:nvPr/>
          </p:nvSpPr>
          <p:spPr>
            <a:xfrm rot="5400000">
              <a:off x="42795" y="1274377"/>
              <a:ext cx="4095733" cy="5795131"/>
            </a:xfrm>
            <a:custGeom>
              <a:avLst/>
              <a:gdLst/>
              <a:ahLst/>
              <a:cxnLst/>
              <a:rect l="l" t="t" r="r" b="b"/>
              <a:pathLst>
                <a:path w="148101" h="209532" extrusionOk="0">
                  <a:moveTo>
                    <a:pt x="20836" y="9999"/>
                  </a:moveTo>
                  <a:lnTo>
                    <a:pt x="20836" y="15308"/>
                  </a:lnTo>
                  <a:lnTo>
                    <a:pt x="20836" y="15381"/>
                  </a:lnTo>
                  <a:lnTo>
                    <a:pt x="20836" y="15454"/>
                  </a:lnTo>
                  <a:lnTo>
                    <a:pt x="20836" y="20835"/>
                  </a:lnTo>
                  <a:lnTo>
                    <a:pt x="10073" y="20835"/>
                  </a:lnTo>
                  <a:lnTo>
                    <a:pt x="10073" y="15454"/>
                  </a:lnTo>
                  <a:lnTo>
                    <a:pt x="10073" y="15381"/>
                  </a:lnTo>
                  <a:lnTo>
                    <a:pt x="10073" y="15308"/>
                  </a:lnTo>
                  <a:lnTo>
                    <a:pt x="10073" y="9999"/>
                  </a:lnTo>
                  <a:close/>
                  <a:moveTo>
                    <a:pt x="31744" y="9999"/>
                  </a:moveTo>
                  <a:lnTo>
                    <a:pt x="31744" y="15308"/>
                  </a:lnTo>
                  <a:lnTo>
                    <a:pt x="31744" y="15381"/>
                  </a:lnTo>
                  <a:lnTo>
                    <a:pt x="31744" y="15454"/>
                  </a:lnTo>
                  <a:lnTo>
                    <a:pt x="31744" y="20835"/>
                  </a:lnTo>
                  <a:lnTo>
                    <a:pt x="20981" y="20835"/>
                  </a:lnTo>
                  <a:lnTo>
                    <a:pt x="20981" y="15454"/>
                  </a:lnTo>
                  <a:lnTo>
                    <a:pt x="20981" y="15381"/>
                  </a:lnTo>
                  <a:lnTo>
                    <a:pt x="20981" y="15308"/>
                  </a:lnTo>
                  <a:lnTo>
                    <a:pt x="20981" y="9999"/>
                  </a:lnTo>
                  <a:close/>
                  <a:moveTo>
                    <a:pt x="42652" y="9999"/>
                  </a:moveTo>
                  <a:lnTo>
                    <a:pt x="42652" y="15308"/>
                  </a:lnTo>
                  <a:lnTo>
                    <a:pt x="42652" y="15381"/>
                  </a:lnTo>
                  <a:lnTo>
                    <a:pt x="42652" y="15454"/>
                  </a:lnTo>
                  <a:lnTo>
                    <a:pt x="42652" y="20835"/>
                  </a:lnTo>
                  <a:lnTo>
                    <a:pt x="31890" y="20835"/>
                  </a:lnTo>
                  <a:lnTo>
                    <a:pt x="31890" y="15454"/>
                  </a:lnTo>
                  <a:lnTo>
                    <a:pt x="31890" y="15381"/>
                  </a:lnTo>
                  <a:lnTo>
                    <a:pt x="31890" y="15308"/>
                  </a:lnTo>
                  <a:lnTo>
                    <a:pt x="31890" y="9999"/>
                  </a:lnTo>
                  <a:close/>
                  <a:moveTo>
                    <a:pt x="53561" y="9999"/>
                  </a:moveTo>
                  <a:lnTo>
                    <a:pt x="53561" y="15308"/>
                  </a:lnTo>
                  <a:lnTo>
                    <a:pt x="53561" y="15381"/>
                  </a:lnTo>
                  <a:lnTo>
                    <a:pt x="53561" y="15454"/>
                  </a:lnTo>
                  <a:lnTo>
                    <a:pt x="53561" y="20835"/>
                  </a:lnTo>
                  <a:lnTo>
                    <a:pt x="42798" y="20835"/>
                  </a:lnTo>
                  <a:lnTo>
                    <a:pt x="42798" y="15454"/>
                  </a:lnTo>
                  <a:lnTo>
                    <a:pt x="42798" y="15381"/>
                  </a:lnTo>
                  <a:lnTo>
                    <a:pt x="42798" y="15308"/>
                  </a:lnTo>
                  <a:lnTo>
                    <a:pt x="42798" y="9999"/>
                  </a:lnTo>
                  <a:close/>
                  <a:moveTo>
                    <a:pt x="64469" y="9999"/>
                  </a:moveTo>
                  <a:lnTo>
                    <a:pt x="64469" y="15308"/>
                  </a:lnTo>
                  <a:lnTo>
                    <a:pt x="64469" y="15381"/>
                  </a:lnTo>
                  <a:lnTo>
                    <a:pt x="64469" y="15454"/>
                  </a:lnTo>
                  <a:lnTo>
                    <a:pt x="64469" y="20835"/>
                  </a:lnTo>
                  <a:lnTo>
                    <a:pt x="53706" y="20835"/>
                  </a:lnTo>
                  <a:lnTo>
                    <a:pt x="53706" y="15454"/>
                  </a:lnTo>
                  <a:lnTo>
                    <a:pt x="53706" y="15381"/>
                  </a:lnTo>
                  <a:lnTo>
                    <a:pt x="53706" y="15308"/>
                  </a:lnTo>
                  <a:lnTo>
                    <a:pt x="53706" y="9999"/>
                  </a:lnTo>
                  <a:close/>
                  <a:moveTo>
                    <a:pt x="75378" y="9999"/>
                  </a:moveTo>
                  <a:lnTo>
                    <a:pt x="75378" y="15308"/>
                  </a:lnTo>
                  <a:lnTo>
                    <a:pt x="75378" y="15381"/>
                  </a:lnTo>
                  <a:lnTo>
                    <a:pt x="75378" y="15454"/>
                  </a:lnTo>
                  <a:lnTo>
                    <a:pt x="75378" y="20835"/>
                  </a:lnTo>
                  <a:lnTo>
                    <a:pt x="64615" y="20835"/>
                  </a:lnTo>
                  <a:lnTo>
                    <a:pt x="64615" y="15454"/>
                  </a:lnTo>
                  <a:lnTo>
                    <a:pt x="64615" y="15381"/>
                  </a:lnTo>
                  <a:lnTo>
                    <a:pt x="64615" y="15308"/>
                  </a:lnTo>
                  <a:lnTo>
                    <a:pt x="64615" y="9999"/>
                  </a:lnTo>
                  <a:close/>
                  <a:moveTo>
                    <a:pt x="86286" y="9999"/>
                  </a:moveTo>
                  <a:lnTo>
                    <a:pt x="86286" y="15308"/>
                  </a:lnTo>
                  <a:lnTo>
                    <a:pt x="86286" y="15381"/>
                  </a:lnTo>
                  <a:lnTo>
                    <a:pt x="86286" y="15454"/>
                  </a:lnTo>
                  <a:lnTo>
                    <a:pt x="86286" y="20835"/>
                  </a:lnTo>
                  <a:lnTo>
                    <a:pt x="75523" y="20835"/>
                  </a:lnTo>
                  <a:lnTo>
                    <a:pt x="75523" y="15454"/>
                  </a:lnTo>
                  <a:lnTo>
                    <a:pt x="75523" y="15381"/>
                  </a:lnTo>
                  <a:lnTo>
                    <a:pt x="75523" y="15308"/>
                  </a:lnTo>
                  <a:lnTo>
                    <a:pt x="75523" y="9999"/>
                  </a:lnTo>
                  <a:close/>
                  <a:moveTo>
                    <a:pt x="97194" y="9999"/>
                  </a:moveTo>
                  <a:lnTo>
                    <a:pt x="97194" y="15308"/>
                  </a:lnTo>
                  <a:lnTo>
                    <a:pt x="97194" y="15381"/>
                  </a:lnTo>
                  <a:lnTo>
                    <a:pt x="97194" y="15454"/>
                  </a:lnTo>
                  <a:lnTo>
                    <a:pt x="97194" y="20835"/>
                  </a:lnTo>
                  <a:lnTo>
                    <a:pt x="86431" y="20835"/>
                  </a:lnTo>
                  <a:lnTo>
                    <a:pt x="86431" y="15454"/>
                  </a:lnTo>
                  <a:lnTo>
                    <a:pt x="86431" y="15381"/>
                  </a:lnTo>
                  <a:lnTo>
                    <a:pt x="86431" y="15308"/>
                  </a:lnTo>
                  <a:lnTo>
                    <a:pt x="86431" y="9999"/>
                  </a:lnTo>
                  <a:close/>
                  <a:moveTo>
                    <a:pt x="108103" y="9999"/>
                  </a:moveTo>
                  <a:lnTo>
                    <a:pt x="108103" y="15308"/>
                  </a:lnTo>
                  <a:lnTo>
                    <a:pt x="108103" y="15381"/>
                  </a:lnTo>
                  <a:lnTo>
                    <a:pt x="108103" y="15454"/>
                  </a:lnTo>
                  <a:lnTo>
                    <a:pt x="108103" y="20835"/>
                  </a:lnTo>
                  <a:lnTo>
                    <a:pt x="97340" y="20835"/>
                  </a:lnTo>
                  <a:lnTo>
                    <a:pt x="97340" y="15454"/>
                  </a:lnTo>
                  <a:lnTo>
                    <a:pt x="97340" y="15381"/>
                  </a:lnTo>
                  <a:lnTo>
                    <a:pt x="97340" y="15308"/>
                  </a:lnTo>
                  <a:lnTo>
                    <a:pt x="97340" y="9999"/>
                  </a:lnTo>
                  <a:close/>
                  <a:moveTo>
                    <a:pt x="119011" y="9999"/>
                  </a:moveTo>
                  <a:lnTo>
                    <a:pt x="119011" y="15308"/>
                  </a:lnTo>
                  <a:lnTo>
                    <a:pt x="119011" y="15381"/>
                  </a:lnTo>
                  <a:lnTo>
                    <a:pt x="119011" y="15454"/>
                  </a:lnTo>
                  <a:lnTo>
                    <a:pt x="119011" y="20835"/>
                  </a:lnTo>
                  <a:lnTo>
                    <a:pt x="108248" y="20835"/>
                  </a:lnTo>
                  <a:lnTo>
                    <a:pt x="108248" y="15454"/>
                  </a:lnTo>
                  <a:lnTo>
                    <a:pt x="108248" y="15381"/>
                  </a:lnTo>
                  <a:lnTo>
                    <a:pt x="108248" y="15308"/>
                  </a:lnTo>
                  <a:lnTo>
                    <a:pt x="108248" y="9999"/>
                  </a:lnTo>
                  <a:close/>
                  <a:moveTo>
                    <a:pt x="129919" y="9999"/>
                  </a:moveTo>
                  <a:lnTo>
                    <a:pt x="129919" y="15308"/>
                  </a:lnTo>
                  <a:lnTo>
                    <a:pt x="129919" y="15381"/>
                  </a:lnTo>
                  <a:lnTo>
                    <a:pt x="129919" y="15454"/>
                  </a:lnTo>
                  <a:lnTo>
                    <a:pt x="129919" y="20835"/>
                  </a:lnTo>
                  <a:lnTo>
                    <a:pt x="119156" y="20835"/>
                  </a:lnTo>
                  <a:lnTo>
                    <a:pt x="119156" y="15454"/>
                  </a:lnTo>
                  <a:lnTo>
                    <a:pt x="119156" y="15381"/>
                  </a:lnTo>
                  <a:lnTo>
                    <a:pt x="119156" y="15308"/>
                  </a:lnTo>
                  <a:lnTo>
                    <a:pt x="119156" y="9999"/>
                  </a:lnTo>
                  <a:close/>
                  <a:moveTo>
                    <a:pt x="140828" y="9999"/>
                  </a:moveTo>
                  <a:lnTo>
                    <a:pt x="140828" y="15308"/>
                  </a:lnTo>
                  <a:lnTo>
                    <a:pt x="140828" y="15381"/>
                  </a:lnTo>
                  <a:lnTo>
                    <a:pt x="140828" y="15454"/>
                  </a:lnTo>
                  <a:lnTo>
                    <a:pt x="140828" y="20835"/>
                  </a:lnTo>
                  <a:lnTo>
                    <a:pt x="130065" y="20835"/>
                  </a:lnTo>
                  <a:lnTo>
                    <a:pt x="130065" y="15454"/>
                  </a:lnTo>
                  <a:lnTo>
                    <a:pt x="130065" y="15381"/>
                  </a:lnTo>
                  <a:lnTo>
                    <a:pt x="130065" y="15308"/>
                  </a:lnTo>
                  <a:lnTo>
                    <a:pt x="130065" y="9999"/>
                  </a:lnTo>
                  <a:close/>
                  <a:moveTo>
                    <a:pt x="20836" y="20908"/>
                  </a:moveTo>
                  <a:lnTo>
                    <a:pt x="20836" y="31743"/>
                  </a:lnTo>
                  <a:lnTo>
                    <a:pt x="10073" y="31743"/>
                  </a:lnTo>
                  <a:lnTo>
                    <a:pt x="10073" y="20908"/>
                  </a:lnTo>
                  <a:close/>
                  <a:moveTo>
                    <a:pt x="31744" y="20908"/>
                  </a:moveTo>
                  <a:lnTo>
                    <a:pt x="31744" y="31743"/>
                  </a:lnTo>
                  <a:lnTo>
                    <a:pt x="20981" y="31743"/>
                  </a:lnTo>
                  <a:lnTo>
                    <a:pt x="20981" y="20908"/>
                  </a:lnTo>
                  <a:close/>
                  <a:moveTo>
                    <a:pt x="42652" y="20908"/>
                  </a:moveTo>
                  <a:lnTo>
                    <a:pt x="42652" y="31743"/>
                  </a:lnTo>
                  <a:lnTo>
                    <a:pt x="31890" y="31743"/>
                  </a:lnTo>
                  <a:lnTo>
                    <a:pt x="31890" y="20908"/>
                  </a:lnTo>
                  <a:close/>
                  <a:moveTo>
                    <a:pt x="53561" y="20908"/>
                  </a:moveTo>
                  <a:lnTo>
                    <a:pt x="53561" y="31743"/>
                  </a:lnTo>
                  <a:lnTo>
                    <a:pt x="42798" y="31743"/>
                  </a:lnTo>
                  <a:lnTo>
                    <a:pt x="42798" y="20908"/>
                  </a:lnTo>
                  <a:close/>
                  <a:moveTo>
                    <a:pt x="64469" y="20908"/>
                  </a:moveTo>
                  <a:lnTo>
                    <a:pt x="64469" y="31743"/>
                  </a:lnTo>
                  <a:lnTo>
                    <a:pt x="53706" y="31743"/>
                  </a:lnTo>
                  <a:lnTo>
                    <a:pt x="53706" y="20908"/>
                  </a:lnTo>
                  <a:close/>
                  <a:moveTo>
                    <a:pt x="75378" y="20908"/>
                  </a:moveTo>
                  <a:lnTo>
                    <a:pt x="75378" y="31743"/>
                  </a:lnTo>
                  <a:lnTo>
                    <a:pt x="64615" y="31743"/>
                  </a:lnTo>
                  <a:lnTo>
                    <a:pt x="64615" y="20908"/>
                  </a:lnTo>
                  <a:close/>
                  <a:moveTo>
                    <a:pt x="86286" y="20908"/>
                  </a:moveTo>
                  <a:lnTo>
                    <a:pt x="86286" y="31743"/>
                  </a:lnTo>
                  <a:lnTo>
                    <a:pt x="75523" y="31743"/>
                  </a:lnTo>
                  <a:lnTo>
                    <a:pt x="75523" y="20908"/>
                  </a:lnTo>
                  <a:close/>
                  <a:moveTo>
                    <a:pt x="97194" y="20908"/>
                  </a:moveTo>
                  <a:lnTo>
                    <a:pt x="97194" y="31743"/>
                  </a:lnTo>
                  <a:lnTo>
                    <a:pt x="86431" y="31743"/>
                  </a:lnTo>
                  <a:lnTo>
                    <a:pt x="86431" y="20908"/>
                  </a:lnTo>
                  <a:close/>
                  <a:moveTo>
                    <a:pt x="108103" y="20908"/>
                  </a:moveTo>
                  <a:lnTo>
                    <a:pt x="108103" y="31743"/>
                  </a:lnTo>
                  <a:lnTo>
                    <a:pt x="97340" y="31743"/>
                  </a:lnTo>
                  <a:lnTo>
                    <a:pt x="97340" y="20908"/>
                  </a:lnTo>
                  <a:close/>
                  <a:moveTo>
                    <a:pt x="119011" y="20908"/>
                  </a:moveTo>
                  <a:lnTo>
                    <a:pt x="119011" y="31743"/>
                  </a:lnTo>
                  <a:lnTo>
                    <a:pt x="108248" y="31743"/>
                  </a:lnTo>
                  <a:lnTo>
                    <a:pt x="108248" y="20908"/>
                  </a:lnTo>
                  <a:close/>
                  <a:moveTo>
                    <a:pt x="129919" y="20908"/>
                  </a:moveTo>
                  <a:lnTo>
                    <a:pt x="129919" y="31743"/>
                  </a:lnTo>
                  <a:lnTo>
                    <a:pt x="119156" y="31743"/>
                  </a:lnTo>
                  <a:lnTo>
                    <a:pt x="119156" y="20908"/>
                  </a:lnTo>
                  <a:close/>
                  <a:moveTo>
                    <a:pt x="140828" y="20908"/>
                  </a:moveTo>
                  <a:lnTo>
                    <a:pt x="140828" y="31743"/>
                  </a:lnTo>
                  <a:lnTo>
                    <a:pt x="130065" y="31743"/>
                  </a:lnTo>
                  <a:lnTo>
                    <a:pt x="130065" y="20908"/>
                  </a:lnTo>
                  <a:close/>
                  <a:moveTo>
                    <a:pt x="20836" y="31816"/>
                  </a:moveTo>
                  <a:lnTo>
                    <a:pt x="20836" y="37125"/>
                  </a:lnTo>
                  <a:lnTo>
                    <a:pt x="20836" y="37198"/>
                  </a:lnTo>
                  <a:lnTo>
                    <a:pt x="20836" y="37270"/>
                  </a:lnTo>
                  <a:lnTo>
                    <a:pt x="20836" y="42652"/>
                  </a:lnTo>
                  <a:lnTo>
                    <a:pt x="10073" y="42652"/>
                  </a:lnTo>
                  <a:lnTo>
                    <a:pt x="10073" y="37270"/>
                  </a:lnTo>
                  <a:lnTo>
                    <a:pt x="10073" y="37198"/>
                  </a:lnTo>
                  <a:lnTo>
                    <a:pt x="10073" y="37125"/>
                  </a:lnTo>
                  <a:lnTo>
                    <a:pt x="10073" y="31816"/>
                  </a:lnTo>
                  <a:close/>
                  <a:moveTo>
                    <a:pt x="31744" y="31816"/>
                  </a:moveTo>
                  <a:lnTo>
                    <a:pt x="31744" y="37125"/>
                  </a:lnTo>
                  <a:lnTo>
                    <a:pt x="31744" y="37198"/>
                  </a:lnTo>
                  <a:lnTo>
                    <a:pt x="31744" y="37270"/>
                  </a:lnTo>
                  <a:lnTo>
                    <a:pt x="31744" y="42652"/>
                  </a:lnTo>
                  <a:lnTo>
                    <a:pt x="20981" y="42652"/>
                  </a:lnTo>
                  <a:lnTo>
                    <a:pt x="20981" y="37270"/>
                  </a:lnTo>
                  <a:lnTo>
                    <a:pt x="20981" y="37198"/>
                  </a:lnTo>
                  <a:lnTo>
                    <a:pt x="20981" y="37125"/>
                  </a:lnTo>
                  <a:lnTo>
                    <a:pt x="20981" y="31816"/>
                  </a:lnTo>
                  <a:close/>
                  <a:moveTo>
                    <a:pt x="42652" y="31816"/>
                  </a:moveTo>
                  <a:lnTo>
                    <a:pt x="42652" y="37125"/>
                  </a:lnTo>
                  <a:lnTo>
                    <a:pt x="42652" y="37198"/>
                  </a:lnTo>
                  <a:lnTo>
                    <a:pt x="42652" y="37270"/>
                  </a:lnTo>
                  <a:lnTo>
                    <a:pt x="42652" y="42652"/>
                  </a:lnTo>
                  <a:lnTo>
                    <a:pt x="31890" y="42652"/>
                  </a:lnTo>
                  <a:lnTo>
                    <a:pt x="31890" y="37270"/>
                  </a:lnTo>
                  <a:lnTo>
                    <a:pt x="31890" y="37198"/>
                  </a:lnTo>
                  <a:lnTo>
                    <a:pt x="31890" y="37125"/>
                  </a:lnTo>
                  <a:lnTo>
                    <a:pt x="31890" y="31816"/>
                  </a:lnTo>
                  <a:close/>
                  <a:moveTo>
                    <a:pt x="53561" y="31816"/>
                  </a:moveTo>
                  <a:lnTo>
                    <a:pt x="53561" y="37125"/>
                  </a:lnTo>
                  <a:lnTo>
                    <a:pt x="53561" y="37198"/>
                  </a:lnTo>
                  <a:lnTo>
                    <a:pt x="53561" y="37270"/>
                  </a:lnTo>
                  <a:lnTo>
                    <a:pt x="53561" y="42652"/>
                  </a:lnTo>
                  <a:lnTo>
                    <a:pt x="42798" y="42652"/>
                  </a:lnTo>
                  <a:lnTo>
                    <a:pt x="42798" y="37270"/>
                  </a:lnTo>
                  <a:lnTo>
                    <a:pt x="42798" y="37198"/>
                  </a:lnTo>
                  <a:lnTo>
                    <a:pt x="42798" y="37125"/>
                  </a:lnTo>
                  <a:lnTo>
                    <a:pt x="42798" y="31816"/>
                  </a:lnTo>
                  <a:close/>
                  <a:moveTo>
                    <a:pt x="64469" y="31816"/>
                  </a:moveTo>
                  <a:lnTo>
                    <a:pt x="64469" y="37125"/>
                  </a:lnTo>
                  <a:lnTo>
                    <a:pt x="64469" y="37198"/>
                  </a:lnTo>
                  <a:lnTo>
                    <a:pt x="64469" y="37270"/>
                  </a:lnTo>
                  <a:lnTo>
                    <a:pt x="64469" y="42652"/>
                  </a:lnTo>
                  <a:lnTo>
                    <a:pt x="53706" y="42652"/>
                  </a:lnTo>
                  <a:lnTo>
                    <a:pt x="53706" y="37270"/>
                  </a:lnTo>
                  <a:lnTo>
                    <a:pt x="53706" y="37198"/>
                  </a:lnTo>
                  <a:lnTo>
                    <a:pt x="53706" y="37125"/>
                  </a:lnTo>
                  <a:lnTo>
                    <a:pt x="53706" y="31816"/>
                  </a:lnTo>
                  <a:close/>
                  <a:moveTo>
                    <a:pt x="75378" y="31816"/>
                  </a:moveTo>
                  <a:lnTo>
                    <a:pt x="75378" y="37125"/>
                  </a:lnTo>
                  <a:lnTo>
                    <a:pt x="75378" y="37198"/>
                  </a:lnTo>
                  <a:lnTo>
                    <a:pt x="75378" y="37270"/>
                  </a:lnTo>
                  <a:lnTo>
                    <a:pt x="75378" y="42652"/>
                  </a:lnTo>
                  <a:lnTo>
                    <a:pt x="64615" y="42652"/>
                  </a:lnTo>
                  <a:lnTo>
                    <a:pt x="64615" y="37270"/>
                  </a:lnTo>
                  <a:lnTo>
                    <a:pt x="64615" y="37198"/>
                  </a:lnTo>
                  <a:lnTo>
                    <a:pt x="64615" y="37125"/>
                  </a:lnTo>
                  <a:lnTo>
                    <a:pt x="64615" y="31816"/>
                  </a:lnTo>
                  <a:close/>
                  <a:moveTo>
                    <a:pt x="86286" y="31816"/>
                  </a:moveTo>
                  <a:lnTo>
                    <a:pt x="86286" y="37125"/>
                  </a:lnTo>
                  <a:lnTo>
                    <a:pt x="86286" y="37198"/>
                  </a:lnTo>
                  <a:lnTo>
                    <a:pt x="86286" y="37270"/>
                  </a:lnTo>
                  <a:lnTo>
                    <a:pt x="86286" y="42652"/>
                  </a:lnTo>
                  <a:lnTo>
                    <a:pt x="75523" y="42652"/>
                  </a:lnTo>
                  <a:lnTo>
                    <a:pt x="75523" y="37270"/>
                  </a:lnTo>
                  <a:lnTo>
                    <a:pt x="75523" y="37198"/>
                  </a:lnTo>
                  <a:lnTo>
                    <a:pt x="75523" y="37125"/>
                  </a:lnTo>
                  <a:lnTo>
                    <a:pt x="75523" y="31816"/>
                  </a:lnTo>
                  <a:close/>
                  <a:moveTo>
                    <a:pt x="97194" y="31816"/>
                  </a:moveTo>
                  <a:lnTo>
                    <a:pt x="97194" y="37125"/>
                  </a:lnTo>
                  <a:lnTo>
                    <a:pt x="97194" y="37198"/>
                  </a:lnTo>
                  <a:lnTo>
                    <a:pt x="97194" y="37270"/>
                  </a:lnTo>
                  <a:lnTo>
                    <a:pt x="97194" y="42652"/>
                  </a:lnTo>
                  <a:lnTo>
                    <a:pt x="86431" y="42652"/>
                  </a:lnTo>
                  <a:lnTo>
                    <a:pt x="86431" y="37270"/>
                  </a:lnTo>
                  <a:lnTo>
                    <a:pt x="86431" y="37198"/>
                  </a:lnTo>
                  <a:lnTo>
                    <a:pt x="86431" y="37125"/>
                  </a:lnTo>
                  <a:lnTo>
                    <a:pt x="86431" y="31816"/>
                  </a:lnTo>
                  <a:close/>
                  <a:moveTo>
                    <a:pt x="108103" y="31816"/>
                  </a:moveTo>
                  <a:lnTo>
                    <a:pt x="108103" y="37125"/>
                  </a:lnTo>
                  <a:lnTo>
                    <a:pt x="108103" y="37198"/>
                  </a:lnTo>
                  <a:lnTo>
                    <a:pt x="108103" y="37270"/>
                  </a:lnTo>
                  <a:lnTo>
                    <a:pt x="108103" y="42652"/>
                  </a:lnTo>
                  <a:lnTo>
                    <a:pt x="97340" y="42652"/>
                  </a:lnTo>
                  <a:lnTo>
                    <a:pt x="97340" y="37270"/>
                  </a:lnTo>
                  <a:lnTo>
                    <a:pt x="97340" y="37198"/>
                  </a:lnTo>
                  <a:lnTo>
                    <a:pt x="97340" y="37125"/>
                  </a:lnTo>
                  <a:lnTo>
                    <a:pt x="97340" y="31816"/>
                  </a:lnTo>
                  <a:close/>
                  <a:moveTo>
                    <a:pt x="119011" y="31816"/>
                  </a:moveTo>
                  <a:lnTo>
                    <a:pt x="119011" y="37125"/>
                  </a:lnTo>
                  <a:lnTo>
                    <a:pt x="119011" y="37198"/>
                  </a:lnTo>
                  <a:lnTo>
                    <a:pt x="119011" y="37270"/>
                  </a:lnTo>
                  <a:lnTo>
                    <a:pt x="119011" y="42652"/>
                  </a:lnTo>
                  <a:lnTo>
                    <a:pt x="108248" y="42652"/>
                  </a:lnTo>
                  <a:lnTo>
                    <a:pt x="108248" y="37270"/>
                  </a:lnTo>
                  <a:lnTo>
                    <a:pt x="108248" y="37198"/>
                  </a:lnTo>
                  <a:lnTo>
                    <a:pt x="108248" y="37125"/>
                  </a:lnTo>
                  <a:lnTo>
                    <a:pt x="108248" y="31816"/>
                  </a:lnTo>
                  <a:close/>
                  <a:moveTo>
                    <a:pt x="129919" y="31816"/>
                  </a:moveTo>
                  <a:lnTo>
                    <a:pt x="129919" y="37125"/>
                  </a:lnTo>
                  <a:lnTo>
                    <a:pt x="129919" y="37198"/>
                  </a:lnTo>
                  <a:lnTo>
                    <a:pt x="129919" y="37270"/>
                  </a:lnTo>
                  <a:lnTo>
                    <a:pt x="129919" y="42652"/>
                  </a:lnTo>
                  <a:lnTo>
                    <a:pt x="119156" y="42652"/>
                  </a:lnTo>
                  <a:lnTo>
                    <a:pt x="119156" y="37270"/>
                  </a:lnTo>
                  <a:lnTo>
                    <a:pt x="119156" y="37198"/>
                  </a:lnTo>
                  <a:lnTo>
                    <a:pt x="119156" y="37125"/>
                  </a:lnTo>
                  <a:lnTo>
                    <a:pt x="119156" y="31816"/>
                  </a:lnTo>
                  <a:close/>
                  <a:moveTo>
                    <a:pt x="140828" y="31816"/>
                  </a:moveTo>
                  <a:lnTo>
                    <a:pt x="140828" y="37125"/>
                  </a:lnTo>
                  <a:lnTo>
                    <a:pt x="140828" y="37198"/>
                  </a:lnTo>
                  <a:lnTo>
                    <a:pt x="140828" y="37270"/>
                  </a:lnTo>
                  <a:lnTo>
                    <a:pt x="140828" y="42652"/>
                  </a:lnTo>
                  <a:lnTo>
                    <a:pt x="130065" y="42652"/>
                  </a:lnTo>
                  <a:lnTo>
                    <a:pt x="130065" y="37270"/>
                  </a:lnTo>
                  <a:lnTo>
                    <a:pt x="130065" y="37198"/>
                  </a:lnTo>
                  <a:lnTo>
                    <a:pt x="130065" y="37125"/>
                  </a:lnTo>
                  <a:lnTo>
                    <a:pt x="130065" y="31816"/>
                  </a:lnTo>
                  <a:close/>
                  <a:moveTo>
                    <a:pt x="20836" y="42724"/>
                  </a:moveTo>
                  <a:lnTo>
                    <a:pt x="20836" y="53560"/>
                  </a:lnTo>
                  <a:lnTo>
                    <a:pt x="10073" y="53560"/>
                  </a:lnTo>
                  <a:lnTo>
                    <a:pt x="10073" y="42724"/>
                  </a:lnTo>
                  <a:close/>
                  <a:moveTo>
                    <a:pt x="31744" y="42724"/>
                  </a:moveTo>
                  <a:lnTo>
                    <a:pt x="31744" y="53560"/>
                  </a:lnTo>
                  <a:lnTo>
                    <a:pt x="20981" y="53560"/>
                  </a:lnTo>
                  <a:lnTo>
                    <a:pt x="20981" y="42724"/>
                  </a:lnTo>
                  <a:close/>
                  <a:moveTo>
                    <a:pt x="42652" y="42724"/>
                  </a:moveTo>
                  <a:lnTo>
                    <a:pt x="42652" y="53560"/>
                  </a:lnTo>
                  <a:lnTo>
                    <a:pt x="31890" y="53560"/>
                  </a:lnTo>
                  <a:lnTo>
                    <a:pt x="31890" y="42724"/>
                  </a:lnTo>
                  <a:close/>
                  <a:moveTo>
                    <a:pt x="53561" y="42724"/>
                  </a:moveTo>
                  <a:lnTo>
                    <a:pt x="53561" y="53560"/>
                  </a:lnTo>
                  <a:lnTo>
                    <a:pt x="42798" y="53560"/>
                  </a:lnTo>
                  <a:lnTo>
                    <a:pt x="42798" y="42724"/>
                  </a:lnTo>
                  <a:close/>
                  <a:moveTo>
                    <a:pt x="64469" y="42724"/>
                  </a:moveTo>
                  <a:lnTo>
                    <a:pt x="64469" y="53560"/>
                  </a:lnTo>
                  <a:lnTo>
                    <a:pt x="53706" y="53560"/>
                  </a:lnTo>
                  <a:lnTo>
                    <a:pt x="53706" y="42724"/>
                  </a:lnTo>
                  <a:close/>
                  <a:moveTo>
                    <a:pt x="75378" y="42724"/>
                  </a:moveTo>
                  <a:lnTo>
                    <a:pt x="75378" y="53560"/>
                  </a:lnTo>
                  <a:lnTo>
                    <a:pt x="64615" y="53560"/>
                  </a:lnTo>
                  <a:lnTo>
                    <a:pt x="64615" y="42724"/>
                  </a:lnTo>
                  <a:close/>
                  <a:moveTo>
                    <a:pt x="86286" y="42724"/>
                  </a:moveTo>
                  <a:lnTo>
                    <a:pt x="86286" y="53560"/>
                  </a:lnTo>
                  <a:lnTo>
                    <a:pt x="75523" y="53560"/>
                  </a:lnTo>
                  <a:lnTo>
                    <a:pt x="75523" y="42724"/>
                  </a:lnTo>
                  <a:close/>
                  <a:moveTo>
                    <a:pt x="97194" y="42724"/>
                  </a:moveTo>
                  <a:lnTo>
                    <a:pt x="97194" y="53560"/>
                  </a:lnTo>
                  <a:lnTo>
                    <a:pt x="86431" y="53560"/>
                  </a:lnTo>
                  <a:lnTo>
                    <a:pt x="86431" y="42724"/>
                  </a:lnTo>
                  <a:close/>
                  <a:moveTo>
                    <a:pt x="108103" y="42724"/>
                  </a:moveTo>
                  <a:lnTo>
                    <a:pt x="108103" y="53560"/>
                  </a:lnTo>
                  <a:lnTo>
                    <a:pt x="97340" y="53560"/>
                  </a:lnTo>
                  <a:lnTo>
                    <a:pt x="97340" y="42724"/>
                  </a:lnTo>
                  <a:close/>
                  <a:moveTo>
                    <a:pt x="119011" y="42724"/>
                  </a:moveTo>
                  <a:lnTo>
                    <a:pt x="119011" y="53560"/>
                  </a:lnTo>
                  <a:lnTo>
                    <a:pt x="108248" y="53560"/>
                  </a:lnTo>
                  <a:lnTo>
                    <a:pt x="108248" y="42724"/>
                  </a:lnTo>
                  <a:close/>
                  <a:moveTo>
                    <a:pt x="129919" y="42724"/>
                  </a:moveTo>
                  <a:lnTo>
                    <a:pt x="129919" y="53560"/>
                  </a:lnTo>
                  <a:lnTo>
                    <a:pt x="119156" y="53560"/>
                  </a:lnTo>
                  <a:lnTo>
                    <a:pt x="119156" y="42724"/>
                  </a:lnTo>
                  <a:close/>
                  <a:moveTo>
                    <a:pt x="140828" y="42724"/>
                  </a:moveTo>
                  <a:lnTo>
                    <a:pt x="140828" y="53560"/>
                  </a:lnTo>
                  <a:lnTo>
                    <a:pt x="130065" y="53560"/>
                  </a:lnTo>
                  <a:lnTo>
                    <a:pt x="130065" y="42724"/>
                  </a:lnTo>
                  <a:close/>
                  <a:moveTo>
                    <a:pt x="20836" y="53633"/>
                  </a:moveTo>
                  <a:lnTo>
                    <a:pt x="20836" y="58942"/>
                  </a:lnTo>
                  <a:lnTo>
                    <a:pt x="20836" y="59014"/>
                  </a:lnTo>
                  <a:lnTo>
                    <a:pt x="20836" y="59087"/>
                  </a:lnTo>
                  <a:lnTo>
                    <a:pt x="20836" y="64469"/>
                  </a:lnTo>
                  <a:lnTo>
                    <a:pt x="10073" y="64469"/>
                  </a:lnTo>
                  <a:lnTo>
                    <a:pt x="10073" y="59087"/>
                  </a:lnTo>
                  <a:lnTo>
                    <a:pt x="10073" y="59014"/>
                  </a:lnTo>
                  <a:lnTo>
                    <a:pt x="10073" y="58942"/>
                  </a:lnTo>
                  <a:lnTo>
                    <a:pt x="10073" y="53633"/>
                  </a:lnTo>
                  <a:close/>
                  <a:moveTo>
                    <a:pt x="31744" y="53633"/>
                  </a:moveTo>
                  <a:lnTo>
                    <a:pt x="31744" y="58942"/>
                  </a:lnTo>
                  <a:lnTo>
                    <a:pt x="31744" y="59014"/>
                  </a:lnTo>
                  <a:lnTo>
                    <a:pt x="31744" y="59087"/>
                  </a:lnTo>
                  <a:lnTo>
                    <a:pt x="31744" y="64469"/>
                  </a:lnTo>
                  <a:lnTo>
                    <a:pt x="20981" y="64469"/>
                  </a:lnTo>
                  <a:lnTo>
                    <a:pt x="20981" y="59087"/>
                  </a:lnTo>
                  <a:lnTo>
                    <a:pt x="20981" y="59014"/>
                  </a:lnTo>
                  <a:lnTo>
                    <a:pt x="20981" y="58942"/>
                  </a:lnTo>
                  <a:lnTo>
                    <a:pt x="20981" y="53633"/>
                  </a:lnTo>
                  <a:close/>
                  <a:moveTo>
                    <a:pt x="42652" y="53633"/>
                  </a:moveTo>
                  <a:lnTo>
                    <a:pt x="42652" y="58942"/>
                  </a:lnTo>
                  <a:lnTo>
                    <a:pt x="42652" y="59014"/>
                  </a:lnTo>
                  <a:lnTo>
                    <a:pt x="42652" y="59087"/>
                  </a:lnTo>
                  <a:lnTo>
                    <a:pt x="42652" y="64469"/>
                  </a:lnTo>
                  <a:lnTo>
                    <a:pt x="31890" y="64469"/>
                  </a:lnTo>
                  <a:lnTo>
                    <a:pt x="31890" y="59087"/>
                  </a:lnTo>
                  <a:lnTo>
                    <a:pt x="31890" y="59014"/>
                  </a:lnTo>
                  <a:lnTo>
                    <a:pt x="31890" y="58942"/>
                  </a:lnTo>
                  <a:lnTo>
                    <a:pt x="31890" y="53633"/>
                  </a:lnTo>
                  <a:close/>
                  <a:moveTo>
                    <a:pt x="53561" y="53633"/>
                  </a:moveTo>
                  <a:lnTo>
                    <a:pt x="53561" y="58942"/>
                  </a:lnTo>
                  <a:lnTo>
                    <a:pt x="53561" y="59014"/>
                  </a:lnTo>
                  <a:lnTo>
                    <a:pt x="53561" y="59087"/>
                  </a:lnTo>
                  <a:lnTo>
                    <a:pt x="53561" y="64469"/>
                  </a:lnTo>
                  <a:lnTo>
                    <a:pt x="42798" y="64469"/>
                  </a:lnTo>
                  <a:lnTo>
                    <a:pt x="42798" y="59087"/>
                  </a:lnTo>
                  <a:lnTo>
                    <a:pt x="42798" y="59014"/>
                  </a:lnTo>
                  <a:lnTo>
                    <a:pt x="42798" y="58942"/>
                  </a:lnTo>
                  <a:lnTo>
                    <a:pt x="42798" y="53633"/>
                  </a:lnTo>
                  <a:close/>
                  <a:moveTo>
                    <a:pt x="64469" y="53633"/>
                  </a:moveTo>
                  <a:lnTo>
                    <a:pt x="64469" y="58942"/>
                  </a:lnTo>
                  <a:lnTo>
                    <a:pt x="64469" y="59014"/>
                  </a:lnTo>
                  <a:lnTo>
                    <a:pt x="64469" y="59087"/>
                  </a:lnTo>
                  <a:lnTo>
                    <a:pt x="64469" y="64469"/>
                  </a:lnTo>
                  <a:lnTo>
                    <a:pt x="53706" y="64469"/>
                  </a:lnTo>
                  <a:lnTo>
                    <a:pt x="53706" y="59087"/>
                  </a:lnTo>
                  <a:lnTo>
                    <a:pt x="53706" y="59014"/>
                  </a:lnTo>
                  <a:lnTo>
                    <a:pt x="53706" y="58942"/>
                  </a:lnTo>
                  <a:lnTo>
                    <a:pt x="53706" y="53633"/>
                  </a:lnTo>
                  <a:close/>
                  <a:moveTo>
                    <a:pt x="75378" y="53633"/>
                  </a:moveTo>
                  <a:lnTo>
                    <a:pt x="75378" y="58942"/>
                  </a:lnTo>
                  <a:lnTo>
                    <a:pt x="75378" y="59014"/>
                  </a:lnTo>
                  <a:lnTo>
                    <a:pt x="75378" y="59087"/>
                  </a:lnTo>
                  <a:lnTo>
                    <a:pt x="75378" y="64469"/>
                  </a:lnTo>
                  <a:lnTo>
                    <a:pt x="64615" y="64469"/>
                  </a:lnTo>
                  <a:lnTo>
                    <a:pt x="64615" y="59087"/>
                  </a:lnTo>
                  <a:lnTo>
                    <a:pt x="64615" y="59014"/>
                  </a:lnTo>
                  <a:lnTo>
                    <a:pt x="64615" y="58942"/>
                  </a:lnTo>
                  <a:lnTo>
                    <a:pt x="64615" y="53633"/>
                  </a:lnTo>
                  <a:close/>
                  <a:moveTo>
                    <a:pt x="86286" y="53633"/>
                  </a:moveTo>
                  <a:lnTo>
                    <a:pt x="86286" y="58942"/>
                  </a:lnTo>
                  <a:lnTo>
                    <a:pt x="86286" y="59014"/>
                  </a:lnTo>
                  <a:lnTo>
                    <a:pt x="86286" y="59087"/>
                  </a:lnTo>
                  <a:lnTo>
                    <a:pt x="86286" y="64469"/>
                  </a:lnTo>
                  <a:lnTo>
                    <a:pt x="75523" y="64469"/>
                  </a:lnTo>
                  <a:lnTo>
                    <a:pt x="75523" y="59087"/>
                  </a:lnTo>
                  <a:lnTo>
                    <a:pt x="75523" y="59014"/>
                  </a:lnTo>
                  <a:lnTo>
                    <a:pt x="75523" y="58942"/>
                  </a:lnTo>
                  <a:lnTo>
                    <a:pt x="75523" y="53633"/>
                  </a:lnTo>
                  <a:close/>
                  <a:moveTo>
                    <a:pt x="97194" y="53633"/>
                  </a:moveTo>
                  <a:lnTo>
                    <a:pt x="97194" y="58942"/>
                  </a:lnTo>
                  <a:lnTo>
                    <a:pt x="97194" y="59014"/>
                  </a:lnTo>
                  <a:lnTo>
                    <a:pt x="97194" y="59087"/>
                  </a:lnTo>
                  <a:lnTo>
                    <a:pt x="97194" y="64469"/>
                  </a:lnTo>
                  <a:lnTo>
                    <a:pt x="86431" y="64469"/>
                  </a:lnTo>
                  <a:lnTo>
                    <a:pt x="86431" y="59087"/>
                  </a:lnTo>
                  <a:lnTo>
                    <a:pt x="86431" y="59014"/>
                  </a:lnTo>
                  <a:lnTo>
                    <a:pt x="86431" y="58942"/>
                  </a:lnTo>
                  <a:lnTo>
                    <a:pt x="86431" y="53633"/>
                  </a:lnTo>
                  <a:close/>
                  <a:moveTo>
                    <a:pt x="108103" y="53633"/>
                  </a:moveTo>
                  <a:lnTo>
                    <a:pt x="108103" y="58942"/>
                  </a:lnTo>
                  <a:lnTo>
                    <a:pt x="108103" y="59014"/>
                  </a:lnTo>
                  <a:lnTo>
                    <a:pt x="108103" y="59087"/>
                  </a:lnTo>
                  <a:lnTo>
                    <a:pt x="108103" y="64469"/>
                  </a:lnTo>
                  <a:lnTo>
                    <a:pt x="97340" y="64469"/>
                  </a:lnTo>
                  <a:lnTo>
                    <a:pt x="97340" y="59087"/>
                  </a:lnTo>
                  <a:lnTo>
                    <a:pt x="97340" y="59014"/>
                  </a:lnTo>
                  <a:lnTo>
                    <a:pt x="97340" y="58942"/>
                  </a:lnTo>
                  <a:lnTo>
                    <a:pt x="97340" y="53633"/>
                  </a:lnTo>
                  <a:close/>
                  <a:moveTo>
                    <a:pt x="119011" y="53633"/>
                  </a:moveTo>
                  <a:lnTo>
                    <a:pt x="119011" y="58942"/>
                  </a:lnTo>
                  <a:lnTo>
                    <a:pt x="119011" y="59014"/>
                  </a:lnTo>
                  <a:lnTo>
                    <a:pt x="119011" y="59087"/>
                  </a:lnTo>
                  <a:lnTo>
                    <a:pt x="119011" y="64469"/>
                  </a:lnTo>
                  <a:lnTo>
                    <a:pt x="108248" y="64469"/>
                  </a:lnTo>
                  <a:lnTo>
                    <a:pt x="108248" y="59087"/>
                  </a:lnTo>
                  <a:lnTo>
                    <a:pt x="108248" y="59014"/>
                  </a:lnTo>
                  <a:lnTo>
                    <a:pt x="108248" y="58942"/>
                  </a:lnTo>
                  <a:lnTo>
                    <a:pt x="108248" y="53633"/>
                  </a:lnTo>
                  <a:close/>
                  <a:moveTo>
                    <a:pt x="129919" y="53633"/>
                  </a:moveTo>
                  <a:lnTo>
                    <a:pt x="129919" y="58942"/>
                  </a:lnTo>
                  <a:lnTo>
                    <a:pt x="129919" y="59014"/>
                  </a:lnTo>
                  <a:lnTo>
                    <a:pt x="129919" y="59087"/>
                  </a:lnTo>
                  <a:lnTo>
                    <a:pt x="129919" y="64469"/>
                  </a:lnTo>
                  <a:lnTo>
                    <a:pt x="119156" y="64469"/>
                  </a:lnTo>
                  <a:lnTo>
                    <a:pt x="119156" y="59087"/>
                  </a:lnTo>
                  <a:lnTo>
                    <a:pt x="119156" y="59014"/>
                  </a:lnTo>
                  <a:lnTo>
                    <a:pt x="119156" y="58942"/>
                  </a:lnTo>
                  <a:lnTo>
                    <a:pt x="119156" y="53633"/>
                  </a:lnTo>
                  <a:close/>
                  <a:moveTo>
                    <a:pt x="140828" y="53633"/>
                  </a:moveTo>
                  <a:lnTo>
                    <a:pt x="140828" y="58942"/>
                  </a:lnTo>
                  <a:lnTo>
                    <a:pt x="140828" y="59014"/>
                  </a:lnTo>
                  <a:lnTo>
                    <a:pt x="140828" y="59087"/>
                  </a:lnTo>
                  <a:lnTo>
                    <a:pt x="140828" y="64469"/>
                  </a:lnTo>
                  <a:lnTo>
                    <a:pt x="130065" y="64469"/>
                  </a:lnTo>
                  <a:lnTo>
                    <a:pt x="130065" y="59087"/>
                  </a:lnTo>
                  <a:lnTo>
                    <a:pt x="130065" y="59014"/>
                  </a:lnTo>
                  <a:lnTo>
                    <a:pt x="130065" y="58942"/>
                  </a:lnTo>
                  <a:lnTo>
                    <a:pt x="130065" y="53633"/>
                  </a:lnTo>
                  <a:close/>
                  <a:moveTo>
                    <a:pt x="20836" y="64541"/>
                  </a:moveTo>
                  <a:lnTo>
                    <a:pt x="20836" y="75377"/>
                  </a:lnTo>
                  <a:lnTo>
                    <a:pt x="10073" y="75377"/>
                  </a:lnTo>
                  <a:lnTo>
                    <a:pt x="10073" y="64541"/>
                  </a:lnTo>
                  <a:close/>
                  <a:moveTo>
                    <a:pt x="31744" y="64541"/>
                  </a:moveTo>
                  <a:lnTo>
                    <a:pt x="31744" y="75377"/>
                  </a:lnTo>
                  <a:lnTo>
                    <a:pt x="20981" y="75377"/>
                  </a:lnTo>
                  <a:lnTo>
                    <a:pt x="20981" y="64541"/>
                  </a:lnTo>
                  <a:close/>
                  <a:moveTo>
                    <a:pt x="42652" y="64541"/>
                  </a:moveTo>
                  <a:lnTo>
                    <a:pt x="42652" y="75377"/>
                  </a:lnTo>
                  <a:lnTo>
                    <a:pt x="31890" y="75377"/>
                  </a:lnTo>
                  <a:lnTo>
                    <a:pt x="31890" y="64541"/>
                  </a:lnTo>
                  <a:close/>
                  <a:moveTo>
                    <a:pt x="53561" y="64541"/>
                  </a:moveTo>
                  <a:lnTo>
                    <a:pt x="53561" y="75377"/>
                  </a:lnTo>
                  <a:lnTo>
                    <a:pt x="42798" y="75377"/>
                  </a:lnTo>
                  <a:lnTo>
                    <a:pt x="42798" y="64541"/>
                  </a:lnTo>
                  <a:close/>
                  <a:moveTo>
                    <a:pt x="64469" y="64541"/>
                  </a:moveTo>
                  <a:lnTo>
                    <a:pt x="64469" y="75377"/>
                  </a:lnTo>
                  <a:lnTo>
                    <a:pt x="53706" y="75377"/>
                  </a:lnTo>
                  <a:lnTo>
                    <a:pt x="53706" y="64541"/>
                  </a:lnTo>
                  <a:close/>
                  <a:moveTo>
                    <a:pt x="75378" y="64541"/>
                  </a:moveTo>
                  <a:lnTo>
                    <a:pt x="75378" y="75377"/>
                  </a:lnTo>
                  <a:lnTo>
                    <a:pt x="64615" y="75377"/>
                  </a:lnTo>
                  <a:lnTo>
                    <a:pt x="64615" y="64541"/>
                  </a:lnTo>
                  <a:close/>
                  <a:moveTo>
                    <a:pt x="86286" y="64541"/>
                  </a:moveTo>
                  <a:lnTo>
                    <a:pt x="86286" y="75377"/>
                  </a:lnTo>
                  <a:lnTo>
                    <a:pt x="75523" y="75377"/>
                  </a:lnTo>
                  <a:lnTo>
                    <a:pt x="75523" y="64541"/>
                  </a:lnTo>
                  <a:close/>
                  <a:moveTo>
                    <a:pt x="97194" y="64541"/>
                  </a:moveTo>
                  <a:lnTo>
                    <a:pt x="97194" y="75377"/>
                  </a:lnTo>
                  <a:lnTo>
                    <a:pt x="86431" y="75377"/>
                  </a:lnTo>
                  <a:lnTo>
                    <a:pt x="86431" y="64541"/>
                  </a:lnTo>
                  <a:close/>
                  <a:moveTo>
                    <a:pt x="108103" y="64541"/>
                  </a:moveTo>
                  <a:lnTo>
                    <a:pt x="108103" y="75377"/>
                  </a:lnTo>
                  <a:lnTo>
                    <a:pt x="97340" y="75377"/>
                  </a:lnTo>
                  <a:lnTo>
                    <a:pt x="97340" y="64541"/>
                  </a:lnTo>
                  <a:close/>
                  <a:moveTo>
                    <a:pt x="119011" y="64541"/>
                  </a:moveTo>
                  <a:lnTo>
                    <a:pt x="119011" y="75377"/>
                  </a:lnTo>
                  <a:lnTo>
                    <a:pt x="108248" y="75377"/>
                  </a:lnTo>
                  <a:lnTo>
                    <a:pt x="108248" y="64541"/>
                  </a:lnTo>
                  <a:close/>
                  <a:moveTo>
                    <a:pt x="129919" y="64541"/>
                  </a:moveTo>
                  <a:lnTo>
                    <a:pt x="129919" y="75377"/>
                  </a:lnTo>
                  <a:lnTo>
                    <a:pt x="119156" y="75377"/>
                  </a:lnTo>
                  <a:lnTo>
                    <a:pt x="119156" y="64541"/>
                  </a:lnTo>
                  <a:close/>
                  <a:moveTo>
                    <a:pt x="140828" y="64541"/>
                  </a:moveTo>
                  <a:lnTo>
                    <a:pt x="140828" y="75377"/>
                  </a:lnTo>
                  <a:lnTo>
                    <a:pt x="130065" y="75377"/>
                  </a:lnTo>
                  <a:lnTo>
                    <a:pt x="130065" y="64541"/>
                  </a:lnTo>
                  <a:close/>
                  <a:moveTo>
                    <a:pt x="20836" y="75450"/>
                  </a:moveTo>
                  <a:lnTo>
                    <a:pt x="20836" y="80758"/>
                  </a:lnTo>
                  <a:lnTo>
                    <a:pt x="20836" y="80831"/>
                  </a:lnTo>
                  <a:lnTo>
                    <a:pt x="20836" y="80904"/>
                  </a:lnTo>
                  <a:lnTo>
                    <a:pt x="20836" y="86285"/>
                  </a:lnTo>
                  <a:lnTo>
                    <a:pt x="10073" y="86285"/>
                  </a:lnTo>
                  <a:lnTo>
                    <a:pt x="10073" y="80904"/>
                  </a:lnTo>
                  <a:lnTo>
                    <a:pt x="10073" y="80831"/>
                  </a:lnTo>
                  <a:lnTo>
                    <a:pt x="10073" y="80758"/>
                  </a:lnTo>
                  <a:lnTo>
                    <a:pt x="10073" y="75450"/>
                  </a:lnTo>
                  <a:close/>
                  <a:moveTo>
                    <a:pt x="31744" y="75450"/>
                  </a:moveTo>
                  <a:lnTo>
                    <a:pt x="31744" y="80758"/>
                  </a:lnTo>
                  <a:lnTo>
                    <a:pt x="31744" y="80831"/>
                  </a:lnTo>
                  <a:lnTo>
                    <a:pt x="31744" y="80904"/>
                  </a:lnTo>
                  <a:lnTo>
                    <a:pt x="31744" y="86285"/>
                  </a:lnTo>
                  <a:lnTo>
                    <a:pt x="20981" y="86285"/>
                  </a:lnTo>
                  <a:lnTo>
                    <a:pt x="20981" y="80904"/>
                  </a:lnTo>
                  <a:lnTo>
                    <a:pt x="20981" y="80831"/>
                  </a:lnTo>
                  <a:lnTo>
                    <a:pt x="20981" y="80758"/>
                  </a:lnTo>
                  <a:lnTo>
                    <a:pt x="20981" y="75450"/>
                  </a:lnTo>
                  <a:close/>
                  <a:moveTo>
                    <a:pt x="42652" y="75450"/>
                  </a:moveTo>
                  <a:lnTo>
                    <a:pt x="42652" y="80758"/>
                  </a:lnTo>
                  <a:lnTo>
                    <a:pt x="42652" y="80831"/>
                  </a:lnTo>
                  <a:lnTo>
                    <a:pt x="42652" y="80904"/>
                  </a:lnTo>
                  <a:lnTo>
                    <a:pt x="42652" y="86285"/>
                  </a:lnTo>
                  <a:lnTo>
                    <a:pt x="31890" y="86285"/>
                  </a:lnTo>
                  <a:lnTo>
                    <a:pt x="31890" y="80904"/>
                  </a:lnTo>
                  <a:lnTo>
                    <a:pt x="31890" y="80831"/>
                  </a:lnTo>
                  <a:lnTo>
                    <a:pt x="31890" y="80758"/>
                  </a:lnTo>
                  <a:lnTo>
                    <a:pt x="31890" y="75450"/>
                  </a:lnTo>
                  <a:close/>
                  <a:moveTo>
                    <a:pt x="53561" y="75450"/>
                  </a:moveTo>
                  <a:lnTo>
                    <a:pt x="53561" y="80758"/>
                  </a:lnTo>
                  <a:lnTo>
                    <a:pt x="53561" y="80831"/>
                  </a:lnTo>
                  <a:lnTo>
                    <a:pt x="53561" y="80904"/>
                  </a:lnTo>
                  <a:lnTo>
                    <a:pt x="53561" y="86285"/>
                  </a:lnTo>
                  <a:lnTo>
                    <a:pt x="42798" y="86285"/>
                  </a:lnTo>
                  <a:lnTo>
                    <a:pt x="42798" y="80904"/>
                  </a:lnTo>
                  <a:lnTo>
                    <a:pt x="42798" y="80831"/>
                  </a:lnTo>
                  <a:lnTo>
                    <a:pt x="42798" y="80758"/>
                  </a:lnTo>
                  <a:lnTo>
                    <a:pt x="42798" y="75450"/>
                  </a:lnTo>
                  <a:close/>
                  <a:moveTo>
                    <a:pt x="64469" y="75450"/>
                  </a:moveTo>
                  <a:lnTo>
                    <a:pt x="64469" y="80758"/>
                  </a:lnTo>
                  <a:lnTo>
                    <a:pt x="64469" y="80831"/>
                  </a:lnTo>
                  <a:lnTo>
                    <a:pt x="64469" y="80904"/>
                  </a:lnTo>
                  <a:lnTo>
                    <a:pt x="64469" y="86285"/>
                  </a:lnTo>
                  <a:lnTo>
                    <a:pt x="53706" y="86285"/>
                  </a:lnTo>
                  <a:lnTo>
                    <a:pt x="53706" y="80904"/>
                  </a:lnTo>
                  <a:lnTo>
                    <a:pt x="53706" y="80831"/>
                  </a:lnTo>
                  <a:lnTo>
                    <a:pt x="53706" y="80758"/>
                  </a:lnTo>
                  <a:lnTo>
                    <a:pt x="53706" y="75450"/>
                  </a:lnTo>
                  <a:close/>
                  <a:moveTo>
                    <a:pt x="75378" y="75450"/>
                  </a:moveTo>
                  <a:lnTo>
                    <a:pt x="75378" y="80758"/>
                  </a:lnTo>
                  <a:lnTo>
                    <a:pt x="75378" y="80831"/>
                  </a:lnTo>
                  <a:lnTo>
                    <a:pt x="75378" y="80904"/>
                  </a:lnTo>
                  <a:lnTo>
                    <a:pt x="75378" y="86285"/>
                  </a:lnTo>
                  <a:lnTo>
                    <a:pt x="64615" y="86285"/>
                  </a:lnTo>
                  <a:lnTo>
                    <a:pt x="64615" y="80904"/>
                  </a:lnTo>
                  <a:lnTo>
                    <a:pt x="64615" y="80831"/>
                  </a:lnTo>
                  <a:lnTo>
                    <a:pt x="64615" y="80758"/>
                  </a:lnTo>
                  <a:lnTo>
                    <a:pt x="64615" y="75450"/>
                  </a:lnTo>
                  <a:close/>
                  <a:moveTo>
                    <a:pt x="86286" y="75450"/>
                  </a:moveTo>
                  <a:lnTo>
                    <a:pt x="86286" y="80758"/>
                  </a:lnTo>
                  <a:lnTo>
                    <a:pt x="86286" y="80831"/>
                  </a:lnTo>
                  <a:lnTo>
                    <a:pt x="86286" y="80904"/>
                  </a:lnTo>
                  <a:lnTo>
                    <a:pt x="86286" y="86285"/>
                  </a:lnTo>
                  <a:lnTo>
                    <a:pt x="75523" y="86285"/>
                  </a:lnTo>
                  <a:lnTo>
                    <a:pt x="75523" y="80904"/>
                  </a:lnTo>
                  <a:lnTo>
                    <a:pt x="75523" y="80831"/>
                  </a:lnTo>
                  <a:lnTo>
                    <a:pt x="75523" y="80758"/>
                  </a:lnTo>
                  <a:lnTo>
                    <a:pt x="75523" y="75450"/>
                  </a:lnTo>
                  <a:close/>
                  <a:moveTo>
                    <a:pt x="97194" y="75450"/>
                  </a:moveTo>
                  <a:lnTo>
                    <a:pt x="97194" y="80758"/>
                  </a:lnTo>
                  <a:lnTo>
                    <a:pt x="97194" y="80831"/>
                  </a:lnTo>
                  <a:lnTo>
                    <a:pt x="97194" y="80904"/>
                  </a:lnTo>
                  <a:lnTo>
                    <a:pt x="97194" y="86285"/>
                  </a:lnTo>
                  <a:lnTo>
                    <a:pt x="86431" y="86285"/>
                  </a:lnTo>
                  <a:lnTo>
                    <a:pt x="86431" y="80904"/>
                  </a:lnTo>
                  <a:lnTo>
                    <a:pt x="86431" y="80831"/>
                  </a:lnTo>
                  <a:lnTo>
                    <a:pt x="86431" y="80758"/>
                  </a:lnTo>
                  <a:lnTo>
                    <a:pt x="86431" y="75450"/>
                  </a:lnTo>
                  <a:close/>
                  <a:moveTo>
                    <a:pt x="108103" y="75450"/>
                  </a:moveTo>
                  <a:lnTo>
                    <a:pt x="108103" y="80758"/>
                  </a:lnTo>
                  <a:lnTo>
                    <a:pt x="108103" y="80831"/>
                  </a:lnTo>
                  <a:lnTo>
                    <a:pt x="108103" y="80904"/>
                  </a:lnTo>
                  <a:lnTo>
                    <a:pt x="108103" y="86285"/>
                  </a:lnTo>
                  <a:lnTo>
                    <a:pt x="97340" y="86285"/>
                  </a:lnTo>
                  <a:lnTo>
                    <a:pt x="97340" y="80904"/>
                  </a:lnTo>
                  <a:lnTo>
                    <a:pt x="97340" y="80831"/>
                  </a:lnTo>
                  <a:lnTo>
                    <a:pt x="97340" y="80758"/>
                  </a:lnTo>
                  <a:lnTo>
                    <a:pt x="97340" y="75450"/>
                  </a:lnTo>
                  <a:close/>
                  <a:moveTo>
                    <a:pt x="119011" y="75450"/>
                  </a:moveTo>
                  <a:lnTo>
                    <a:pt x="119011" y="80758"/>
                  </a:lnTo>
                  <a:lnTo>
                    <a:pt x="119011" y="80831"/>
                  </a:lnTo>
                  <a:lnTo>
                    <a:pt x="119011" y="80904"/>
                  </a:lnTo>
                  <a:lnTo>
                    <a:pt x="119011" y="86285"/>
                  </a:lnTo>
                  <a:lnTo>
                    <a:pt x="108248" y="86285"/>
                  </a:lnTo>
                  <a:lnTo>
                    <a:pt x="108248" y="80904"/>
                  </a:lnTo>
                  <a:lnTo>
                    <a:pt x="108248" y="80831"/>
                  </a:lnTo>
                  <a:lnTo>
                    <a:pt x="108248" y="80758"/>
                  </a:lnTo>
                  <a:lnTo>
                    <a:pt x="108248" y="75450"/>
                  </a:lnTo>
                  <a:close/>
                  <a:moveTo>
                    <a:pt x="129919" y="75450"/>
                  </a:moveTo>
                  <a:lnTo>
                    <a:pt x="129919" y="80758"/>
                  </a:lnTo>
                  <a:lnTo>
                    <a:pt x="129919" y="80831"/>
                  </a:lnTo>
                  <a:lnTo>
                    <a:pt x="129919" y="80904"/>
                  </a:lnTo>
                  <a:lnTo>
                    <a:pt x="129919" y="86285"/>
                  </a:lnTo>
                  <a:lnTo>
                    <a:pt x="119156" y="86285"/>
                  </a:lnTo>
                  <a:lnTo>
                    <a:pt x="119156" y="80904"/>
                  </a:lnTo>
                  <a:lnTo>
                    <a:pt x="119156" y="80831"/>
                  </a:lnTo>
                  <a:lnTo>
                    <a:pt x="119156" y="80758"/>
                  </a:lnTo>
                  <a:lnTo>
                    <a:pt x="119156" y="75450"/>
                  </a:lnTo>
                  <a:close/>
                  <a:moveTo>
                    <a:pt x="140828" y="75450"/>
                  </a:moveTo>
                  <a:lnTo>
                    <a:pt x="140828" y="80758"/>
                  </a:lnTo>
                  <a:lnTo>
                    <a:pt x="140828" y="80831"/>
                  </a:lnTo>
                  <a:lnTo>
                    <a:pt x="140828" y="80904"/>
                  </a:lnTo>
                  <a:lnTo>
                    <a:pt x="140828" y="86285"/>
                  </a:lnTo>
                  <a:lnTo>
                    <a:pt x="130065" y="86285"/>
                  </a:lnTo>
                  <a:lnTo>
                    <a:pt x="130065" y="80904"/>
                  </a:lnTo>
                  <a:lnTo>
                    <a:pt x="130065" y="80831"/>
                  </a:lnTo>
                  <a:lnTo>
                    <a:pt x="130065" y="80758"/>
                  </a:lnTo>
                  <a:lnTo>
                    <a:pt x="130065" y="75450"/>
                  </a:lnTo>
                  <a:close/>
                  <a:moveTo>
                    <a:pt x="20836" y="86358"/>
                  </a:moveTo>
                  <a:lnTo>
                    <a:pt x="20836" y="97194"/>
                  </a:lnTo>
                  <a:lnTo>
                    <a:pt x="10073" y="97194"/>
                  </a:lnTo>
                  <a:lnTo>
                    <a:pt x="10073" y="86358"/>
                  </a:lnTo>
                  <a:close/>
                  <a:moveTo>
                    <a:pt x="31744" y="86358"/>
                  </a:moveTo>
                  <a:lnTo>
                    <a:pt x="31744" y="97194"/>
                  </a:lnTo>
                  <a:lnTo>
                    <a:pt x="20981" y="97194"/>
                  </a:lnTo>
                  <a:lnTo>
                    <a:pt x="20981" y="86358"/>
                  </a:lnTo>
                  <a:close/>
                  <a:moveTo>
                    <a:pt x="42652" y="86358"/>
                  </a:moveTo>
                  <a:lnTo>
                    <a:pt x="42652" y="97194"/>
                  </a:lnTo>
                  <a:lnTo>
                    <a:pt x="31890" y="97194"/>
                  </a:lnTo>
                  <a:lnTo>
                    <a:pt x="31890" y="86358"/>
                  </a:lnTo>
                  <a:close/>
                  <a:moveTo>
                    <a:pt x="53561" y="86358"/>
                  </a:moveTo>
                  <a:lnTo>
                    <a:pt x="53561" y="97194"/>
                  </a:lnTo>
                  <a:lnTo>
                    <a:pt x="42798" y="97194"/>
                  </a:lnTo>
                  <a:lnTo>
                    <a:pt x="42798" y="86358"/>
                  </a:lnTo>
                  <a:close/>
                  <a:moveTo>
                    <a:pt x="64469" y="86358"/>
                  </a:moveTo>
                  <a:lnTo>
                    <a:pt x="64469" y="97194"/>
                  </a:lnTo>
                  <a:lnTo>
                    <a:pt x="53706" y="97194"/>
                  </a:lnTo>
                  <a:lnTo>
                    <a:pt x="53706" y="86358"/>
                  </a:lnTo>
                  <a:close/>
                  <a:moveTo>
                    <a:pt x="75378" y="86358"/>
                  </a:moveTo>
                  <a:lnTo>
                    <a:pt x="75378" y="97194"/>
                  </a:lnTo>
                  <a:lnTo>
                    <a:pt x="64615" y="97194"/>
                  </a:lnTo>
                  <a:lnTo>
                    <a:pt x="64615" y="86358"/>
                  </a:lnTo>
                  <a:close/>
                  <a:moveTo>
                    <a:pt x="86286" y="86358"/>
                  </a:moveTo>
                  <a:lnTo>
                    <a:pt x="86286" y="97194"/>
                  </a:lnTo>
                  <a:lnTo>
                    <a:pt x="75523" y="97194"/>
                  </a:lnTo>
                  <a:lnTo>
                    <a:pt x="75523" y="86358"/>
                  </a:lnTo>
                  <a:close/>
                  <a:moveTo>
                    <a:pt x="97194" y="86358"/>
                  </a:moveTo>
                  <a:lnTo>
                    <a:pt x="97194" y="97194"/>
                  </a:lnTo>
                  <a:lnTo>
                    <a:pt x="86431" y="97194"/>
                  </a:lnTo>
                  <a:lnTo>
                    <a:pt x="86431" y="86358"/>
                  </a:lnTo>
                  <a:close/>
                  <a:moveTo>
                    <a:pt x="108103" y="86358"/>
                  </a:moveTo>
                  <a:lnTo>
                    <a:pt x="108103" y="97194"/>
                  </a:lnTo>
                  <a:lnTo>
                    <a:pt x="97340" y="97194"/>
                  </a:lnTo>
                  <a:lnTo>
                    <a:pt x="97340" y="86358"/>
                  </a:lnTo>
                  <a:close/>
                  <a:moveTo>
                    <a:pt x="119011" y="86358"/>
                  </a:moveTo>
                  <a:lnTo>
                    <a:pt x="119011" y="97194"/>
                  </a:lnTo>
                  <a:lnTo>
                    <a:pt x="108248" y="97194"/>
                  </a:lnTo>
                  <a:lnTo>
                    <a:pt x="108248" y="86358"/>
                  </a:lnTo>
                  <a:close/>
                  <a:moveTo>
                    <a:pt x="129919" y="86358"/>
                  </a:moveTo>
                  <a:lnTo>
                    <a:pt x="129919" y="97194"/>
                  </a:lnTo>
                  <a:lnTo>
                    <a:pt x="119156" y="97194"/>
                  </a:lnTo>
                  <a:lnTo>
                    <a:pt x="119156" y="86358"/>
                  </a:lnTo>
                  <a:close/>
                  <a:moveTo>
                    <a:pt x="140828" y="86358"/>
                  </a:moveTo>
                  <a:lnTo>
                    <a:pt x="140828" y="97194"/>
                  </a:lnTo>
                  <a:lnTo>
                    <a:pt x="130065" y="97194"/>
                  </a:lnTo>
                  <a:lnTo>
                    <a:pt x="130065" y="86358"/>
                  </a:lnTo>
                  <a:close/>
                  <a:moveTo>
                    <a:pt x="20836" y="97266"/>
                  </a:moveTo>
                  <a:lnTo>
                    <a:pt x="20836" y="102575"/>
                  </a:lnTo>
                  <a:lnTo>
                    <a:pt x="20836" y="102648"/>
                  </a:lnTo>
                  <a:lnTo>
                    <a:pt x="20836" y="102721"/>
                  </a:lnTo>
                  <a:lnTo>
                    <a:pt x="20836" y="108102"/>
                  </a:lnTo>
                  <a:lnTo>
                    <a:pt x="10073" y="108102"/>
                  </a:lnTo>
                  <a:lnTo>
                    <a:pt x="10073" y="102721"/>
                  </a:lnTo>
                  <a:lnTo>
                    <a:pt x="10073" y="102648"/>
                  </a:lnTo>
                  <a:lnTo>
                    <a:pt x="10073" y="102575"/>
                  </a:lnTo>
                  <a:lnTo>
                    <a:pt x="10073" y="97266"/>
                  </a:lnTo>
                  <a:close/>
                  <a:moveTo>
                    <a:pt x="31744" y="97266"/>
                  </a:moveTo>
                  <a:lnTo>
                    <a:pt x="31744" y="102575"/>
                  </a:lnTo>
                  <a:lnTo>
                    <a:pt x="31744" y="102648"/>
                  </a:lnTo>
                  <a:lnTo>
                    <a:pt x="31744" y="102721"/>
                  </a:lnTo>
                  <a:lnTo>
                    <a:pt x="31744" y="108102"/>
                  </a:lnTo>
                  <a:lnTo>
                    <a:pt x="20981" y="108102"/>
                  </a:lnTo>
                  <a:lnTo>
                    <a:pt x="20981" y="102721"/>
                  </a:lnTo>
                  <a:lnTo>
                    <a:pt x="20981" y="102648"/>
                  </a:lnTo>
                  <a:lnTo>
                    <a:pt x="20981" y="102575"/>
                  </a:lnTo>
                  <a:lnTo>
                    <a:pt x="20981" y="97266"/>
                  </a:lnTo>
                  <a:close/>
                  <a:moveTo>
                    <a:pt x="42652" y="97266"/>
                  </a:moveTo>
                  <a:lnTo>
                    <a:pt x="42652" y="102575"/>
                  </a:lnTo>
                  <a:lnTo>
                    <a:pt x="42652" y="102648"/>
                  </a:lnTo>
                  <a:lnTo>
                    <a:pt x="42652" y="102721"/>
                  </a:lnTo>
                  <a:lnTo>
                    <a:pt x="42652" y="108102"/>
                  </a:lnTo>
                  <a:lnTo>
                    <a:pt x="31890" y="108102"/>
                  </a:lnTo>
                  <a:lnTo>
                    <a:pt x="31890" y="102721"/>
                  </a:lnTo>
                  <a:lnTo>
                    <a:pt x="31890" y="102648"/>
                  </a:lnTo>
                  <a:lnTo>
                    <a:pt x="31890" y="102575"/>
                  </a:lnTo>
                  <a:lnTo>
                    <a:pt x="31890" y="97266"/>
                  </a:lnTo>
                  <a:close/>
                  <a:moveTo>
                    <a:pt x="53561" y="97266"/>
                  </a:moveTo>
                  <a:lnTo>
                    <a:pt x="53561" y="102575"/>
                  </a:lnTo>
                  <a:lnTo>
                    <a:pt x="53561" y="102648"/>
                  </a:lnTo>
                  <a:lnTo>
                    <a:pt x="53561" y="102721"/>
                  </a:lnTo>
                  <a:lnTo>
                    <a:pt x="53561" y="108102"/>
                  </a:lnTo>
                  <a:lnTo>
                    <a:pt x="42798" y="108102"/>
                  </a:lnTo>
                  <a:lnTo>
                    <a:pt x="42798" y="102721"/>
                  </a:lnTo>
                  <a:lnTo>
                    <a:pt x="42798" y="102648"/>
                  </a:lnTo>
                  <a:lnTo>
                    <a:pt x="42798" y="102575"/>
                  </a:lnTo>
                  <a:lnTo>
                    <a:pt x="42798" y="97266"/>
                  </a:lnTo>
                  <a:close/>
                  <a:moveTo>
                    <a:pt x="64469" y="97266"/>
                  </a:moveTo>
                  <a:lnTo>
                    <a:pt x="64469" y="102575"/>
                  </a:lnTo>
                  <a:lnTo>
                    <a:pt x="64469" y="102648"/>
                  </a:lnTo>
                  <a:lnTo>
                    <a:pt x="64469" y="102721"/>
                  </a:lnTo>
                  <a:lnTo>
                    <a:pt x="64469" y="108102"/>
                  </a:lnTo>
                  <a:lnTo>
                    <a:pt x="53706" y="108102"/>
                  </a:lnTo>
                  <a:lnTo>
                    <a:pt x="53706" y="102721"/>
                  </a:lnTo>
                  <a:lnTo>
                    <a:pt x="53706" y="102648"/>
                  </a:lnTo>
                  <a:lnTo>
                    <a:pt x="53706" y="102575"/>
                  </a:lnTo>
                  <a:lnTo>
                    <a:pt x="53706" y="97266"/>
                  </a:lnTo>
                  <a:close/>
                  <a:moveTo>
                    <a:pt x="75378" y="97266"/>
                  </a:moveTo>
                  <a:lnTo>
                    <a:pt x="75378" y="102575"/>
                  </a:lnTo>
                  <a:lnTo>
                    <a:pt x="75378" y="102648"/>
                  </a:lnTo>
                  <a:lnTo>
                    <a:pt x="75378" y="102721"/>
                  </a:lnTo>
                  <a:lnTo>
                    <a:pt x="75378" y="108102"/>
                  </a:lnTo>
                  <a:lnTo>
                    <a:pt x="64615" y="108102"/>
                  </a:lnTo>
                  <a:lnTo>
                    <a:pt x="64615" y="102721"/>
                  </a:lnTo>
                  <a:lnTo>
                    <a:pt x="64615" y="102648"/>
                  </a:lnTo>
                  <a:lnTo>
                    <a:pt x="64615" y="102575"/>
                  </a:lnTo>
                  <a:lnTo>
                    <a:pt x="64615" y="97266"/>
                  </a:lnTo>
                  <a:close/>
                  <a:moveTo>
                    <a:pt x="86286" y="97266"/>
                  </a:moveTo>
                  <a:lnTo>
                    <a:pt x="86286" y="102575"/>
                  </a:lnTo>
                  <a:lnTo>
                    <a:pt x="86286" y="102648"/>
                  </a:lnTo>
                  <a:lnTo>
                    <a:pt x="86286" y="102721"/>
                  </a:lnTo>
                  <a:lnTo>
                    <a:pt x="86286" y="108102"/>
                  </a:lnTo>
                  <a:lnTo>
                    <a:pt x="75523" y="108102"/>
                  </a:lnTo>
                  <a:lnTo>
                    <a:pt x="75523" y="102721"/>
                  </a:lnTo>
                  <a:lnTo>
                    <a:pt x="75523" y="102648"/>
                  </a:lnTo>
                  <a:lnTo>
                    <a:pt x="75523" y="102575"/>
                  </a:lnTo>
                  <a:lnTo>
                    <a:pt x="75523" y="97266"/>
                  </a:lnTo>
                  <a:close/>
                  <a:moveTo>
                    <a:pt x="97194" y="97266"/>
                  </a:moveTo>
                  <a:lnTo>
                    <a:pt x="97194" y="102575"/>
                  </a:lnTo>
                  <a:lnTo>
                    <a:pt x="97194" y="102648"/>
                  </a:lnTo>
                  <a:lnTo>
                    <a:pt x="97194" y="102721"/>
                  </a:lnTo>
                  <a:lnTo>
                    <a:pt x="97194" y="108102"/>
                  </a:lnTo>
                  <a:lnTo>
                    <a:pt x="86431" y="108102"/>
                  </a:lnTo>
                  <a:lnTo>
                    <a:pt x="86431" y="102721"/>
                  </a:lnTo>
                  <a:lnTo>
                    <a:pt x="86431" y="102648"/>
                  </a:lnTo>
                  <a:lnTo>
                    <a:pt x="86431" y="102575"/>
                  </a:lnTo>
                  <a:lnTo>
                    <a:pt x="86431" y="97266"/>
                  </a:lnTo>
                  <a:close/>
                  <a:moveTo>
                    <a:pt x="108103" y="97266"/>
                  </a:moveTo>
                  <a:lnTo>
                    <a:pt x="108103" y="102575"/>
                  </a:lnTo>
                  <a:lnTo>
                    <a:pt x="108103" y="102648"/>
                  </a:lnTo>
                  <a:lnTo>
                    <a:pt x="108103" y="102721"/>
                  </a:lnTo>
                  <a:lnTo>
                    <a:pt x="108103" y="108102"/>
                  </a:lnTo>
                  <a:lnTo>
                    <a:pt x="97340" y="108102"/>
                  </a:lnTo>
                  <a:lnTo>
                    <a:pt x="97340" y="102721"/>
                  </a:lnTo>
                  <a:lnTo>
                    <a:pt x="97340" y="102648"/>
                  </a:lnTo>
                  <a:lnTo>
                    <a:pt x="97340" y="102575"/>
                  </a:lnTo>
                  <a:lnTo>
                    <a:pt x="97340" y="97266"/>
                  </a:lnTo>
                  <a:close/>
                  <a:moveTo>
                    <a:pt x="119011" y="97266"/>
                  </a:moveTo>
                  <a:lnTo>
                    <a:pt x="119011" y="102575"/>
                  </a:lnTo>
                  <a:lnTo>
                    <a:pt x="119011" y="102648"/>
                  </a:lnTo>
                  <a:lnTo>
                    <a:pt x="119011" y="102721"/>
                  </a:lnTo>
                  <a:lnTo>
                    <a:pt x="119011" y="108102"/>
                  </a:lnTo>
                  <a:lnTo>
                    <a:pt x="108248" y="108102"/>
                  </a:lnTo>
                  <a:lnTo>
                    <a:pt x="108248" y="102721"/>
                  </a:lnTo>
                  <a:lnTo>
                    <a:pt x="108248" y="102648"/>
                  </a:lnTo>
                  <a:lnTo>
                    <a:pt x="108248" y="102575"/>
                  </a:lnTo>
                  <a:lnTo>
                    <a:pt x="108248" y="97266"/>
                  </a:lnTo>
                  <a:close/>
                  <a:moveTo>
                    <a:pt x="129919" y="97266"/>
                  </a:moveTo>
                  <a:lnTo>
                    <a:pt x="129919" y="102575"/>
                  </a:lnTo>
                  <a:lnTo>
                    <a:pt x="129919" y="102648"/>
                  </a:lnTo>
                  <a:lnTo>
                    <a:pt x="129919" y="102721"/>
                  </a:lnTo>
                  <a:lnTo>
                    <a:pt x="129919" y="108102"/>
                  </a:lnTo>
                  <a:lnTo>
                    <a:pt x="119156" y="108102"/>
                  </a:lnTo>
                  <a:lnTo>
                    <a:pt x="119156" y="102721"/>
                  </a:lnTo>
                  <a:lnTo>
                    <a:pt x="119156" y="102648"/>
                  </a:lnTo>
                  <a:lnTo>
                    <a:pt x="119156" y="102575"/>
                  </a:lnTo>
                  <a:lnTo>
                    <a:pt x="119156" y="97266"/>
                  </a:lnTo>
                  <a:close/>
                  <a:moveTo>
                    <a:pt x="140828" y="97266"/>
                  </a:moveTo>
                  <a:lnTo>
                    <a:pt x="140828" y="102575"/>
                  </a:lnTo>
                  <a:lnTo>
                    <a:pt x="140828" y="102648"/>
                  </a:lnTo>
                  <a:lnTo>
                    <a:pt x="140828" y="102721"/>
                  </a:lnTo>
                  <a:lnTo>
                    <a:pt x="140828" y="108102"/>
                  </a:lnTo>
                  <a:lnTo>
                    <a:pt x="130065" y="108102"/>
                  </a:lnTo>
                  <a:lnTo>
                    <a:pt x="130065" y="102721"/>
                  </a:lnTo>
                  <a:lnTo>
                    <a:pt x="130065" y="102648"/>
                  </a:lnTo>
                  <a:lnTo>
                    <a:pt x="130065" y="102575"/>
                  </a:lnTo>
                  <a:lnTo>
                    <a:pt x="130065" y="97266"/>
                  </a:lnTo>
                  <a:close/>
                  <a:moveTo>
                    <a:pt x="20836" y="108175"/>
                  </a:moveTo>
                  <a:lnTo>
                    <a:pt x="20836" y="119010"/>
                  </a:lnTo>
                  <a:lnTo>
                    <a:pt x="10073" y="119010"/>
                  </a:lnTo>
                  <a:lnTo>
                    <a:pt x="10073" y="108175"/>
                  </a:lnTo>
                  <a:close/>
                  <a:moveTo>
                    <a:pt x="31744" y="108175"/>
                  </a:moveTo>
                  <a:lnTo>
                    <a:pt x="31744" y="119010"/>
                  </a:lnTo>
                  <a:lnTo>
                    <a:pt x="20981" y="119010"/>
                  </a:lnTo>
                  <a:lnTo>
                    <a:pt x="20981" y="108175"/>
                  </a:lnTo>
                  <a:close/>
                  <a:moveTo>
                    <a:pt x="42652" y="108175"/>
                  </a:moveTo>
                  <a:lnTo>
                    <a:pt x="42652" y="119010"/>
                  </a:lnTo>
                  <a:lnTo>
                    <a:pt x="31890" y="119010"/>
                  </a:lnTo>
                  <a:lnTo>
                    <a:pt x="31890" y="108175"/>
                  </a:lnTo>
                  <a:close/>
                  <a:moveTo>
                    <a:pt x="53561" y="108175"/>
                  </a:moveTo>
                  <a:lnTo>
                    <a:pt x="53561" y="119010"/>
                  </a:lnTo>
                  <a:lnTo>
                    <a:pt x="42798" y="119010"/>
                  </a:lnTo>
                  <a:lnTo>
                    <a:pt x="42798" y="108175"/>
                  </a:lnTo>
                  <a:close/>
                  <a:moveTo>
                    <a:pt x="64469" y="108175"/>
                  </a:moveTo>
                  <a:lnTo>
                    <a:pt x="64469" y="119010"/>
                  </a:lnTo>
                  <a:lnTo>
                    <a:pt x="53706" y="119010"/>
                  </a:lnTo>
                  <a:lnTo>
                    <a:pt x="53706" y="108175"/>
                  </a:lnTo>
                  <a:close/>
                  <a:moveTo>
                    <a:pt x="75378" y="108175"/>
                  </a:moveTo>
                  <a:lnTo>
                    <a:pt x="75378" y="119010"/>
                  </a:lnTo>
                  <a:lnTo>
                    <a:pt x="64615" y="119010"/>
                  </a:lnTo>
                  <a:lnTo>
                    <a:pt x="64615" y="108175"/>
                  </a:lnTo>
                  <a:close/>
                  <a:moveTo>
                    <a:pt x="86286" y="108175"/>
                  </a:moveTo>
                  <a:lnTo>
                    <a:pt x="86286" y="119010"/>
                  </a:lnTo>
                  <a:lnTo>
                    <a:pt x="75523" y="119010"/>
                  </a:lnTo>
                  <a:lnTo>
                    <a:pt x="75523" y="108175"/>
                  </a:lnTo>
                  <a:close/>
                  <a:moveTo>
                    <a:pt x="97194" y="108175"/>
                  </a:moveTo>
                  <a:lnTo>
                    <a:pt x="97194" y="119010"/>
                  </a:lnTo>
                  <a:lnTo>
                    <a:pt x="86431" y="119010"/>
                  </a:lnTo>
                  <a:lnTo>
                    <a:pt x="86431" y="108175"/>
                  </a:lnTo>
                  <a:close/>
                  <a:moveTo>
                    <a:pt x="108103" y="108175"/>
                  </a:moveTo>
                  <a:lnTo>
                    <a:pt x="108103" y="119010"/>
                  </a:lnTo>
                  <a:lnTo>
                    <a:pt x="97340" y="119010"/>
                  </a:lnTo>
                  <a:lnTo>
                    <a:pt x="97340" y="108175"/>
                  </a:lnTo>
                  <a:close/>
                  <a:moveTo>
                    <a:pt x="119011" y="108175"/>
                  </a:moveTo>
                  <a:lnTo>
                    <a:pt x="119011" y="119010"/>
                  </a:lnTo>
                  <a:lnTo>
                    <a:pt x="108248" y="119010"/>
                  </a:lnTo>
                  <a:lnTo>
                    <a:pt x="108248" y="108175"/>
                  </a:lnTo>
                  <a:close/>
                  <a:moveTo>
                    <a:pt x="129919" y="108175"/>
                  </a:moveTo>
                  <a:lnTo>
                    <a:pt x="129919" y="119010"/>
                  </a:lnTo>
                  <a:lnTo>
                    <a:pt x="119156" y="119010"/>
                  </a:lnTo>
                  <a:lnTo>
                    <a:pt x="119156" y="108175"/>
                  </a:lnTo>
                  <a:close/>
                  <a:moveTo>
                    <a:pt x="140828" y="108175"/>
                  </a:moveTo>
                  <a:lnTo>
                    <a:pt x="140828" y="119010"/>
                  </a:lnTo>
                  <a:lnTo>
                    <a:pt x="130065" y="119010"/>
                  </a:lnTo>
                  <a:lnTo>
                    <a:pt x="130065" y="108175"/>
                  </a:lnTo>
                  <a:close/>
                  <a:moveTo>
                    <a:pt x="20836" y="119083"/>
                  </a:moveTo>
                  <a:lnTo>
                    <a:pt x="20836" y="124392"/>
                  </a:lnTo>
                  <a:lnTo>
                    <a:pt x="20836" y="124465"/>
                  </a:lnTo>
                  <a:lnTo>
                    <a:pt x="20836" y="124537"/>
                  </a:lnTo>
                  <a:lnTo>
                    <a:pt x="20836" y="129919"/>
                  </a:lnTo>
                  <a:lnTo>
                    <a:pt x="10073" y="129919"/>
                  </a:lnTo>
                  <a:lnTo>
                    <a:pt x="10073" y="124537"/>
                  </a:lnTo>
                  <a:lnTo>
                    <a:pt x="10073" y="124465"/>
                  </a:lnTo>
                  <a:lnTo>
                    <a:pt x="10073" y="124392"/>
                  </a:lnTo>
                  <a:lnTo>
                    <a:pt x="10073" y="119083"/>
                  </a:lnTo>
                  <a:close/>
                  <a:moveTo>
                    <a:pt x="31744" y="119083"/>
                  </a:moveTo>
                  <a:lnTo>
                    <a:pt x="31744" y="124392"/>
                  </a:lnTo>
                  <a:lnTo>
                    <a:pt x="31744" y="124465"/>
                  </a:lnTo>
                  <a:lnTo>
                    <a:pt x="31744" y="124537"/>
                  </a:lnTo>
                  <a:lnTo>
                    <a:pt x="31744" y="129919"/>
                  </a:lnTo>
                  <a:lnTo>
                    <a:pt x="20981" y="129919"/>
                  </a:lnTo>
                  <a:lnTo>
                    <a:pt x="20981" y="124537"/>
                  </a:lnTo>
                  <a:lnTo>
                    <a:pt x="20981" y="124465"/>
                  </a:lnTo>
                  <a:lnTo>
                    <a:pt x="20981" y="124392"/>
                  </a:lnTo>
                  <a:lnTo>
                    <a:pt x="20981" y="119083"/>
                  </a:lnTo>
                  <a:close/>
                  <a:moveTo>
                    <a:pt x="42652" y="119083"/>
                  </a:moveTo>
                  <a:lnTo>
                    <a:pt x="42652" y="124392"/>
                  </a:lnTo>
                  <a:lnTo>
                    <a:pt x="42652" y="124465"/>
                  </a:lnTo>
                  <a:lnTo>
                    <a:pt x="42652" y="124537"/>
                  </a:lnTo>
                  <a:lnTo>
                    <a:pt x="42652" y="129919"/>
                  </a:lnTo>
                  <a:lnTo>
                    <a:pt x="31890" y="129919"/>
                  </a:lnTo>
                  <a:lnTo>
                    <a:pt x="31890" y="124537"/>
                  </a:lnTo>
                  <a:lnTo>
                    <a:pt x="31890" y="124465"/>
                  </a:lnTo>
                  <a:lnTo>
                    <a:pt x="31890" y="124392"/>
                  </a:lnTo>
                  <a:lnTo>
                    <a:pt x="31890" y="119083"/>
                  </a:lnTo>
                  <a:close/>
                  <a:moveTo>
                    <a:pt x="53561" y="119083"/>
                  </a:moveTo>
                  <a:lnTo>
                    <a:pt x="53561" y="124392"/>
                  </a:lnTo>
                  <a:lnTo>
                    <a:pt x="53561" y="124465"/>
                  </a:lnTo>
                  <a:lnTo>
                    <a:pt x="53561" y="124537"/>
                  </a:lnTo>
                  <a:lnTo>
                    <a:pt x="53561" y="129919"/>
                  </a:lnTo>
                  <a:lnTo>
                    <a:pt x="42798" y="129919"/>
                  </a:lnTo>
                  <a:lnTo>
                    <a:pt x="42798" y="124537"/>
                  </a:lnTo>
                  <a:lnTo>
                    <a:pt x="42798" y="124465"/>
                  </a:lnTo>
                  <a:lnTo>
                    <a:pt x="42798" y="124392"/>
                  </a:lnTo>
                  <a:lnTo>
                    <a:pt x="42798" y="119083"/>
                  </a:lnTo>
                  <a:close/>
                  <a:moveTo>
                    <a:pt x="64469" y="119083"/>
                  </a:moveTo>
                  <a:lnTo>
                    <a:pt x="64469" y="124392"/>
                  </a:lnTo>
                  <a:lnTo>
                    <a:pt x="64469" y="124465"/>
                  </a:lnTo>
                  <a:lnTo>
                    <a:pt x="64469" y="124537"/>
                  </a:lnTo>
                  <a:lnTo>
                    <a:pt x="64469" y="129919"/>
                  </a:lnTo>
                  <a:lnTo>
                    <a:pt x="53706" y="129919"/>
                  </a:lnTo>
                  <a:lnTo>
                    <a:pt x="53706" y="124537"/>
                  </a:lnTo>
                  <a:lnTo>
                    <a:pt x="53706" y="124465"/>
                  </a:lnTo>
                  <a:lnTo>
                    <a:pt x="53706" y="124392"/>
                  </a:lnTo>
                  <a:lnTo>
                    <a:pt x="53706" y="119083"/>
                  </a:lnTo>
                  <a:close/>
                  <a:moveTo>
                    <a:pt x="75378" y="119083"/>
                  </a:moveTo>
                  <a:lnTo>
                    <a:pt x="75378" y="124392"/>
                  </a:lnTo>
                  <a:lnTo>
                    <a:pt x="75378" y="124465"/>
                  </a:lnTo>
                  <a:lnTo>
                    <a:pt x="75378" y="124537"/>
                  </a:lnTo>
                  <a:lnTo>
                    <a:pt x="75378" y="129919"/>
                  </a:lnTo>
                  <a:lnTo>
                    <a:pt x="64615" y="129919"/>
                  </a:lnTo>
                  <a:lnTo>
                    <a:pt x="64615" y="124537"/>
                  </a:lnTo>
                  <a:lnTo>
                    <a:pt x="64615" y="124465"/>
                  </a:lnTo>
                  <a:lnTo>
                    <a:pt x="64615" y="124392"/>
                  </a:lnTo>
                  <a:lnTo>
                    <a:pt x="64615" y="119083"/>
                  </a:lnTo>
                  <a:close/>
                  <a:moveTo>
                    <a:pt x="86286" y="119083"/>
                  </a:moveTo>
                  <a:lnTo>
                    <a:pt x="86286" y="124392"/>
                  </a:lnTo>
                  <a:lnTo>
                    <a:pt x="86286" y="124465"/>
                  </a:lnTo>
                  <a:lnTo>
                    <a:pt x="86286" y="124537"/>
                  </a:lnTo>
                  <a:lnTo>
                    <a:pt x="86286" y="129919"/>
                  </a:lnTo>
                  <a:lnTo>
                    <a:pt x="75523" y="129919"/>
                  </a:lnTo>
                  <a:lnTo>
                    <a:pt x="75523" y="124537"/>
                  </a:lnTo>
                  <a:lnTo>
                    <a:pt x="75523" y="124465"/>
                  </a:lnTo>
                  <a:lnTo>
                    <a:pt x="75523" y="124392"/>
                  </a:lnTo>
                  <a:lnTo>
                    <a:pt x="75523" y="119083"/>
                  </a:lnTo>
                  <a:close/>
                  <a:moveTo>
                    <a:pt x="97194" y="119083"/>
                  </a:moveTo>
                  <a:lnTo>
                    <a:pt x="97194" y="124392"/>
                  </a:lnTo>
                  <a:lnTo>
                    <a:pt x="97194" y="124465"/>
                  </a:lnTo>
                  <a:lnTo>
                    <a:pt x="97194" y="124537"/>
                  </a:lnTo>
                  <a:lnTo>
                    <a:pt x="97194" y="129919"/>
                  </a:lnTo>
                  <a:lnTo>
                    <a:pt x="86431" y="129919"/>
                  </a:lnTo>
                  <a:lnTo>
                    <a:pt x="86431" y="124537"/>
                  </a:lnTo>
                  <a:lnTo>
                    <a:pt x="86431" y="124465"/>
                  </a:lnTo>
                  <a:lnTo>
                    <a:pt x="86431" y="124392"/>
                  </a:lnTo>
                  <a:lnTo>
                    <a:pt x="86431" y="119083"/>
                  </a:lnTo>
                  <a:close/>
                  <a:moveTo>
                    <a:pt x="108103" y="119083"/>
                  </a:moveTo>
                  <a:lnTo>
                    <a:pt x="108103" y="124392"/>
                  </a:lnTo>
                  <a:lnTo>
                    <a:pt x="108103" y="124465"/>
                  </a:lnTo>
                  <a:lnTo>
                    <a:pt x="108103" y="124537"/>
                  </a:lnTo>
                  <a:lnTo>
                    <a:pt x="108103" y="129919"/>
                  </a:lnTo>
                  <a:lnTo>
                    <a:pt x="97340" y="129919"/>
                  </a:lnTo>
                  <a:lnTo>
                    <a:pt x="97340" y="124537"/>
                  </a:lnTo>
                  <a:lnTo>
                    <a:pt x="97340" y="124465"/>
                  </a:lnTo>
                  <a:lnTo>
                    <a:pt x="97340" y="124392"/>
                  </a:lnTo>
                  <a:lnTo>
                    <a:pt x="97340" y="119083"/>
                  </a:lnTo>
                  <a:close/>
                  <a:moveTo>
                    <a:pt x="119011" y="119083"/>
                  </a:moveTo>
                  <a:lnTo>
                    <a:pt x="119011" y="124392"/>
                  </a:lnTo>
                  <a:lnTo>
                    <a:pt x="119011" y="124465"/>
                  </a:lnTo>
                  <a:lnTo>
                    <a:pt x="119011" y="124537"/>
                  </a:lnTo>
                  <a:lnTo>
                    <a:pt x="119011" y="129919"/>
                  </a:lnTo>
                  <a:lnTo>
                    <a:pt x="108248" y="129919"/>
                  </a:lnTo>
                  <a:lnTo>
                    <a:pt x="108248" y="124537"/>
                  </a:lnTo>
                  <a:lnTo>
                    <a:pt x="108248" y="124465"/>
                  </a:lnTo>
                  <a:lnTo>
                    <a:pt x="108248" y="124392"/>
                  </a:lnTo>
                  <a:lnTo>
                    <a:pt x="108248" y="119083"/>
                  </a:lnTo>
                  <a:close/>
                  <a:moveTo>
                    <a:pt x="129919" y="119083"/>
                  </a:moveTo>
                  <a:lnTo>
                    <a:pt x="129919" y="124392"/>
                  </a:lnTo>
                  <a:lnTo>
                    <a:pt x="129919" y="124465"/>
                  </a:lnTo>
                  <a:lnTo>
                    <a:pt x="129919" y="124537"/>
                  </a:lnTo>
                  <a:lnTo>
                    <a:pt x="129919" y="129919"/>
                  </a:lnTo>
                  <a:lnTo>
                    <a:pt x="119156" y="129919"/>
                  </a:lnTo>
                  <a:lnTo>
                    <a:pt x="119156" y="124537"/>
                  </a:lnTo>
                  <a:lnTo>
                    <a:pt x="119156" y="124465"/>
                  </a:lnTo>
                  <a:lnTo>
                    <a:pt x="119156" y="124392"/>
                  </a:lnTo>
                  <a:lnTo>
                    <a:pt x="119156" y="119083"/>
                  </a:lnTo>
                  <a:close/>
                  <a:moveTo>
                    <a:pt x="140828" y="119083"/>
                  </a:moveTo>
                  <a:lnTo>
                    <a:pt x="140828" y="124392"/>
                  </a:lnTo>
                  <a:lnTo>
                    <a:pt x="140828" y="124465"/>
                  </a:lnTo>
                  <a:lnTo>
                    <a:pt x="140828" y="124537"/>
                  </a:lnTo>
                  <a:lnTo>
                    <a:pt x="140828" y="129919"/>
                  </a:lnTo>
                  <a:lnTo>
                    <a:pt x="130065" y="129919"/>
                  </a:lnTo>
                  <a:lnTo>
                    <a:pt x="130065" y="124537"/>
                  </a:lnTo>
                  <a:lnTo>
                    <a:pt x="130065" y="124465"/>
                  </a:lnTo>
                  <a:lnTo>
                    <a:pt x="130065" y="124392"/>
                  </a:lnTo>
                  <a:lnTo>
                    <a:pt x="130065" y="119083"/>
                  </a:lnTo>
                  <a:close/>
                  <a:moveTo>
                    <a:pt x="20836" y="129992"/>
                  </a:moveTo>
                  <a:lnTo>
                    <a:pt x="20836" y="140827"/>
                  </a:lnTo>
                  <a:lnTo>
                    <a:pt x="10073" y="140827"/>
                  </a:lnTo>
                  <a:lnTo>
                    <a:pt x="10073" y="129992"/>
                  </a:lnTo>
                  <a:close/>
                  <a:moveTo>
                    <a:pt x="31744" y="129992"/>
                  </a:moveTo>
                  <a:lnTo>
                    <a:pt x="31744" y="140827"/>
                  </a:lnTo>
                  <a:lnTo>
                    <a:pt x="20981" y="140827"/>
                  </a:lnTo>
                  <a:lnTo>
                    <a:pt x="20981" y="129992"/>
                  </a:lnTo>
                  <a:close/>
                  <a:moveTo>
                    <a:pt x="42652" y="129992"/>
                  </a:moveTo>
                  <a:lnTo>
                    <a:pt x="42652" y="140827"/>
                  </a:lnTo>
                  <a:lnTo>
                    <a:pt x="31890" y="140827"/>
                  </a:lnTo>
                  <a:lnTo>
                    <a:pt x="31890" y="129992"/>
                  </a:lnTo>
                  <a:close/>
                  <a:moveTo>
                    <a:pt x="53561" y="129992"/>
                  </a:moveTo>
                  <a:lnTo>
                    <a:pt x="53561" y="140827"/>
                  </a:lnTo>
                  <a:lnTo>
                    <a:pt x="42798" y="140827"/>
                  </a:lnTo>
                  <a:lnTo>
                    <a:pt x="42798" y="129992"/>
                  </a:lnTo>
                  <a:close/>
                  <a:moveTo>
                    <a:pt x="64469" y="129992"/>
                  </a:moveTo>
                  <a:lnTo>
                    <a:pt x="64469" y="140827"/>
                  </a:lnTo>
                  <a:lnTo>
                    <a:pt x="53706" y="140827"/>
                  </a:lnTo>
                  <a:lnTo>
                    <a:pt x="53706" y="129992"/>
                  </a:lnTo>
                  <a:close/>
                  <a:moveTo>
                    <a:pt x="75378" y="129992"/>
                  </a:moveTo>
                  <a:lnTo>
                    <a:pt x="75378" y="140827"/>
                  </a:lnTo>
                  <a:lnTo>
                    <a:pt x="64615" y="140827"/>
                  </a:lnTo>
                  <a:lnTo>
                    <a:pt x="64615" y="129992"/>
                  </a:lnTo>
                  <a:close/>
                  <a:moveTo>
                    <a:pt x="86286" y="129992"/>
                  </a:moveTo>
                  <a:lnTo>
                    <a:pt x="86286" y="140827"/>
                  </a:lnTo>
                  <a:lnTo>
                    <a:pt x="75523" y="140827"/>
                  </a:lnTo>
                  <a:lnTo>
                    <a:pt x="75523" y="129992"/>
                  </a:lnTo>
                  <a:close/>
                  <a:moveTo>
                    <a:pt x="97194" y="129992"/>
                  </a:moveTo>
                  <a:lnTo>
                    <a:pt x="97194" y="140827"/>
                  </a:lnTo>
                  <a:lnTo>
                    <a:pt x="86431" y="140827"/>
                  </a:lnTo>
                  <a:lnTo>
                    <a:pt x="86431" y="129992"/>
                  </a:lnTo>
                  <a:close/>
                  <a:moveTo>
                    <a:pt x="108103" y="129992"/>
                  </a:moveTo>
                  <a:lnTo>
                    <a:pt x="108103" y="140827"/>
                  </a:lnTo>
                  <a:lnTo>
                    <a:pt x="97340" y="140827"/>
                  </a:lnTo>
                  <a:lnTo>
                    <a:pt x="97340" y="129992"/>
                  </a:lnTo>
                  <a:close/>
                  <a:moveTo>
                    <a:pt x="119011" y="129992"/>
                  </a:moveTo>
                  <a:lnTo>
                    <a:pt x="119011" y="140827"/>
                  </a:lnTo>
                  <a:lnTo>
                    <a:pt x="108248" y="140827"/>
                  </a:lnTo>
                  <a:lnTo>
                    <a:pt x="108248" y="129992"/>
                  </a:lnTo>
                  <a:close/>
                  <a:moveTo>
                    <a:pt x="129919" y="129992"/>
                  </a:moveTo>
                  <a:lnTo>
                    <a:pt x="129919" y="140827"/>
                  </a:lnTo>
                  <a:lnTo>
                    <a:pt x="119156" y="140827"/>
                  </a:lnTo>
                  <a:lnTo>
                    <a:pt x="119156" y="129992"/>
                  </a:lnTo>
                  <a:close/>
                  <a:moveTo>
                    <a:pt x="140828" y="129992"/>
                  </a:moveTo>
                  <a:lnTo>
                    <a:pt x="140828" y="140827"/>
                  </a:lnTo>
                  <a:lnTo>
                    <a:pt x="130065" y="140827"/>
                  </a:lnTo>
                  <a:lnTo>
                    <a:pt x="130065" y="129992"/>
                  </a:lnTo>
                  <a:close/>
                  <a:moveTo>
                    <a:pt x="20836" y="140900"/>
                  </a:moveTo>
                  <a:lnTo>
                    <a:pt x="20836" y="146209"/>
                  </a:lnTo>
                  <a:lnTo>
                    <a:pt x="20836" y="146281"/>
                  </a:lnTo>
                  <a:lnTo>
                    <a:pt x="20836" y="146354"/>
                  </a:lnTo>
                  <a:lnTo>
                    <a:pt x="20836" y="151736"/>
                  </a:lnTo>
                  <a:lnTo>
                    <a:pt x="10073" y="151736"/>
                  </a:lnTo>
                  <a:lnTo>
                    <a:pt x="10073" y="146354"/>
                  </a:lnTo>
                  <a:lnTo>
                    <a:pt x="10073" y="146281"/>
                  </a:lnTo>
                  <a:lnTo>
                    <a:pt x="10073" y="146209"/>
                  </a:lnTo>
                  <a:lnTo>
                    <a:pt x="10073" y="140900"/>
                  </a:lnTo>
                  <a:close/>
                  <a:moveTo>
                    <a:pt x="31744" y="140900"/>
                  </a:moveTo>
                  <a:lnTo>
                    <a:pt x="31744" y="146209"/>
                  </a:lnTo>
                  <a:lnTo>
                    <a:pt x="31744" y="146281"/>
                  </a:lnTo>
                  <a:lnTo>
                    <a:pt x="31744" y="146354"/>
                  </a:lnTo>
                  <a:lnTo>
                    <a:pt x="31744" y="151736"/>
                  </a:lnTo>
                  <a:lnTo>
                    <a:pt x="20981" y="151736"/>
                  </a:lnTo>
                  <a:lnTo>
                    <a:pt x="20981" y="146354"/>
                  </a:lnTo>
                  <a:lnTo>
                    <a:pt x="20981" y="146281"/>
                  </a:lnTo>
                  <a:lnTo>
                    <a:pt x="20981" y="146209"/>
                  </a:lnTo>
                  <a:lnTo>
                    <a:pt x="20981" y="140900"/>
                  </a:lnTo>
                  <a:close/>
                  <a:moveTo>
                    <a:pt x="42652" y="140900"/>
                  </a:moveTo>
                  <a:lnTo>
                    <a:pt x="42652" y="146209"/>
                  </a:lnTo>
                  <a:lnTo>
                    <a:pt x="42652" y="146281"/>
                  </a:lnTo>
                  <a:lnTo>
                    <a:pt x="42652" y="146354"/>
                  </a:lnTo>
                  <a:lnTo>
                    <a:pt x="42652" y="151736"/>
                  </a:lnTo>
                  <a:lnTo>
                    <a:pt x="31890" y="151736"/>
                  </a:lnTo>
                  <a:lnTo>
                    <a:pt x="31890" y="146354"/>
                  </a:lnTo>
                  <a:lnTo>
                    <a:pt x="31890" y="146281"/>
                  </a:lnTo>
                  <a:lnTo>
                    <a:pt x="31890" y="146209"/>
                  </a:lnTo>
                  <a:lnTo>
                    <a:pt x="31890" y="140900"/>
                  </a:lnTo>
                  <a:close/>
                  <a:moveTo>
                    <a:pt x="53561" y="140900"/>
                  </a:moveTo>
                  <a:lnTo>
                    <a:pt x="53561" y="146209"/>
                  </a:lnTo>
                  <a:lnTo>
                    <a:pt x="53561" y="146281"/>
                  </a:lnTo>
                  <a:lnTo>
                    <a:pt x="53561" y="146354"/>
                  </a:lnTo>
                  <a:lnTo>
                    <a:pt x="53561" y="151736"/>
                  </a:lnTo>
                  <a:lnTo>
                    <a:pt x="42798" y="151736"/>
                  </a:lnTo>
                  <a:lnTo>
                    <a:pt x="42798" y="146354"/>
                  </a:lnTo>
                  <a:lnTo>
                    <a:pt x="42798" y="146281"/>
                  </a:lnTo>
                  <a:lnTo>
                    <a:pt x="42798" y="146209"/>
                  </a:lnTo>
                  <a:lnTo>
                    <a:pt x="42798" y="140900"/>
                  </a:lnTo>
                  <a:close/>
                  <a:moveTo>
                    <a:pt x="64469" y="140900"/>
                  </a:moveTo>
                  <a:lnTo>
                    <a:pt x="64469" y="146209"/>
                  </a:lnTo>
                  <a:lnTo>
                    <a:pt x="64469" y="146281"/>
                  </a:lnTo>
                  <a:lnTo>
                    <a:pt x="64469" y="146354"/>
                  </a:lnTo>
                  <a:lnTo>
                    <a:pt x="64469" y="151736"/>
                  </a:lnTo>
                  <a:lnTo>
                    <a:pt x="53706" y="151736"/>
                  </a:lnTo>
                  <a:lnTo>
                    <a:pt x="53706" y="146354"/>
                  </a:lnTo>
                  <a:lnTo>
                    <a:pt x="53706" y="146281"/>
                  </a:lnTo>
                  <a:lnTo>
                    <a:pt x="53706" y="146209"/>
                  </a:lnTo>
                  <a:lnTo>
                    <a:pt x="53706" y="140900"/>
                  </a:lnTo>
                  <a:close/>
                  <a:moveTo>
                    <a:pt x="75378" y="140900"/>
                  </a:moveTo>
                  <a:lnTo>
                    <a:pt x="75378" y="146209"/>
                  </a:lnTo>
                  <a:lnTo>
                    <a:pt x="75378" y="146281"/>
                  </a:lnTo>
                  <a:lnTo>
                    <a:pt x="75378" y="146354"/>
                  </a:lnTo>
                  <a:lnTo>
                    <a:pt x="75378" y="151736"/>
                  </a:lnTo>
                  <a:lnTo>
                    <a:pt x="64615" y="151736"/>
                  </a:lnTo>
                  <a:lnTo>
                    <a:pt x="64615" y="146354"/>
                  </a:lnTo>
                  <a:lnTo>
                    <a:pt x="64615" y="146281"/>
                  </a:lnTo>
                  <a:lnTo>
                    <a:pt x="64615" y="146209"/>
                  </a:lnTo>
                  <a:lnTo>
                    <a:pt x="64615" y="140900"/>
                  </a:lnTo>
                  <a:close/>
                  <a:moveTo>
                    <a:pt x="86286" y="140900"/>
                  </a:moveTo>
                  <a:lnTo>
                    <a:pt x="86286" y="146209"/>
                  </a:lnTo>
                  <a:lnTo>
                    <a:pt x="86286" y="146281"/>
                  </a:lnTo>
                  <a:lnTo>
                    <a:pt x="86286" y="146354"/>
                  </a:lnTo>
                  <a:lnTo>
                    <a:pt x="86286" y="151736"/>
                  </a:lnTo>
                  <a:lnTo>
                    <a:pt x="75523" y="151736"/>
                  </a:lnTo>
                  <a:lnTo>
                    <a:pt x="75523" y="146354"/>
                  </a:lnTo>
                  <a:lnTo>
                    <a:pt x="75523" y="146281"/>
                  </a:lnTo>
                  <a:lnTo>
                    <a:pt x="75523" y="146209"/>
                  </a:lnTo>
                  <a:lnTo>
                    <a:pt x="75523" y="140900"/>
                  </a:lnTo>
                  <a:close/>
                  <a:moveTo>
                    <a:pt x="97194" y="140900"/>
                  </a:moveTo>
                  <a:lnTo>
                    <a:pt x="97194" y="146209"/>
                  </a:lnTo>
                  <a:lnTo>
                    <a:pt x="97194" y="146281"/>
                  </a:lnTo>
                  <a:lnTo>
                    <a:pt x="97194" y="146354"/>
                  </a:lnTo>
                  <a:lnTo>
                    <a:pt x="97194" y="151736"/>
                  </a:lnTo>
                  <a:lnTo>
                    <a:pt x="86431" y="151736"/>
                  </a:lnTo>
                  <a:lnTo>
                    <a:pt x="86431" y="146354"/>
                  </a:lnTo>
                  <a:lnTo>
                    <a:pt x="86431" y="146281"/>
                  </a:lnTo>
                  <a:lnTo>
                    <a:pt x="86431" y="146209"/>
                  </a:lnTo>
                  <a:lnTo>
                    <a:pt x="86431" y="140900"/>
                  </a:lnTo>
                  <a:close/>
                  <a:moveTo>
                    <a:pt x="108103" y="140900"/>
                  </a:moveTo>
                  <a:lnTo>
                    <a:pt x="108103" y="146209"/>
                  </a:lnTo>
                  <a:lnTo>
                    <a:pt x="108103" y="146281"/>
                  </a:lnTo>
                  <a:lnTo>
                    <a:pt x="108103" y="146354"/>
                  </a:lnTo>
                  <a:lnTo>
                    <a:pt x="108103" y="151736"/>
                  </a:lnTo>
                  <a:lnTo>
                    <a:pt x="97340" y="151736"/>
                  </a:lnTo>
                  <a:lnTo>
                    <a:pt x="97340" y="146354"/>
                  </a:lnTo>
                  <a:lnTo>
                    <a:pt x="97340" y="146281"/>
                  </a:lnTo>
                  <a:lnTo>
                    <a:pt x="97340" y="146209"/>
                  </a:lnTo>
                  <a:lnTo>
                    <a:pt x="97340" y="140900"/>
                  </a:lnTo>
                  <a:close/>
                  <a:moveTo>
                    <a:pt x="119011" y="140900"/>
                  </a:moveTo>
                  <a:lnTo>
                    <a:pt x="119011" y="146209"/>
                  </a:lnTo>
                  <a:lnTo>
                    <a:pt x="119011" y="146281"/>
                  </a:lnTo>
                  <a:lnTo>
                    <a:pt x="119011" y="146354"/>
                  </a:lnTo>
                  <a:lnTo>
                    <a:pt x="119011" y="151736"/>
                  </a:lnTo>
                  <a:lnTo>
                    <a:pt x="108248" y="151736"/>
                  </a:lnTo>
                  <a:lnTo>
                    <a:pt x="108248" y="146354"/>
                  </a:lnTo>
                  <a:lnTo>
                    <a:pt x="108248" y="146281"/>
                  </a:lnTo>
                  <a:lnTo>
                    <a:pt x="108248" y="146209"/>
                  </a:lnTo>
                  <a:lnTo>
                    <a:pt x="108248" y="140900"/>
                  </a:lnTo>
                  <a:close/>
                  <a:moveTo>
                    <a:pt x="129919" y="140900"/>
                  </a:moveTo>
                  <a:lnTo>
                    <a:pt x="129919" y="146209"/>
                  </a:lnTo>
                  <a:lnTo>
                    <a:pt x="129919" y="146281"/>
                  </a:lnTo>
                  <a:lnTo>
                    <a:pt x="129919" y="146354"/>
                  </a:lnTo>
                  <a:lnTo>
                    <a:pt x="129919" y="151736"/>
                  </a:lnTo>
                  <a:lnTo>
                    <a:pt x="119156" y="151736"/>
                  </a:lnTo>
                  <a:lnTo>
                    <a:pt x="119156" y="146354"/>
                  </a:lnTo>
                  <a:lnTo>
                    <a:pt x="119156" y="146281"/>
                  </a:lnTo>
                  <a:lnTo>
                    <a:pt x="119156" y="146209"/>
                  </a:lnTo>
                  <a:lnTo>
                    <a:pt x="119156" y="140900"/>
                  </a:lnTo>
                  <a:close/>
                  <a:moveTo>
                    <a:pt x="140828" y="140900"/>
                  </a:moveTo>
                  <a:lnTo>
                    <a:pt x="140828" y="146209"/>
                  </a:lnTo>
                  <a:lnTo>
                    <a:pt x="140828" y="146281"/>
                  </a:lnTo>
                  <a:lnTo>
                    <a:pt x="140828" y="146354"/>
                  </a:lnTo>
                  <a:lnTo>
                    <a:pt x="140828" y="151736"/>
                  </a:lnTo>
                  <a:lnTo>
                    <a:pt x="130065" y="151736"/>
                  </a:lnTo>
                  <a:lnTo>
                    <a:pt x="130065" y="146354"/>
                  </a:lnTo>
                  <a:lnTo>
                    <a:pt x="130065" y="146281"/>
                  </a:lnTo>
                  <a:lnTo>
                    <a:pt x="130065" y="146209"/>
                  </a:lnTo>
                  <a:lnTo>
                    <a:pt x="130065" y="140900"/>
                  </a:lnTo>
                  <a:close/>
                  <a:moveTo>
                    <a:pt x="20836" y="151808"/>
                  </a:moveTo>
                  <a:lnTo>
                    <a:pt x="20836" y="162644"/>
                  </a:lnTo>
                  <a:lnTo>
                    <a:pt x="10073" y="162644"/>
                  </a:lnTo>
                  <a:lnTo>
                    <a:pt x="10073" y="151808"/>
                  </a:lnTo>
                  <a:close/>
                  <a:moveTo>
                    <a:pt x="31744" y="151808"/>
                  </a:moveTo>
                  <a:lnTo>
                    <a:pt x="31744" y="162644"/>
                  </a:lnTo>
                  <a:lnTo>
                    <a:pt x="20981" y="162644"/>
                  </a:lnTo>
                  <a:lnTo>
                    <a:pt x="20981" y="151808"/>
                  </a:lnTo>
                  <a:close/>
                  <a:moveTo>
                    <a:pt x="42652" y="151808"/>
                  </a:moveTo>
                  <a:lnTo>
                    <a:pt x="42652" y="162644"/>
                  </a:lnTo>
                  <a:lnTo>
                    <a:pt x="31890" y="162644"/>
                  </a:lnTo>
                  <a:lnTo>
                    <a:pt x="31890" y="151808"/>
                  </a:lnTo>
                  <a:close/>
                  <a:moveTo>
                    <a:pt x="53561" y="151808"/>
                  </a:moveTo>
                  <a:lnTo>
                    <a:pt x="53561" y="162644"/>
                  </a:lnTo>
                  <a:lnTo>
                    <a:pt x="42798" y="162644"/>
                  </a:lnTo>
                  <a:lnTo>
                    <a:pt x="42798" y="151808"/>
                  </a:lnTo>
                  <a:close/>
                  <a:moveTo>
                    <a:pt x="64469" y="151808"/>
                  </a:moveTo>
                  <a:lnTo>
                    <a:pt x="64469" y="162644"/>
                  </a:lnTo>
                  <a:lnTo>
                    <a:pt x="53706" y="162644"/>
                  </a:lnTo>
                  <a:lnTo>
                    <a:pt x="53706" y="151808"/>
                  </a:lnTo>
                  <a:close/>
                  <a:moveTo>
                    <a:pt x="75378" y="151808"/>
                  </a:moveTo>
                  <a:lnTo>
                    <a:pt x="75378" y="162644"/>
                  </a:lnTo>
                  <a:lnTo>
                    <a:pt x="64615" y="162644"/>
                  </a:lnTo>
                  <a:lnTo>
                    <a:pt x="64615" y="151808"/>
                  </a:lnTo>
                  <a:close/>
                  <a:moveTo>
                    <a:pt x="86286" y="151808"/>
                  </a:moveTo>
                  <a:lnTo>
                    <a:pt x="86286" y="162644"/>
                  </a:lnTo>
                  <a:lnTo>
                    <a:pt x="75523" y="162644"/>
                  </a:lnTo>
                  <a:lnTo>
                    <a:pt x="75523" y="151808"/>
                  </a:lnTo>
                  <a:close/>
                  <a:moveTo>
                    <a:pt x="97194" y="151808"/>
                  </a:moveTo>
                  <a:lnTo>
                    <a:pt x="97194" y="162644"/>
                  </a:lnTo>
                  <a:lnTo>
                    <a:pt x="86431" y="162644"/>
                  </a:lnTo>
                  <a:lnTo>
                    <a:pt x="86431" y="151808"/>
                  </a:lnTo>
                  <a:close/>
                  <a:moveTo>
                    <a:pt x="108103" y="151808"/>
                  </a:moveTo>
                  <a:lnTo>
                    <a:pt x="108103" y="162644"/>
                  </a:lnTo>
                  <a:lnTo>
                    <a:pt x="97340" y="162644"/>
                  </a:lnTo>
                  <a:lnTo>
                    <a:pt x="97340" y="151808"/>
                  </a:lnTo>
                  <a:close/>
                  <a:moveTo>
                    <a:pt x="119011" y="151808"/>
                  </a:moveTo>
                  <a:lnTo>
                    <a:pt x="119011" y="162644"/>
                  </a:lnTo>
                  <a:lnTo>
                    <a:pt x="108248" y="162644"/>
                  </a:lnTo>
                  <a:lnTo>
                    <a:pt x="108248" y="151808"/>
                  </a:lnTo>
                  <a:close/>
                  <a:moveTo>
                    <a:pt x="129919" y="151808"/>
                  </a:moveTo>
                  <a:lnTo>
                    <a:pt x="129919" y="162644"/>
                  </a:lnTo>
                  <a:lnTo>
                    <a:pt x="119156" y="162644"/>
                  </a:lnTo>
                  <a:lnTo>
                    <a:pt x="119156" y="151808"/>
                  </a:lnTo>
                  <a:close/>
                  <a:moveTo>
                    <a:pt x="140828" y="151808"/>
                  </a:moveTo>
                  <a:lnTo>
                    <a:pt x="140828" y="162644"/>
                  </a:lnTo>
                  <a:lnTo>
                    <a:pt x="130065" y="162644"/>
                  </a:lnTo>
                  <a:lnTo>
                    <a:pt x="130065" y="151808"/>
                  </a:lnTo>
                  <a:close/>
                  <a:moveTo>
                    <a:pt x="20836" y="162717"/>
                  </a:moveTo>
                  <a:lnTo>
                    <a:pt x="20836" y="168025"/>
                  </a:lnTo>
                  <a:lnTo>
                    <a:pt x="20836" y="168098"/>
                  </a:lnTo>
                  <a:lnTo>
                    <a:pt x="20836" y="168171"/>
                  </a:lnTo>
                  <a:lnTo>
                    <a:pt x="20836" y="173552"/>
                  </a:lnTo>
                  <a:lnTo>
                    <a:pt x="10073" y="173552"/>
                  </a:lnTo>
                  <a:lnTo>
                    <a:pt x="10073" y="168171"/>
                  </a:lnTo>
                  <a:lnTo>
                    <a:pt x="10073" y="168098"/>
                  </a:lnTo>
                  <a:lnTo>
                    <a:pt x="10073" y="168025"/>
                  </a:lnTo>
                  <a:lnTo>
                    <a:pt x="10073" y="162717"/>
                  </a:lnTo>
                  <a:close/>
                  <a:moveTo>
                    <a:pt x="31744" y="162717"/>
                  </a:moveTo>
                  <a:lnTo>
                    <a:pt x="31744" y="168025"/>
                  </a:lnTo>
                  <a:lnTo>
                    <a:pt x="31744" y="168098"/>
                  </a:lnTo>
                  <a:lnTo>
                    <a:pt x="31744" y="168171"/>
                  </a:lnTo>
                  <a:lnTo>
                    <a:pt x="31744" y="173552"/>
                  </a:lnTo>
                  <a:lnTo>
                    <a:pt x="20981" y="173552"/>
                  </a:lnTo>
                  <a:lnTo>
                    <a:pt x="20981" y="168171"/>
                  </a:lnTo>
                  <a:lnTo>
                    <a:pt x="20981" y="168098"/>
                  </a:lnTo>
                  <a:lnTo>
                    <a:pt x="20981" y="168025"/>
                  </a:lnTo>
                  <a:lnTo>
                    <a:pt x="20981" y="162717"/>
                  </a:lnTo>
                  <a:close/>
                  <a:moveTo>
                    <a:pt x="42652" y="162717"/>
                  </a:moveTo>
                  <a:lnTo>
                    <a:pt x="42652" y="168025"/>
                  </a:lnTo>
                  <a:lnTo>
                    <a:pt x="42652" y="168098"/>
                  </a:lnTo>
                  <a:lnTo>
                    <a:pt x="42652" y="168171"/>
                  </a:lnTo>
                  <a:lnTo>
                    <a:pt x="42652" y="173552"/>
                  </a:lnTo>
                  <a:lnTo>
                    <a:pt x="31890" y="173552"/>
                  </a:lnTo>
                  <a:lnTo>
                    <a:pt x="31890" y="168171"/>
                  </a:lnTo>
                  <a:lnTo>
                    <a:pt x="31890" y="168098"/>
                  </a:lnTo>
                  <a:lnTo>
                    <a:pt x="31890" y="168025"/>
                  </a:lnTo>
                  <a:lnTo>
                    <a:pt x="31890" y="162717"/>
                  </a:lnTo>
                  <a:close/>
                  <a:moveTo>
                    <a:pt x="53561" y="162717"/>
                  </a:moveTo>
                  <a:lnTo>
                    <a:pt x="53561" y="168025"/>
                  </a:lnTo>
                  <a:lnTo>
                    <a:pt x="53561" y="168098"/>
                  </a:lnTo>
                  <a:lnTo>
                    <a:pt x="53561" y="168171"/>
                  </a:lnTo>
                  <a:lnTo>
                    <a:pt x="53561" y="173552"/>
                  </a:lnTo>
                  <a:lnTo>
                    <a:pt x="42798" y="173552"/>
                  </a:lnTo>
                  <a:lnTo>
                    <a:pt x="42798" y="168171"/>
                  </a:lnTo>
                  <a:lnTo>
                    <a:pt x="42798" y="168098"/>
                  </a:lnTo>
                  <a:lnTo>
                    <a:pt x="42798" y="168025"/>
                  </a:lnTo>
                  <a:lnTo>
                    <a:pt x="42798" y="162717"/>
                  </a:lnTo>
                  <a:close/>
                  <a:moveTo>
                    <a:pt x="64469" y="162717"/>
                  </a:moveTo>
                  <a:lnTo>
                    <a:pt x="64469" y="168025"/>
                  </a:lnTo>
                  <a:lnTo>
                    <a:pt x="64469" y="168098"/>
                  </a:lnTo>
                  <a:lnTo>
                    <a:pt x="64469" y="168171"/>
                  </a:lnTo>
                  <a:lnTo>
                    <a:pt x="64469" y="173552"/>
                  </a:lnTo>
                  <a:lnTo>
                    <a:pt x="53706" y="173552"/>
                  </a:lnTo>
                  <a:lnTo>
                    <a:pt x="53706" y="168171"/>
                  </a:lnTo>
                  <a:lnTo>
                    <a:pt x="53706" y="168098"/>
                  </a:lnTo>
                  <a:lnTo>
                    <a:pt x="53706" y="168025"/>
                  </a:lnTo>
                  <a:lnTo>
                    <a:pt x="53706" y="162717"/>
                  </a:lnTo>
                  <a:close/>
                  <a:moveTo>
                    <a:pt x="75378" y="162717"/>
                  </a:moveTo>
                  <a:lnTo>
                    <a:pt x="75378" y="168025"/>
                  </a:lnTo>
                  <a:lnTo>
                    <a:pt x="75378" y="168098"/>
                  </a:lnTo>
                  <a:lnTo>
                    <a:pt x="75378" y="168171"/>
                  </a:lnTo>
                  <a:lnTo>
                    <a:pt x="75378" y="173552"/>
                  </a:lnTo>
                  <a:lnTo>
                    <a:pt x="64615" y="173552"/>
                  </a:lnTo>
                  <a:lnTo>
                    <a:pt x="64615" y="168171"/>
                  </a:lnTo>
                  <a:lnTo>
                    <a:pt x="64615" y="168098"/>
                  </a:lnTo>
                  <a:lnTo>
                    <a:pt x="64615" y="168025"/>
                  </a:lnTo>
                  <a:lnTo>
                    <a:pt x="64615" y="162717"/>
                  </a:lnTo>
                  <a:close/>
                  <a:moveTo>
                    <a:pt x="86286" y="162717"/>
                  </a:moveTo>
                  <a:lnTo>
                    <a:pt x="86286" y="168025"/>
                  </a:lnTo>
                  <a:lnTo>
                    <a:pt x="86286" y="168098"/>
                  </a:lnTo>
                  <a:lnTo>
                    <a:pt x="86286" y="168171"/>
                  </a:lnTo>
                  <a:lnTo>
                    <a:pt x="86286" y="173552"/>
                  </a:lnTo>
                  <a:lnTo>
                    <a:pt x="75523" y="173552"/>
                  </a:lnTo>
                  <a:lnTo>
                    <a:pt x="75523" y="168171"/>
                  </a:lnTo>
                  <a:lnTo>
                    <a:pt x="75523" y="168098"/>
                  </a:lnTo>
                  <a:lnTo>
                    <a:pt x="75523" y="168025"/>
                  </a:lnTo>
                  <a:lnTo>
                    <a:pt x="75523" y="162717"/>
                  </a:lnTo>
                  <a:close/>
                  <a:moveTo>
                    <a:pt x="97194" y="162717"/>
                  </a:moveTo>
                  <a:lnTo>
                    <a:pt x="97194" y="168025"/>
                  </a:lnTo>
                  <a:lnTo>
                    <a:pt x="97194" y="168098"/>
                  </a:lnTo>
                  <a:lnTo>
                    <a:pt x="97194" y="168171"/>
                  </a:lnTo>
                  <a:lnTo>
                    <a:pt x="97194" y="173552"/>
                  </a:lnTo>
                  <a:lnTo>
                    <a:pt x="86431" y="173552"/>
                  </a:lnTo>
                  <a:lnTo>
                    <a:pt x="86431" y="168171"/>
                  </a:lnTo>
                  <a:lnTo>
                    <a:pt x="86431" y="168098"/>
                  </a:lnTo>
                  <a:lnTo>
                    <a:pt x="86431" y="168025"/>
                  </a:lnTo>
                  <a:lnTo>
                    <a:pt x="86431" y="162717"/>
                  </a:lnTo>
                  <a:close/>
                  <a:moveTo>
                    <a:pt x="108103" y="162717"/>
                  </a:moveTo>
                  <a:lnTo>
                    <a:pt x="108103" y="168025"/>
                  </a:lnTo>
                  <a:lnTo>
                    <a:pt x="108103" y="168098"/>
                  </a:lnTo>
                  <a:lnTo>
                    <a:pt x="108103" y="168171"/>
                  </a:lnTo>
                  <a:lnTo>
                    <a:pt x="108103" y="173552"/>
                  </a:lnTo>
                  <a:lnTo>
                    <a:pt x="97340" y="173552"/>
                  </a:lnTo>
                  <a:lnTo>
                    <a:pt x="97340" y="168171"/>
                  </a:lnTo>
                  <a:lnTo>
                    <a:pt x="97340" y="168098"/>
                  </a:lnTo>
                  <a:lnTo>
                    <a:pt x="97340" y="168025"/>
                  </a:lnTo>
                  <a:lnTo>
                    <a:pt x="97340" y="162717"/>
                  </a:lnTo>
                  <a:close/>
                  <a:moveTo>
                    <a:pt x="119011" y="162717"/>
                  </a:moveTo>
                  <a:lnTo>
                    <a:pt x="119011" y="168025"/>
                  </a:lnTo>
                  <a:lnTo>
                    <a:pt x="119011" y="168098"/>
                  </a:lnTo>
                  <a:lnTo>
                    <a:pt x="119011" y="168171"/>
                  </a:lnTo>
                  <a:lnTo>
                    <a:pt x="119011" y="173552"/>
                  </a:lnTo>
                  <a:lnTo>
                    <a:pt x="108248" y="173552"/>
                  </a:lnTo>
                  <a:lnTo>
                    <a:pt x="108248" y="168171"/>
                  </a:lnTo>
                  <a:lnTo>
                    <a:pt x="108248" y="168098"/>
                  </a:lnTo>
                  <a:lnTo>
                    <a:pt x="108248" y="168025"/>
                  </a:lnTo>
                  <a:lnTo>
                    <a:pt x="108248" y="162717"/>
                  </a:lnTo>
                  <a:close/>
                  <a:moveTo>
                    <a:pt x="129919" y="162717"/>
                  </a:moveTo>
                  <a:lnTo>
                    <a:pt x="129919" y="168025"/>
                  </a:lnTo>
                  <a:lnTo>
                    <a:pt x="129919" y="168098"/>
                  </a:lnTo>
                  <a:lnTo>
                    <a:pt x="129919" y="168171"/>
                  </a:lnTo>
                  <a:lnTo>
                    <a:pt x="129919" y="173552"/>
                  </a:lnTo>
                  <a:lnTo>
                    <a:pt x="119156" y="173552"/>
                  </a:lnTo>
                  <a:lnTo>
                    <a:pt x="119156" y="168171"/>
                  </a:lnTo>
                  <a:lnTo>
                    <a:pt x="119156" y="168098"/>
                  </a:lnTo>
                  <a:lnTo>
                    <a:pt x="119156" y="168025"/>
                  </a:lnTo>
                  <a:lnTo>
                    <a:pt x="119156" y="162717"/>
                  </a:lnTo>
                  <a:close/>
                  <a:moveTo>
                    <a:pt x="140828" y="162717"/>
                  </a:moveTo>
                  <a:lnTo>
                    <a:pt x="140828" y="168025"/>
                  </a:lnTo>
                  <a:lnTo>
                    <a:pt x="140828" y="168098"/>
                  </a:lnTo>
                  <a:lnTo>
                    <a:pt x="140828" y="168171"/>
                  </a:lnTo>
                  <a:lnTo>
                    <a:pt x="140828" y="173552"/>
                  </a:lnTo>
                  <a:lnTo>
                    <a:pt x="130065" y="173552"/>
                  </a:lnTo>
                  <a:lnTo>
                    <a:pt x="130065" y="168171"/>
                  </a:lnTo>
                  <a:lnTo>
                    <a:pt x="130065" y="168098"/>
                  </a:lnTo>
                  <a:lnTo>
                    <a:pt x="130065" y="168025"/>
                  </a:lnTo>
                  <a:lnTo>
                    <a:pt x="130065" y="162717"/>
                  </a:lnTo>
                  <a:close/>
                  <a:moveTo>
                    <a:pt x="20836" y="173625"/>
                  </a:moveTo>
                  <a:lnTo>
                    <a:pt x="20836" y="184461"/>
                  </a:lnTo>
                  <a:lnTo>
                    <a:pt x="10073" y="184461"/>
                  </a:lnTo>
                  <a:lnTo>
                    <a:pt x="10073" y="173625"/>
                  </a:lnTo>
                  <a:close/>
                  <a:moveTo>
                    <a:pt x="31744" y="173625"/>
                  </a:moveTo>
                  <a:lnTo>
                    <a:pt x="31744" y="184461"/>
                  </a:lnTo>
                  <a:lnTo>
                    <a:pt x="20981" y="184461"/>
                  </a:lnTo>
                  <a:lnTo>
                    <a:pt x="20981" y="173625"/>
                  </a:lnTo>
                  <a:close/>
                  <a:moveTo>
                    <a:pt x="42652" y="173625"/>
                  </a:moveTo>
                  <a:lnTo>
                    <a:pt x="42652" y="184461"/>
                  </a:lnTo>
                  <a:lnTo>
                    <a:pt x="31890" y="184461"/>
                  </a:lnTo>
                  <a:lnTo>
                    <a:pt x="31890" y="173625"/>
                  </a:lnTo>
                  <a:close/>
                  <a:moveTo>
                    <a:pt x="53561" y="173625"/>
                  </a:moveTo>
                  <a:lnTo>
                    <a:pt x="53561" y="184461"/>
                  </a:lnTo>
                  <a:lnTo>
                    <a:pt x="42798" y="184461"/>
                  </a:lnTo>
                  <a:lnTo>
                    <a:pt x="42798" y="173625"/>
                  </a:lnTo>
                  <a:close/>
                  <a:moveTo>
                    <a:pt x="64469" y="173625"/>
                  </a:moveTo>
                  <a:lnTo>
                    <a:pt x="64469" y="184461"/>
                  </a:lnTo>
                  <a:lnTo>
                    <a:pt x="53706" y="184461"/>
                  </a:lnTo>
                  <a:lnTo>
                    <a:pt x="53706" y="173625"/>
                  </a:lnTo>
                  <a:close/>
                  <a:moveTo>
                    <a:pt x="75378" y="173625"/>
                  </a:moveTo>
                  <a:lnTo>
                    <a:pt x="75378" y="184461"/>
                  </a:lnTo>
                  <a:lnTo>
                    <a:pt x="64615" y="184461"/>
                  </a:lnTo>
                  <a:lnTo>
                    <a:pt x="64615" y="173625"/>
                  </a:lnTo>
                  <a:close/>
                  <a:moveTo>
                    <a:pt x="86286" y="173625"/>
                  </a:moveTo>
                  <a:lnTo>
                    <a:pt x="86286" y="184461"/>
                  </a:lnTo>
                  <a:lnTo>
                    <a:pt x="75523" y="184461"/>
                  </a:lnTo>
                  <a:lnTo>
                    <a:pt x="75523" y="173625"/>
                  </a:lnTo>
                  <a:close/>
                  <a:moveTo>
                    <a:pt x="97194" y="173625"/>
                  </a:moveTo>
                  <a:lnTo>
                    <a:pt x="97194" y="184461"/>
                  </a:lnTo>
                  <a:lnTo>
                    <a:pt x="86431" y="184461"/>
                  </a:lnTo>
                  <a:lnTo>
                    <a:pt x="86431" y="173625"/>
                  </a:lnTo>
                  <a:close/>
                  <a:moveTo>
                    <a:pt x="108103" y="173625"/>
                  </a:moveTo>
                  <a:lnTo>
                    <a:pt x="108103" y="184461"/>
                  </a:lnTo>
                  <a:lnTo>
                    <a:pt x="97340" y="184461"/>
                  </a:lnTo>
                  <a:lnTo>
                    <a:pt x="97340" y="173625"/>
                  </a:lnTo>
                  <a:close/>
                  <a:moveTo>
                    <a:pt x="119011" y="173625"/>
                  </a:moveTo>
                  <a:lnTo>
                    <a:pt x="119011" y="184461"/>
                  </a:lnTo>
                  <a:lnTo>
                    <a:pt x="108248" y="184461"/>
                  </a:lnTo>
                  <a:lnTo>
                    <a:pt x="108248" y="173625"/>
                  </a:lnTo>
                  <a:close/>
                  <a:moveTo>
                    <a:pt x="129919" y="173625"/>
                  </a:moveTo>
                  <a:lnTo>
                    <a:pt x="129919" y="184461"/>
                  </a:lnTo>
                  <a:lnTo>
                    <a:pt x="119156" y="184461"/>
                  </a:lnTo>
                  <a:lnTo>
                    <a:pt x="119156" y="173625"/>
                  </a:lnTo>
                  <a:close/>
                  <a:moveTo>
                    <a:pt x="140828" y="173625"/>
                  </a:moveTo>
                  <a:lnTo>
                    <a:pt x="140828" y="184461"/>
                  </a:lnTo>
                  <a:lnTo>
                    <a:pt x="130065" y="184461"/>
                  </a:lnTo>
                  <a:lnTo>
                    <a:pt x="130065" y="173625"/>
                  </a:lnTo>
                  <a:close/>
                  <a:moveTo>
                    <a:pt x="20836" y="184533"/>
                  </a:moveTo>
                  <a:lnTo>
                    <a:pt x="20836" y="189842"/>
                  </a:lnTo>
                  <a:lnTo>
                    <a:pt x="20836" y="189915"/>
                  </a:lnTo>
                  <a:lnTo>
                    <a:pt x="20836" y="189988"/>
                  </a:lnTo>
                  <a:lnTo>
                    <a:pt x="20836" y="195369"/>
                  </a:lnTo>
                  <a:lnTo>
                    <a:pt x="10073" y="195369"/>
                  </a:lnTo>
                  <a:lnTo>
                    <a:pt x="10073" y="189988"/>
                  </a:lnTo>
                  <a:lnTo>
                    <a:pt x="10073" y="189915"/>
                  </a:lnTo>
                  <a:lnTo>
                    <a:pt x="10073" y="189842"/>
                  </a:lnTo>
                  <a:lnTo>
                    <a:pt x="10073" y="184533"/>
                  </a:lnTo>
                  <a:close/>
                  <a:moveTo>
                    <a:pt x="31744" y="184533"/>
                  </a:moveTo>
                  <a:lnTo>
                    <a:pt x="31744" y="189842"/>
                  </a:lnTo>
                  <a:lnTo>
                    <a:pt x="31744" y="189915"/>
                  </a:lnTo>
                  <a:lnTo>
                    <a:pt x="31744" y="189988"/>
                  </a:lnTo>
                  <a:lnTo>
                    <a:pt x="31744" y="195369"/>
                  </a:lnTo>
                  <a:lnTo>
                    <a:pt x="20981" y="195369"/>
                  </a:lnTo>
                  <a:lnTo>
                    <a:pt x="20981" y="189988"/>
                  </a:lnTo>
                  <a:lnTo>
                    <a:pt x="20981" y="189915"/>
                  </a:lnTo>
                  <a:lnTo>
                    <a:pt x="20981" y="189842"/>
                  </a:lnTo>
                  <a:lnTo>
                    <a:pt x="20981" y="184533"/>
                  </a:lnTo>
                  <a:close/>
                  <a:moveTo>
                    <a:pt x="42652" y="184533"/>
                  </a:moveTo>
                  <a:lnTo>
                    <a:pt x="42652" y="189842"/>
                  </a:lnTo>
                  <a:lnTo>
                    <a:pt x="42652" y="189915"/>
                  </a:lnTo>
                  <a:lnTo>
                    <a:pt x="42652" y="189988"/>
                  </a:lnTo>
                  <a:lnTo>
                    <a:pt x="42652" y="195369"/>
                  </a:lnTo>
                  <a:lnTo>
                    <a:pt x="31890" y="195369"/>
                  </a:lnTo>
                  <a:lnTo>
                    <a:pt x="31890" y="189988"/>
                  </a:lnTo>
                  <a:lnTo>
                    <a:pt x="31890" y="189915"/>
                  </a:lnTo>
                  <a:lnTo>
                    <a:pt x="31890" y="189842"/>
                  </a:lnTo>
                  <a:lnTo>
                    <a:pt x="31890" y="184533"/>
                  </a:lnTo>
                  <a:close/>
                  <a:moveTo>
                    <a:pt x="53561" y="184533"/>
                  </a:moveTo>
                  <a:lnTo>
                    <a:pt x="53561" y="189842"/>
                  </a:lnTo>
                  <a:lnTo>
                    <a:pt x="53561" y="189915"/>
                  </a:lnTo>
                  <a:lnTo>
                    <a:pt x="53561" y="189988"/>
                  </a:lnTo>
                  <a:lnTo>
                    <a:pt x="53561" y="195369"/>
                  </a:lnTo>
                  <a:lnTo>
                    <a:pt x="42798" y="195369"/>
                  </a:lnTo>
                  <a:lnTo>
                    <a:pt x="42798" y="189988"/>
                  </a:lnTo>
                  <a:lnTo>
                    <a:pt x="42798" y="189915"/>
                  </a:lnTo>
                  <a:lnTo>
                    <a:pt x="42798" y="189842"/>
                  </a:lnTo>
                  <a:lnTo>
                    <a:pt x="42798" y="184533"/>
                  </a:lnTo>
                  <a:close/>
                  <a:moveTo>
                    <a:pt x="64469" y="184533"/>
                  </a:moveTo>
                  <a:lnTo>
                    <a:pt x="64469" y="189842"/>
                  </a:lnTo>
                  <a:lnTo>
                    <a:pt x="64469" y="189915"/>
                  </a:lnTo>
                  <a:lnTo>
                    <a:pt x="64469" y="189988"/>
                  </a:lnTo>
                  <a:lnTo>
                    <a:pt x="64469" y="195369"/>
                  </a:lnTo>
                  <a:lnTo>
                    <a:pt x="53706" y="195369"/>
                  </a:lnTo>
                  <a:lnTo>
                    <a:pt x="53706" y="189988"/>
                  </a:lnTo>
                  <a:lnTo>
                    <a:pt x="53706" y="189915"/>
                  </a:lnTo>
                  <a:lnTo>
                    <a:pt x="53706" y="189842"/>
                  </a:lnTo>
                  <a:lnTo>
                    <a:pt x="53706" y="184533"/>
                  </a:lnTo>
                  <a:close/>
                  <a:moveTo>
                    <a:pt x="75378" y="184533"/>
                  </a:moveTo>
                  <a:lnTo>
                    <a:pt x="75378" y="189842"/>
                  </a:lnTo>
                  <a:lnTo>
                    <a:pt x="75378" y="189915"/>
                  </a:lnTo>
                  <a:lnTo>
                    <a:pt x="75378" y="189988"/>
                  </a:lnTo>
                  <a:lnTo>
                    <a:pt x="75378" y="195369"/>
                  </a:lnTo>
                  <a:lnTo>
                    <a:pt x="64615" y="195369"/>
                  </a:lnTo>
                  <a:lnTo>
                    <a:pt x="64615" y="189988"/>
                  </a:lnTo>
                  <a:lnTo>
                    <a:pt x="64615" y="189915"/>
                  </a:lnTo>
                  <a:lnTo>
                    <a:pt x="64615" y="189842"/>
                  </a:lnTo>
                  <a:lnTo>
                    <a:pt x="64615" y="184533"/>
                  </a:lnTo>
                  <a:close/>
                  <a:moveTo>
                    <a:pt x="86286" y="184533"/>
                  </a:moveTo>
                  <a:lnTo>
                    <a:pt x="86286" y="189842"/>
                  </a:lnTo>
                  <a:lnTo>
                    <a:pt x="86286" y="189915"/>
                  </a:lnTo>
                  <a:lnTo>
                    <a:pt x="86286" y="189988"/>
                  </a:lnTo>
                  <a:lnTo>
                    <a:pt x="86286" y="195369"/>
                  </a:lnTo>
                  <a:lnTo>
                    <a:pt x="75523" y="195369"/>
                  </a:lnTo>
                  <a:lnTo>
                    <a:pt x="75523" y="189988"/>
                  </a:lnTo>
                  <a:lnTo>
                    <a:pt x="75523" y="189915"/>
                  </a:lnTo>
                  <a:lnTo>
                    <a:pt x="75523" y="189842"/>
                  </a:lnTo>
                  <a:lnTo>
                    <a:pt x="75523" y="184533"/>
                  </a:lnTo>
                  <a:close/>
                  <a:moveTo>
                    <a:pt x="97194" y="184533"/>
                  </a:moveTo>
                  <a:lnTo>
                    <a:pt x="97194" y="189842"/>
                  </a:lnTo>
                  <a:lnTo>
                    <a:pt x="97194" y="189915"/>
                  </a:lnTo>
                  <a:lnTo>
                    <a:pt x="97194" y="189988"/>
                  </a:lnTo>
                  <a:lnTo>
                    <a:pt x="97194" y="195369"/>
                  </a:lnTo>
                  <a:lnTo>
                    <a:pt x="86431" y="195369"/>
                  </a:lnTo>
                  <a:lnTo>
                    <a:pt x="86431" y="189988"/>
                  </a:lnTo>
                  <a:lnTo>
                    <a:pt x="86431" y="189915"/>
                  </a:lnTo>
                  <a:lnTo>
                    <a:pt x="86431" y="189842"/>
                  </a:lnTo>
                  <a:lnTo>
                    <a:pt x="86431" y="184533"/>
                  </a:lnTo>
                  <a:close/>
                  <a:moveTo>
                    <a:pt x="108103" y="184533"/>
                  </a:moveTo>
                  <a:lnTo>
                    <a:pt x="108103" y="189842"/>
                  </a:lnTo>
                  <a:lnTo>
                    <a:pt x="108103" y="189915"/>
                  </a:lnTo>
                  <a:lnTo>
                    <a:pt x="108103" y="189988"/>
                  </a:lnTo>
                  <a:lnTo>
                    <a:pt x="108103" y="195369"/>
                  </a:lnTo>
                  <a:lnTo>
                    <a:pt x="97340" y="195369"/>
                  </a:lnTo>
                  <a:lnTo>
                    <a:pt x="97340" y="189988"/>
                  </a:lnTo>
                  <a:lnTo>
                    <a:pt x="97340" y="189915"/>
                  </a:lnTo>
                  <a:lnTo>
                    <a:pt x="97340" y="189842"/>
                  </a:lnTo>
                  <a:lnTo>
                    <a:pt x="97340" y="184533"/>
                  </a:lnTo>
                  <a:close/>
                  <a:moveTo>
                    <a:pt x="119011" y="184533"/>
                  </a:moveTo>
                  <a:lnTo>
                    <a:pt x="119011" y="189842"/>
                  </a:lnTo>
                  <a:lnTo>
                    <a:pt x="119011" y="189915"/>
                  </a:lnTo>
                  <a:lnTo>
                    <a:pt x="119011" y="189988"/>
                  </a:lnTo>
                  <a:lnTo>
                    <a:pt x="119011" y="195369"/>
                  </a:lnTo>
                  <a:lnTo>
                    <a:pt x="108248" y="195369"/>
                  </a:lnTo>
                  <a:lnTo>
                    <a:pt x="108248" y="189988"/>
                  </a:lnTo>
                  <a:lnTo>
                    <a:pt x="108248" y="189915"/>
                  </a:lnTo>
                  <a:lnTo>
                    <a:pt x="108248" y="189842"/>
                  </a:lnTo>
                  <a:lnTo>
                    <a:pt x="108248" y="184533"/>
                  </a:lnTo>
                  <a:close/>
                  <a:moveTo>
                    <a:pt x="129919" y="184533"/>
                  </a:moveTo>
                  <a:lnTo>
                    <a:pt x="129919" y="189842"/>
                  </a:lnTo>
                  <a:lnTo>
                    <a:pt x="129919" y="189915"/>
                  </a:lnTo>
                  <a:lnTo>
                    <a:pt x="129919" y="189988"/>
                  </a:lnTo>
                  <a:lnTo>
                    <a:pt x="129919" y="195369"/>
                  </a:lnTo>
                  <a:lnTo>
                    <a:pt x="119156" y="195369"/>
                  </a:lnTo>
                  <a:lnTo>
                    <a:pt x="119156" y="189988"/>
                  </a:lnTo>
                  <a:lnTo>
                    <a:pt x="119156" y="189915"/>
                  </a:lnTo>
                  <a:lnTo>
                    <a:pt x="119156" y="189842"/>
                  </a:lnTo>
                  <a:lnTo>
                    <a:pt x="119156" y="184533"/>
                  </a:lnTo>
                  <a:close/>
                  <a:moveTo>
                    <a:pt x="140828" y="184533"/>
                  </a:moveTo>
                  <a:lnTo>
                    <a:pt x="140828" y="189842"/>
                  </a:lnTo>
                  <a:lnTo>
                    <a:pt x="140828" y="189915"/>
                  </a:lnTo>
                  <a:lnTo>
                    <a:pt x="140828" y="189988"/>
                  </a:lnTo>
                  <a:lnTo>
                    <a:pt x="140828" y="195369"/>
                  </a:lnTo>
                  <a:lnTo>
                    <a:pt x="130065" y="195369"/>
                  </a:lnTo>
                  <a:lnTo>
                    <a:pt x="130065" y="189988"/>
                  </a:lnTo>
                  <a:lnTo>
                    <a:pt x="130065" y="189915"/>
                  </a:lnTo>
                  <a:lnTo>
                    <a:pt x="130065" y="189842"/>
                  </a:lnTo>
                  <a:lnTo>
                    <a:pt x="130065" y="184533"/>
                  </a:lnTo>
                  <a:close/>
                  <a:moveTo>
                    <a:pt x="20836" y="195442"/>
                  </a:moveTo>
                  <a:lnTo>
                    <a:pt x="20836" y="206277"/>
                  </a:lnTo>
                  <a:lnTo>
                    <a:pt x="10073" y="206277"/>
                  </a:lnTo>
                  <a:lnTo>
                    <a:pt x="10073" y="195442"/>
                  </a:lnTo>
                  <a:close/>
                  <a:moveTo>
                    <a:pt x="31744" y="195442"/>
                  </a:moveTo>
                  <a:lnTo>
                    <a:pt x="31744" y="206277"/>
                  </a:lnTo>
                  <a:lnTo>
                    <a:pt x="20981" y="206277"/>
                  </a:lnTo>
                  <a:lnTo>
                    <a:pt x="20981" y="195442"/>
                  </a:lnTo>
                  <a:close/>
                  <a:moveTo>
                    <a:pt x="42652" y="195442"/>
                  </a:moveTo>
                  <a:lnTo>
                    <a:pt x="42652" y="206277"/>
                  </a:lnTo>
                  <a:lnTo>
                    <a:pt x="31890" y="206277"/>
                  </a:lnTo>
                  <a:lnTo>
                    <a:pt x="31890" y="195442"/>
                  </a:lnTo>
                  <a:close/>
                  <a:moveTo>
                    <a:pt x="53561" y="195442"/>
                  </a:moveTo>
                  <a:lnTo>
                    <a:pt x="53561" y="206277"/>
                  </a:lnTo>
                  <a:lnTo>
                    <a:pt x="42798" y="206277"/>
                  </a:lnTo>
                  <a:lnTo>
                    <a:pt x="42798" y="195442"/>
                  </a:lnTo>
                  <a:close/>
                  <a:moveTo>
                    <a:pt x="64469" y="195442"/>
                  </a:moveTo>
                  <a:lnTo>
                    <a:pt x="64469" y="206277"/>
                  </a:lnTo>
                  <a:lnTo>
                    <a:pt x="53706" y="206277"/>
                  </a:lnTo>
                  <a:lnTo>
                    <a:pt x="53706" y="195442"/>
                  </a:lnTo>
                  <a:close/>
                  <a:moveTo>
                    <a:pt x="75378" y="195442"/>
                  </a:moveTo>
                  <a:lnTo>
                    <a:pt x="75378" y="206277"/>
                  </a:lnTo>
                  <a:lnTo>
                    <a:pt x="64615" y="206277"/>
                  </a:lnTo>
                  <a:lnTo>
                    <a:pt x="64615" y="195442"/>
                  </a:lnTo>
                  <a:close/>
                  <a:moveTo>
                    <a:pt x="86286" y="195442"/>
                  </a:moveTo>
                  <a:lnTo>
                    <a:pt x="86286" y="206277"/>
                  </a:lnTo>
                  <a:lnTo>
                    <a:pt x="75523" y="206277"/>
                  </a:lnTo>
                  <a:lnTo>
                    <a:pt x="75523" y="195442"/>
                  </a:lnTo>
                  <a:close/>
                  <a:moveTo>
                    <a:pt x="97194" y="195442"/>
                  </a:moveTo>
                  <a:lnTo>
                    <a:pt x="97194" y="206277"/>
                  </a:lnTo>
                  <a:lnTo>
                    <a:pt x="86431" y="206277"/>
                  </a:lnTo>
                  <a:lnTo>
                    <a:pt x="86431" y="195442"/>
                  </a:lnTo>
                  <a:close/>
                  <a:moveTo>
                    <a:pt x="108103" y="195442"/>
                  </a:moveTo>
                  <a:lnTo>
                    <a:pt x="108103" y="206277"/>
                  </a:lnTo>
                  <a:lnTo>
                    <a:pt x="97340" y="206277"/>
                  </a:lnTo>
                  <a:lnTo>
                    <a:pt x="97340" y="195442"/>
                  </a:lnTo>
                  <a:close/>
                  <a:moveTo>
                    <a:pt x="119011" y="195442"/>
                  </a:moveTo>
                  <a:lnTo>
                    <a:pt x="119011" y="206277"/>
                  </a:lnTo>
                  <a:lnTo>
                    <a:pt x="108248" y="206277"/>
                  </a:lnTo>
                  <a:lnTo>
                    <a:pt x="108248" y="195442"/>
                  </a:lnTo>
                  <a:close/>
                  <a:moveTo>
                    <a:pt x="129919" y="195442"/>
                  </a:moveTo>
                  <a:lnTo>
                    <a:pt x="129919" y="206277"/>
                  </a:lnTo>
                  <a:lnTo>
                    <a:pt x="119156" y="206277"/>
                  </a:lnTo>
                  <a:lnTo>
                    <a:pt x="119156" y="195442"/>
                  </a:lnTo>
                  <a:close/>
                  <a:moveTo>
                    <a:pt x="140828" y="195442"/>
                  </a:moveTo>
                  <a:lnTo>
                    <a:pt x="140828" y="206277"/>
                  </a:lnTo>
                  <a:lnTo>
                    <a:pt x="130065" y="206277"/>
                  </a:lnTo>
                  <a:lnTo>
                    <a:pt x="130065" y="195442"/>
                  </a:lnTo>
                  <a:close/>
                  <a:moveTo>
                    <a:pt x="9927" y="0"/>
                  </a:moveTo>
                  <a:lnTo>
                    <a:pt x="9927" y="9927"/>
                  </a:lnTo>
                  <a:lnTo>
                    <a:pt x="1" y="9927"/>
                  </a:lnTo>
                  <a:lnTo>
                    <a:pt x="1" y="9999"/>
                  </a:lnTo>
                  <a:lnTo>
                    <a:pt x="9927" y="9999"/>
                  </a:lnTo>
                  <a:lnTo>
                    <a:pt x="9927" y="15308"/>
                  </a:lnTo>
                  <a:lnTo>
                    <a:pt x="9927" y="15381"/>
                  </a:lnTo>
                  <a:lnTo>
                    <a:pt x="9927" y="15454"/>
                  </a:lnTo>
                  <a:lnTo>
                    <a:pt x="9927" y="20835"/>
                  </a:lnTo>
                  <a:lnTo>
                    <a:pt x="1" y="20835"/>
                  </a:lnTo>
                  <a:lnTo>
                    <a:pt x="1" y="20908"/>
                  </a:lnTo>
                  <a:lnTo>
                    <a:pt x="9927" y="20908"/>
                  </a:lnTo>
                  <a:lnTo>
                    <a:pt x="9927" y="31743"/>
                  </a:lnTo>
                  <a:lnTo>
                    <a:pt x="1" y="31743"/>
                  </a:lnTo>
                  <a:lnTo>
                    <a:pt x="1" y="31816"/>
                  </a:lnTo>
                  <a:lnTo>
                    <a:pt x="9927" y="31816"/>
                  </a:lnTo>
                  <a:lnTo>
                    <a:pt x="9927" y="37125"/>
                  </a:lnTo>
                  <a:lnTo>
                    <a:pt x="9927" y="37198"/>
                  </a:lnTo>
                  <a:lnTo>
                    <a:pt x="9927" y="37270"/>
                  </a:lnTo>
                  <a:lnTo>
                    <a:pt x="9927" y="42652"/>
                  </a:lnTo>
                  <a:lnTo>
                    <a:pt x="1" y="42652"/>
                  </a:lnTo>
                  <a:lnTo>
                    <a:pt x="1" y="42724"/>
                  </a:lnTo>
                  <a:lnTo>
                    <a:pt x="9927" y="42724"/>
                  </a:lnTo>
                  <a:lnTo>
                    <a:pt x="9927" y="53560"/>
                  </a:lnTo>
                  <a:lnTo>
                    <a:pt x="1" y="53560"/>
                  </a:lnTo>
                  <a:lnTo>
                    <a:pt x="1" y="53633"/>
                  </a:lnTo>
                  <a:lnTo>
                    <a:pt x="9927" y="53633"/>
                  </a:lnTo>
                  <a:lnTo>
                    <a:pt x="9927" y="58942"/>
                  </a:lnTo>
                  <a:lnTo>
                    <a:pt x="9927" y="59014"/>
                  </a:lnTo>
                  <a:lnTo>
                    <a:pt x="9927" y="59087"/>
                  </a:lnTo>
                  <a:lnTo>
                    <a:pt x="9927" y="64469"/>
                  </a:lnTo>
                  <a:lnTo>
                    <a:pt x="1" y="64469"/>
                  </a:lnTo>
                  <a:lnTo>
                    <a:pt x="1" y="64541"/>
                  </a:lnTo>
                  <a:lnTo>
                    <a:pt x="9927" y="64541"/>
                  </a:lnTo>
                  <a:lnTo>
                    <a:pt x="9927" y="75377"/>
                  </a:lnTo>
                  <a:lnTo>
                    <a:pt x="1" y="75377"/>
                  </a:lnTo>
                  <a:lnTo>
                    <a:pt x="1" y="75450"/>
                  </a:lnTo>
                  <a:lnTo>
                    <a:pt x="9927" y="75450"/>
                  </a:lnTo>
                  <a:lnTo>
                    <a:pt x="9927" y="80758"/>
                  </a:lnTo>
                  <a:lnTo>
                    <a:pt x="9927" y="80831"/>
                  </a:lnTo>
                  <a:lnTo>
                    <a:pt x="9927" y="80904"/>
                  </a:lnTo>
                  <a:lnTo>
                    <a:pt x="9927" y="86285"/>
                  </a:lnTo>
                  <a:lnTo>
                    <a:pt x="1" y="86285"/>
                  </a:lnTo>
                  <a:lnTo>
                    <a:pt x="1" y="86358"/>
                  </a:lnTo>
                  <a:lnTo>
                    <a:pt x="9927" y="86358"/>
                  </a:lnTo>
                  <a:lnTo>
                    <a:pt x="9927" y="97194"/>
                  </a:lnTo>
                  <a:lnTo>
                    <a:pt x="1" y="97194"/>
                  </a:lnTo>
                  <a:lnTo>
                    <a:pt x="1" y="97266"/>
                  </a:lnTo>
                  <a:lnTo>
                    <a:pt x="9927" y="97266"/>
                  </a:lnTo>
                  <a:lnTo>
                    <a:pt x="9927" y="102575"/>
                  </a:lnTo>
                  <a:lnTo>
                    <a:pt x="9927" y="102648"/>
                  </a:lnTo>
                  <a:lnTo>
                    <a:pt x="9927" y="102721"/>
                  </a:lnTo>
                  <a:lnTo>
                    <a:pt x="9927" y="108102"/>
                  </a:lnTo>
                  <a:lnTo>
                    <a:pt x="1" y="108102"/>
                  </a:lnTo>
                  <a:lnTo>
                    <a:pt x="1" y="108175"/>
                  </a:lnTo>
                  <a:lnTo>
                    <a:pt x="9927" y="108175"/>
                  </a:lnTo>
                  <a:lnTo>
                    <a:pt x="9927" y="119010"/>
                  </a:lnTo>
                  <a:lnTo>
                    <a:pt x="1" y="119010"/>
                  </a:lnTo>
                  <a:lnTo>
                    <a:pt x="1" y="119083"/>
                  </a:lnTo>
                  <a:lnTo>
                    <a:pt x="9927" y="119083"/>
                  </a:lnTo>
                  <a:lnTo>
                    <a:pt x="9927" y="124392"/>
                  </a:lnTo>
                  <a:lnTo>
                    <a:pt x="9927" y="124465"/>
                  </a:lnTo>
                  <a:lnTo>
                    <a:pt x="9927" y="124537"/>
                  </a:lnTo>
                  <a:lnTo>
                    <a:pt x="9927" y="129919"/>
                  </a:lnTo>
                  <a:lnTo>
                    <a:pt x="1" y="129919"/>
                  </a:lnTo>
                  <a:lnTo>
                    <a:pt x="1" y="129992"/>
                  </a:lnTo>
                  <a:lnTo>
                    <a:pt x="9927" y="129992"/>
                  </a:lnTo>
                  <a:lnTo>
                    <a:pt x="9927" y="140827"/>
                  </a:lnTo>
                  <a:lnTo>
                    <a:pt x="1" y="140827"/>
                  </a:lnTo>
                  <a:lnTo>
                    <a:pt x="1" y="140900"/>
                  </a:lnTo>
                  <a:lnTo>
                    <a:pt x="9927" y="140900"/>
                  </a:lnTo>
                  <a:lnTo>
                    <a:pt x="9927" y="146209"/>
                  </a:lnTo>
                  <a:lnTo>
                    <a:pt x="9927" y="146281"/>
                  </a:lnTo>
                  <a:lnTo>
                    <a:pt x="9927" y="146354"/>
                  </a:lnTo>
                  <a:lnTo>
                    <a:pt x="9927" y="151736"/>
                  </a:lnTo>
                  <a:lnTo>
                    <a:pt x="1" y="151736"/>
                  </a:lnTo>
                  <a:lnTo>
                    <a:pt x="1" y="151808"/>
                  </a:lnTo>
                  <a:lnTo>
                    <a:pt x="9927" y="151808"/>
                  </a:lnTo>
                  <a:lnTo>
                    <a:pt x="9927" y="162644"/>
                  </a:lnTo>
                  <a:lnTo>
                    <a:pt x="1" y="162644"/>
                  </a:lnTo>
                  <a:lnTo>
                    <a:pt x="1" y="162717"/>
                  </a:lnTo>
                  <a:lnTo>
                    <a:pt x="9927" y="162717"/>
                  </a:lnTo>
                  <a:lnTo>
                    <a:pt x="9927" y="168025"/>
                  </a:lnTo>
                  <a:lnTo>
                    <a:pt x="9927" y="168098"/>
                  </a:lnTo>
                  <a:lnTo>
                    <a:pt x="9927" y="168171"/>
                  </a:lnTo>
                  <a:lnTo>
                    <a:pt x="9927" y="173552"/>
                  </a:lnTo>
                  <a:lnTo>
                    <a:pt x="1" y="173552"/>
                  </a:lnTo>
                  <a:lnTo>
                    <a:pt x="1" y="173625"/>
                  </a:lnTo>
                  <a:lnTo>
                    <a:pt x="9927" y="173625"/>
                  </a:lnTo>
                  <a:lnTo>
                    <a:pt x="9927" y="184461"/>
                  </a:lnTo>
                  <a:lnTo>
                    <a:pt x="1" y="184461"/>
                  </a:lnTo>
                  <a:lnTo>
                    <a:pt x="1" y="184533"/>
                  </a:lnTo>
                  <a:lnTo>
                    <a:pt x="9927" y="184533"/>
                  </a:lnTo>
                  <a:lnTo>
                    <a:pt x="9927" y="189842"/>
                  </a:lnTo>
                  <a:lnTo>
                    <a:pt x="9927" y="189915"/>
                  </a:lnTo>
                  <a:lnTo>
                    <a:pt x="9927" y="189988"/>
                  </a:lnTo>
                  <a:lnTo>
                    <a:pt x="9927" y="195369"/>
                  </a:lnTo>
                  <a:lnTo>
                    <a:pt x="1" y="195369"/>
                  </a:lnTo>
                  <a:lnTo>
                    <a:pt x="1" y="195442"/>
                  </a:lnTo>
                  <a:lnTo>
                    <a:pt x="9927" y="195442"/>
                  </a:lnTo>
                  <a:lnTo>
                    <a:pt x="9927" y="206277"/>
                  </a:lnTo>
                  <a:lnTo>
                    <a:pt x="1" y="206277"/>
                  </a:lnTo>
                  <a:lnTo>
                    <a:pt x="1" y="206350"/>
                  </a:lnTo>
                  <a:lnTo>
                    <a:pt x="9927" y="206350"/>
                  </a:lnTo>
                  <a:lnTo>
                    <a:pt x="9927" y="209532"/>
                  </a:lnTo>
                  <a:lnTo>
                    <a:pt x="10073" y="209532"/>
                  </a:lnTo>
                  <a:lnTo>
                    <a:pt x="10073" y="206350"/>
                  </a:lnTo>
                  <a:lnTo>
                    <a:pt x="20836" y="206350"/>
                  </a:lnTo>
                  <a:lnTo>
                    <a:pt x="20836" y="209532"/>
                  </a:lnTo>
                  <a:lnTo>
                    <a:pt x="20981" y="209532"/>
                  </a:lnTo>
                  <a:lnTo>
                    <a:pt x="20981" y="206350"/>
                  </a:lnTo>
                  <a:lnTo>
                    <a:pt x="31744" y="206350"/>
                  </a:lnTo>
                  <a:lnTo>
                    <a:pt x="31744" y="209532"/>
                  </a:lnTo>
                  <a:lnTo>
                    <a:pt x="31890" y="209532"/>
                  </a:lnTo>
                  <a:lnTo>
                    <a:pt x="31890" y="206350"/>
                  </a:lnTo>
                  <a:lnTo>
                    <a:pt x="42652" y="206350"/>
                  </a:lnTo>
                  <a:lnTo>
                    <a:pt x="42652" y="209532"/>
                  </a:lnTo>
                  <a:lnTo>
                    <a:pt x="42798" y="209532"/>
                  </a:lnTo>
                  <a:lnTo>
                    <a:pt x="42798" y="206350"/>
                  </a:lnTo>
                  <a:lnTo>
                    <a:pt x="53561" y="206350"/>
                  </a:lnTo>
                  <a:lnTo>
                    <a:pt x="53561" y="209532"/>
                  </a:lnTo>
                  <a:lnTo>
                    <a:pt x="53706" y="209532"/>
                  </a:lnTo>
                  <a:lnTo>
                    <a:pt x="53706" y="206350"/>
                  </a:lnTo>
                  <a:lnTo>
                    <a:pt x="64469" y="206350"/>
                  </a:lnTo>
                  <a:lnTo>
                    <a:pt x="64469" y="209532"/>
                  </a:lnTo>
                  <a:lnTo>
                    <a:pt x="64615" y="209532"/>
                  </a:lnTo>
                  <a:lnTo>
                    <a:pt x="64615" y="206350"/>
                  </a:lnTo>
                  <a:lnTo>
                    <a:pt x="75378" y="206350"/>
                  </a:lnTo>
                  <a:lnTo>
                    <a:pt x="75378" y="209532"/>
                  </a:lnTo>
                  <a:lnTo>
                    <a:pt x="75523" y="209532"/>
                  </a:lnTo>
                  <a:lnTo>
                    <a:pt x="75523" y="206350"/>
                  </a:lnTo>
                  <a:lnTo>
                    <a:pt x="86286" y="206350"/>
                  </a:lnTo>
                  <a:lnTo>
                    <a:pt x="86286" y="209532"/>
                  </a:lnTo>
                  <a:lnTo>
                    <a:pt x="86431" y="209532"/>
                  </a:lnTo>
                  <a:lnTo>
                    <a:pt x="86431" y="206350"/>
                  </a:lnTo>
                  <a:lnTo>
                    <a:pt x="97194" y="206350"/>
                  </a:lnTo>
                  <a:lnTo>
                    <a:pt x="97194" y="209532"/>
                  </a:lnTo>
                  <a:lnTo>
                    <a:pt x="97340" y="209532"/>
                  </a:lnTo>
                  <a:lnTo>
                    <a:pt x="97340" y="206350"/>
                  </a:lnTo>
                  <a:lnTo>
                    <a:pt x="108103" y="206350"/>
                  </a:lnTo>
                  <a:lnTo>
                    <a:pt x="108103" y="209532"/>
                  </a:lnTo>
                  <a:lnTo>
                    <a:pt x="108248" y="209532"/>
                  </a:lnTo>
                  <a:lnTo>
                    <a:pt x="108248" y="206350"/>
                  </a:lnTo>
                  <a:lnTo>
                    <a:pt x="119011" y="206350"/>
                  </a:lnTo>
                  <a:lnTo>
                    <a:pt x="119011" y="209532"/>
                  </a:lnTo>
                  <a:lnTo>
                    <a:pt x="119156" y="209532"/>
                  </a:lnTo>
                  <a:lnTo>
                    <a:pt x="119156" y="206350"/>
                  </a:lnTo>
                  <a:lnTo>
                    <a:pt x="129919" y="206350"/>
                  </a:lnTo>
                  <a:lnTo>
                    <a:pt x="129919" y="209532"/>
                  </a:lnTo>
                  <a:lnTo>
                    <a:pt x="130065" y="209532"/>
                  </a:lnTo>
                  <a:lnTo>
                    <a:pt x="130065" y="206350"/>
                  </a:lnTo>
                  <a:lnTo>
                    <a:pt x="140828" y="206350"/>
                  </a:lnTo>
                  <a:lnTo>
                    <a:pt x="140828" y="209532"/>
                  </a:lnTo>
                  <a:lnTo>
                    <a:pt x="140973" y="209532"/>
                  </a:lnTo>
                  <a:lnTo>
                    <a:pt x="140973" y="206350"/>
                  </a:lnTo>
                  <a:lnTo>
                    <a:pt x="148100" y="206350"/>
                  </a:lnTo>
                  <a:lnTo>
                    <a:pt x="148100" y="206277"/>
                  </a:lnTo>
                  <a:lnTo>
                    <a:pt x="140973" y="206277"/>
                  </a:lnTo>
                  <a:lnTo>
                    <a:pt x="140973" y="195442"/>
                  </a:lnTo>
                  <a:lnTo>
                    <a:pt x="148100" y="195442"/>
                  </a:lnTo>
                  <a:lnTo>
                    <a:pt x="148100" y="195369"/>
                  </a:lnTo>
                  <a:lnTo>
                    <a:pt x="140973" y="195369"/>
                  </a:lnTo>
                  <a:lnTo>
                    <a:pt x="140973" y="189988"/>
                  </a:lnTo>
                  <a:lnTo>
                    <a:pt x="140973" y="189915"/>
                  </a:lnTo>
                  <a:lnTo>
                    <a:pt x="140973" y="189842"/>
                  </a:lnTo>
                  <a:lnTo>
                    <a:pt x="140973" y="184533"/>
                  </a:lnTo>
                  <a:lnTo>
                    <a:pt x="148100" y="184533"/>
                  </a:lnTo>
                  <a:lnTo>
                    <a:pt x="148100" y="184461"/>
                  </a:lnTo>
                  <a:lnTo>
                    <a:pt x="140973" y="184461"/>
                  </a:lnTo>
                  <a:lnTo>
                    <a:pt x="140973" y="173625"/>
                  </a:lnTo>
                  <a:lnTo>
                    <a:pt x="148100" y="173625"/>
                  </a:lnTo>
                  <a:lnTo>
                    <a:pt x="148100" y="173552"/>
                  </a:lnTo>
                  <a:lnTo>
                    <a:pt x="140973" y="173552"/>
                  </a:lnTo>
                  <a:lnTo>
                    <a:pt x="140973" y="168171"/>
                  </a:lnTo>
                  <a:lnTo>
                    <a:pt x="140973" y="168098"/>
                  </a:lnTo>
                  <a:lnTo>
                    <a:pt x="140973" y="168025"/>
                  </a:lnTo>
                  <a:lnTo>
                    <a:pt x="140973" y="162717"/>
                  </a:lnTo>
                  <a:lnTo>
                    <a:pt x="148100" y="162717"/>
                  </a:lnTo>
                  <a:lnTo>
                    <a:pt x="148100" y="162644"/>
                  </a:lnTo>
                  <a:lnTo>
                    <a:pt x="140973" y="162644"/>
                  </a:lnTo>
                  <a:lnTo>
                    <a:pt x="140973" y="151808"/>
                  </a:lnTo>
                  <a:lnTo>
                    <a:pt x="148100" y="151808"/>
                  </a:lnTo>
                  <a:lnTo>
                    <a:pt x="148100" y="151736"/>
                  </a:lnTo>
                  <a:lnTo>
                    <a:pt x="140973" y="151736"/>
                  </a:lnTo>
                  <a:lnTo>
                    <a:pt x="140973" y="146354"/>
                  </a:lnTo>
                  <a:lnTo>
                    <a:pt x="140973" y="146281"/>
                  </a:lnTo>
                  <a:lnTo>
                    <a:pt x="140973" y="146209"/>
                  </a:lnTo>
                  <a:lnTo>
                    <a:pt x="140973" y="140900"/>
                  </a:lnTo>
                  <a:lnTo>
                    <a:pt x="148100" y="140900"/>
                  </a:lnTo>
                  <a:lnTo>
                    <a:pt x="148100" y="140827"/>
                  </a:lnTo>
                  <a:lnTo>
                    <a:pt x="140973" y="140827"/>
                  </a:lnTo>
                  <a:lnTo>
                    <a:pt x="140973" y="129992"/>
                  </a:lnTo>
                  <a:lnTo>
                    <a:pt x="148100" y="129992"/>
                  </a:lnTo>
                  <a:lnTo>
                    <a:pt x="148100" y="129919"/>
                  </a:lnTo>
                  <a:lnTo>
                    <a:pt x="140973" y="129919"/>
                  </a:lnTo>
                  <a:lnTo>
                    <a:pt x="140973" y="124537"/>
                  </a:lnTo>
                  <a:lnTo>
                    <a:pt x="140973" y="124465"/>
                  </a:lnTo>
                  <a:lnTo>
                    <a:pt x="140973" y="124392"/>
                  </a:lnTo>
                  <a:lnTo>
                    <a:pt x="140973" y="119083"/>
                  </a:lnTo>
                  <a:lnTo>
                    <a:pt x="148100" y="119083"/>
                  </a:lnTo>
                  <a:lnTo>
                    <a:pt x="148100" y="119010"/>
                  </a:lnTo>
                  <a:lnTo>
                    <a:pt x="140973" y="119010"/>
                  </a:lnTo>
                  <a:lnTo>
                    <a:pt x="140973" y="108175"/>
                  </a:lnTo>
                  <a:lnTo>
                    <a:pt x="148100" y="108175"/>
                  </a:lnTo>
                  <a:lnTo>
                    <a:pt x="148100" y="108102"/>
                  </a:lnTo>
                  <a:lnTo>
                    <a:pt x="140973" y="108102"/>
                  </a:lnTo>
                  <a:lnTo>
                    <a:pt x="140973" y="102721"/>
                  </a:lnTo>
                  <a:lnTo>
                    <a:pt x="140973" y="102648"/>
                  </a:lnTo>
                  <a:lnTo>
                    <a:pt x="140973" y="102575"/>
                  </a:lnTo>
                  <a:lnTo>
                    <a:pt x="140973" y="97266"/>
                  </a:lnTo>
                  <a:lnTo>
                    <a:pt x="148100" y="97266"/>
                  </a:lnTo>
                  <a:lnTo>
                    <a:pt x="148100" y="97194"/>
                  </a:lnTo>
                  <a:lnTo>
                    <a:pt x="140973" y="97194"/>
                  </a:lnTo>
                  <a:lnTo>
                    <a:pt x="140973" y="86358"/>
                  </a:lnTo>
                  <a:lnTo>
                    <a:pt x="148100" y="86358"/>
                  </a:lnTo>
                  <a:lnTo>
                    <a:pt x="148100" y="86285"/>
                  </a:lnTo>
                  <a:lnTo>
                    <a:pt x="140973" y="86285"/>
                  </a:lnTo>
                  <a:lnTo>
                    <a:pt x="140973" y="80904"/>
                  </a:lnTo>
                  <a:lnTo>
                    <a:pt x="140973" y="80831"/>
                  </a:lnTo>
                  <a:lnTo>
                    <a:pt x="140973" y="80758"/>
                  </a:lnTo>
                  <a:lnTo>
                    <a:pt x="140973" y="75450"/>
                  </a:lnTo>
                  <a:lnTo>
                    <a:pt x="148100" y="75450"/>
                  </a:lnTo>
                  <a:lnTo>
                    <a:pt x="148100" y="75377"/>
                  </a:lnTo>
                  <a:lnTo>
                    <a:pt x="140973" y="75377"/>
                  </a:lnTo>
                  <a:lnTo>
                    <a:pt x="140973" y="64541"/>
                  </a:lnTo>
                  <a:lnTo>
                    <a:pt x="148100" y="64541"/>
                  </a:lnTo>
                  <a:lnTo>
                    <a:pt x="148100" y="64469"/>
                  </a:lnTo>
                  <a:lnTo>
                    <a:pt x="140973" y="64469"/>
                  </a:lnTo>
                  <a:lnTo>
                    <a:pt x="140973" y="59087"/>
                  </a:lnTo>
                  <a:lnTo>
                    <a:pt x="140973" y="59014"/>
                  </a:lnTo>
                  <a:lnTo>
                    <a:pt x="140973" y="58942"/>
                  </a:lnTo>
                  <a:lnTo>
                    <a:pt x="140973" y="53633"/>
                  </a:lnTo>
                  <a:lnTo>
                    <a:pt x="148100" y="53633"/>
                  </a:lnTo>
                  <a:lnTo>
                    <a:pt x="148100" y="53560"/>
                  </a:lnTo>
                  <a:lnTo>
                    <a:pt x="140973" y="53560"/>
                  </a:lnTo>
                  <a:lnTo>
                    <a:pt x="140973" y="42724"/>
                  </a:lnTo>
                  <a:lnTo>
                    <a:pt x="148100" y="42724"/>
                  </a:lnTo>
                  <a:lnTo>
                    <a:pt x="148100" y="42652"/>
                  </a:lnTo>
                  <a:lnTo>
                    <a:pt x="140973" y="42652"/>
                  </a:lnTo>
                  <a:lnTo>
                    <a:pt x="140973" y="37270"/>
                  </a:lnTo>
                  <a:lnTo>
                    <a:pt x="140973" y="37198"/>
                  </a:lnTo>
                  <a:lnTo>
                    <a:pt x="140973" y="37125"/>
                  </a:lnTo>
                  <a:lnTo>
                    <a:pt x="140973" y="31816"/>
                  </a:lnTo>
                  <a:lnTo>
                    <a:pt x="148100" y="31816"/>
                  </a:lnTo>
                  <a:lnTo>
                    <a:pt x="148100" y="31743"/>
                  </a:lnTo>
                  <a:lnTo>
                    <a:pt x="140973" y="31743"/>
                  </a:lnTo>
                  <a:lnTo>
                    <a:pt x="140973" y="20908"/>
                  </a:lnTo>
                  <a:lnTo>
                    <a:pt x="148100" y="20908"/>
                  </a:lnTo>
                  <a:lnTo>
                    <a:pt x="148100" y="20835"/>
                  </a:lnTo>
                  <a:lnTo>
                    <a:pt x="140973" y="20835"/>
                  </a:lnTo>
                  <a:lnTo>
                    <a:pt x="140973" y="15454"/>
                  </a:lnTo>
                  <a:lnTo>
                    <a:pt x="140973" y="15381"/>
                  </a:lnTo>
                  <a:lnTo>
                    <a:pt x="140973" y="15308"/>
                  </a:lnTo>
                  <a:lnTo>
                    <a:pt x="140973" y="9999"/>
                  </a:lnTo>
                  <a:lnTo>
                    <a:pt x="148100" y="9999"/>
                  </a:lnTo>
                  <a:lnTo>
                    <a:pt x="148100" y="9927"/>
                  </a:lnTo>
                  <a:lnTo>
                    <a:pt x="140973" y="9927"/>
                  </a:lnTo>
                  <a:lnTo>
                    <a:pt x="140973" y="0"/>
                  </a:lnTo>
                  <a:lnTo>
                    <a:pt x="140828" y="0"/>
                  </a:lnTo>
                  <a:lnTo>
                    <a:pt x="140828" y="9927"/>
                  </a:lnTo>
                  <a:lnTo>
                    <a:pt x="130065" y="9927"/>
                  </a:lnTo>
                  <a:lnTo>
                    <a:pt x="130065" y="0"/>
                  </a:lnTo>
                  <a:lnTo>
                    <a:pt x="129919" y="0"/>
                  </a:lnTo>
                  <a:lnTo>
                    <a:pt x="129919" y="9927"/>
                  </a:lnTo>
                  <a:lnTo>
                    <a:pt x="119156" y="9927"/>
                  </a:lnTo>
                  <a:lnTo>
                    <a:pt x="119156" y="0"/>
                  </a:lnTo>
                  <a:lnTo>
                    <a:pt x="119011" y="0"/>
                  </a:lnTo>
                  <a:lnTo>
                    <a:pt x="119011" y="9927"/>
                  </a:lnTo>
                  <a:lnTo>
                    <a:pt x="108248" y="9927"/>
                  </a:lnTo>
                  <a:lnTo>
                    <a:pt x="108248" y="0"/>
                  </a:lnTo>
                  <a:lnTo>
                    <a:pt x="108103" y="0"/>
                  </a:lnTo>
                  <a:lnTo>
                    <a:pt x="108103" y="9927"/>
                  </a:lnTo>
                  <a:lnTo>
                    <a:pt x="97340" y="9927"/>
                  </a:lnTo>
                  <a:lnTo>
                    <a:pt x="97340" y="0"/>
                  </a:lnTo>
                  <a:lnTo>
                    <a:pt x="97194" y="0"/>
                  </a:lnTo>
                  <a:lnTo>
                    <a:pt x="97194" y="9927"/>
                  </a:lnTo>
                  <a:lnTo>
                    <a:pt x="86431" y="9927"/>
                  </a:lnTo>
                  <a:lnTo>
                    <a:pt x="86431" y="0"/>
                  </a:lnTo>
                  <a:lnTo>
                    <a:pt x="86286" y="0"/>
                  </a:lnTo>
                  <a:lnTo>
                    <a:pt x="86286" y="9927"/>
                  </a:lnTo>
                  <a:lnTo>
                    <a:pt x="75523" y="9927"/>
                  </a:lnTo>
                  <a:lnTo>
                    <a:pt x="75523" y="0"/>
                  </a:lnTo>
                  <a:lnTo>
                    <a:pt x="75378" y="0"/>
                  </a:lnTo>
                  <a:lnTo>
                    <a:pt x="75378" y="9927"/>
                  </a:lnTo>
                  <a:lnTo>
                    <a:pt x="64615" y="9927"/>
                  </a:lnTo>
                  <a:lnTo>
                    <a:pt x="64615" y="0"/>
                  </a:lnTo>
                  <a:lnTo>
                    <a:pt x="64469" y="0"/>
                  </a:lnTo>
                  <a:lnTo>
                    <a:pt x="64469" y="9927"/>
                  </a:lnTo>
                  <a:lnTo>
                    <a:pt x="53706" y="9927"/>
                  </a:lnTo>
                  <a:lnTo>
                    <a:pt x="53706" y="0"/>
                  </a:lnTo>
                  <a:lnTo>
                    <a:pt x="53561" y="0"/>
                  </a:lnTo>
                  <a:lnTo>
                    <a:pt x="53561" y="9927"/>
                  </a:lnTo>
                  <a:lnTo>
                    <a:pt x="42798" y="9927"/>
                  </a:lnTo>
                  <a:lnTo>
                    <a:pt x="42798" y="0"/>
                  </a:lnTo>
                  <a:lnTo>
                    <a:pt x="42652" y="0"/>
                  </a:lnTo>
                  <a:lnTo>
                    <a:pt x="42652" y="9927"/>
                  </a:lnTo>
                  <a:lnTo>
                    <a:pt x="31890" y="9927"/>
                  </a:lnTo>
                  <a:lnTo>
                    <a:pt x="31890" y="0"/>
                  </a:lnTo>
                  <a:lnTo>
                    <a:pt x="31744" y="0"/>
                  </a:lnTo>
                  <a:lnTo>
                    <a:pt x="31744" y="9927"/>
                  </a:lnTo>
                  <a:lnTo>
                    <a:pt x="20981" y="9927"/>
                  </a:lnTo>
                  <a:lnTo>
                    <a:pt x="20981" y="0"/>
                  </a:lnTo>
                  <a:lnTo>
                    <a:pt x="20836" y="0"/>
                  </a:lnTo>
                  <a:lnTo>
                    <a:pt x="20836" y="9927"/>
                  </a:lnTo>
                  <a:lnTo>
                    <a:pt x="10073" y="9927"/>
                  </a:lnTo>
                  <a:lnTo>
                    <a:pt x="10073" y="0"/>
                  </a:lnTo>
                  <a:close/>
                </a:path>
              </a:pathLst>
            </a:custGeom>
            <a:solidFill>
              <a:srgbClr val="CAE8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5"/>
            <p:cNvSpPr/>
            <p:nvPr/>
          </p:nvSpPr>
          <p:spPr>
            <a:xfrm rot="5400000">
              <a:off x="5176770" y="1274377"/>
              <a:ext cx="4095733" cy="5795131"/>
            </a:xfrm>
            <a:custGeom>
              <a:avLst/>
              <a:gdLst/>
              <a:ahLst/>
              <a:cxnLst/>
              <a:rect l="l" t="t" r="r" b="b"/>
              <a:pathLst>
                <a:path w="148101" h="209532" extrusionOk="0">
                  <a:moveTo>
                    <a:pt x="20836" y="9999"/>
                  </a:moveTo>
                  <a:lnTo>
                    <a:pt x="20836" y="15308"/>
                  </a:lnTo>
                  <a:lnTo>
                    <a:pt x="20836" y="15381"/>
                  </a:lnTo>
                  <a:lnTo>
                    <a:pt x="20836" y="15454"/>
                  </a:lnTo>
                  <a:lnTo>
                    <a:pt x="20836" y="20835"/>
                  </a:lnTo>
                  <a:lnTo>
                    <a:pt x="10073" y="20835"/>
                  </a:lnTo>
                  <a:lnTo>
                    <a:pt x="10073" y="15454"/>
                  </a:lnTo>
                  <a:lnTo>
                    <a:pt x="10073" y="15381"/>
                  </a:lnTo>
                  <a:lnTo>
                    <a:pt x="10073" y="15308"/>
                  </a:lnTo>
                  <a:lnTo>
                    <a:pt x="10073" y="9999"/>
                  </a:lnTo>
                  <a:close/>
                  <a:moveTo>
                    <a:pt x="31744" y="9999"/>
                  </a:moveTo>
                  <a:lnTo>
                    <a:pt x="31744" y="15308"/>
                  </a:lnTo>
                  <a:lnTo>
                    <a:pt x="31744" y="15381"/>
                  </a:lnTo>
                  <a:lnTo>
                    <a:pt x="31744" y="15454"/>
                  </a:lnTo>
                  <a:lnTo>
                    <a:pt x="31744" y="20835"/>
                  </a:lnTo>
                  <a:lnTo>
                    <a:pt x="20981" y="20835"/>
                  </a:lnTo>
                  <a:lnTo>
                    <a:pt x="20981" y="15454"/>
                  </a:lnTo>
                  <a:lnTo>
                    <a:pt x="20981" y="15381"/>
                  </a:lnTo>
                  <a:lnTo>
                    <a:pt x="20981" y="15308"/>
                  </a:lnTo>
                  <a:lnTo>
                    <a:pt x="20981" y="9999"/>
                  </a:lnTo>
                  <a:close/>
                  <a:moveTo>
                    <a:pt x="42652" y="9999"/>
                  </a:moveTo>
                  <a:lnTo>
                    <a:pt x="42652" y="15308"/>
                  </a:lnTo>
                  <a:lnTo>
                    <a:pt x="42652" y="15381"/>
                  </a:lnTo>
                  <a:lnTo>
                    <a:pt x="42652" y="15454"/>
                  </a:lnTo>
                  <a:lnTo>
                    <a:pt x="42652" y="20835"/>
                  </a:lnTo>
                  <a:lnTo>
                    <a:pt x="31890" y="20835"/>
                  </a:lnTo>
                  <a:lnTo>
                    <a:pt x="31890" y="15454"/>
                  </a:lnTo>
                  <a:lnTo>
                    <a:pt x="31890" y="15381"/>
                  </a:lnTo>
                  <a:lnTo>
                    <a:pt x="31890" y="15308"/>
                  </a:lnTo>
                  <a:lnTo>
                    <a:pt x="31890" y="9999"/>
                  </a:lnTo>
                  <a:close/>
                  <a:moveTo>
                    <a:pt x="53561" y="9999"/>
                  </a:moveTo>
                  <a:lnTo>
                    <a:pt x="53561" y="15308"/>
                  </a:lnTo>
                  <a:lnTo>
                    <a:pt x="53561" y="15381"/>
                  </a:lnTo>
                  <a:lnTo>
                    <a:pt x="53561" y="15454"/>
                  </a:lnTo>
                  <a:lnTo>
                    <a:pt x="53561" y="20835"/>
                  </a:lnTo>
                  <a:lnTo>
                    <a:pt x="42798" y="20835"/>
                  </a:lnTo>
                  <a:lnTo>
                    <a:pt x="42798" y="15454"/>
                  </a:lnTo>
                  <a:lnTo>
                    <a:pt x="42798" y="15381"/>
                  </a:lnTo>
                  <a:lnTo>
                    <a:pt x="42798" y="15308"/>
                  </a:lnTo>
                  <a:lnTo>
                    <a:pt x="42798" y="9999"/>
                  </a:lnTo>
                  <a:close/>
                  <a:moveTo>
                    <a:pt x="64469" y="9999"/>
                  </a:moveTo>
                  <a:lnTo>
                    <a:pt x="64469" y="15308"/>
                  </a:lnTo>
                  <a:lnTo>
                    <a:pt x="64469" y="15381"/>
                  </a:lnTo>
                  <a:lnTo>
                    <a:pt x="64469" y="15454"/>
                  </a:lnTo>
                  <a:lnTo>
                    <a:pt x="64469" y="20835"/>
                  </a:lnTo>
                  <a:lnTo>
                    <a:pt x="53706" y="20835"/>
                  </a:lnTo>
                  <a:lnTo>
                    <a:pt x="53706" y="15454"/>
                  </a:lnTo>
                  <a:lnTo>
                    <a:pt x="53706" y="15381"/>
                  </a:lnTo>
                  <a:lnTo>
                    <a:pt x="53706" y="15308"/>
                  </a:lnTo>
                  <a:lnTo>
                    <a:pt x="53706" y="9999"/>
                  </a:lnTo>
                  <a:close/>
                  <a:moveTo>
                    <a:pt x="75378" y="9999"/>
                  </a:moveTo>
                  <a:lnTo>
                    <a:pt x="75378" y="15308"/>
                  </a:lnTo>
                  <a:lnTo>
                    <a:pt x="75378" y="15381"/>
                  </a:lnTo>
                  <a:lnTo>
                    <a:pt x="75378" y="15454"/>
                  </a:lnTo>
                  <a:lnTo>
                    <a:pt x="75378" y="20835"/>
                  </a:lnTo>
                  <a:lnTo>
                    <a:pt x="64615" y="20835"/>
                  </a:lnTo>
                  <a:lnTo>
                    <a:pt x="64615" y="15454"/>
                  </a:lnTo>
                  <a:lnTo>
                    <a:pt x="64615" y="15381"/>
                  </a:lnTo>
                  <a:lnTo>
                    <a:pt x="64615" y="15308"/>
                  </a:lnTo>
                  <a:lnTo>
                    <a:pt x="64615" y="9999"/>
                  </a:lnTo>
                  <a:close/>
                  <a:moveTo>
                    <a:pt x="86286" y="9999"/>
                  </a:moveTo>
                  <a:lnTo>
                    <a:pt x="86286" y="15308"/>
                  </a:lnTo>
                  <a:lnTo>
                    <a:pt x="86286" y="15381"/>
                  </a:lnTo>
                  <a:lnTo>
                    <a:pt x="86286" y="15454"/>
                  </a:lnTo>
                  <a:lnTo>
                    <a:pt x="86286" y="20835"/>
                  </a:lnTo>
                  <a:lnTo>
                    <a:pt x="75523" y="20835"/>
                  </a:lnTo>
                  <a:lnTo>
                    <a:pt x="75523" y="15454"/>
                  </a:lnTo>
                  <a:lnTo>
                    <a:pt x="75523" y="15381"/>
                  </a:lnTo>
                  <a:lnTo>
                    <a:pt x="75523" y="15308"/>
                  </a:lnTo>
                  <a:lnTo>
                    <a:pt x="75523" y="9999"/>
                  </a:lnTo>
                  <a:close/>
                  <a:moveTo>
                    <a:pt x="97194" y="9999"/>
                  </a:moveTo>
                  <a:lnTo>
                    <a:pt x="97194" y="15308"/>
                  </a:lnTo>
                  <a:lnTo>
                    <a:pt x="97194" y="15381"/>
                  </a:lnTo>
                  <a:lnTo>
                    <a:pt x="97194" y="15454"/>
                  </a:lnTo>
                  <a:lnTo>
                    <a:pt x="97194" y="20835"/>
                  </a:lnTo>
                  <a:lnTo>
                    <a:pt x="86431" y="20835"/>
                  </a:lnTo>
                  <a:lnTo>
                    <a:pt x="86431" y="15454"/>
                  </a:lnTo>
                  <a:lnTo>
                    <a:pt x="86431" y="15381"/>
                  </a:lnTo>
                  <a:lnTo>
                    <a:pt x="86431" y="15308"/>
                  </a:lnTo>
                  <a:lnTo>
                    <a:pt x="86431" y="9999"/>
                  </a:lnTo>
                  <a:close/>
                  <a:moveTo>
                    <a:pt x="108103" y="9999"/>
                  </a:moveTo>
                  <a:lnTo>
                    <a:pt x="108103" y="15308"/>
                  </a:lnTo>
                  <a:lnTo>
                    <a:pt x="108103" y="15381"/>
                  </a:lnTo>
                  <a:lnTo>
                    <a:pt x="108103" y="15454"/>
                  </a:lnTo>
                  <a:lnTo>
                    <a:pt x="108103" y="20835"/>
                  </a:lnTo>
                  <a:lnTo>
                    <a:pt x="97340" y="20835"/>
                  </a:lnTo>
                  <a:lnTo>
                    <a:pt x="97340" y="15454"/>
                  </a:lnTo>
                  <a:lnTo>
                    <a:pt x="97340" y="15381"/>
                  </a:lnTo>
                  <a:lnTo>
                    <a:pt x="97340" y="15308"/>
                  </a:lnTo>
                  <a:lnTo>
                    <a:pt x="97340" y="9999"/>
                  </a:lnTo>
                  <a:close/>
                  <a:moveTo>
                    <a:pt x="119011" y="9999"/>
                  </a:moveTo>
                  <a:lnTo>
                    <a:pt x="119011" y="15308"/>
                  </a:lnTo>
                  <a:lnTo>
                    <a:pt x="119011" y="15381"/>
                  </a:lnTo>
                  <a:lnTo>
                    <a:pt x="119011" y="15454"/>
                  </a:lnTo>
                  <a:lnTo>
                    <a:pt x="119011" y="20835"/>
                  </a:lnTo>
                  <a:lnTo>
                    <a:pt x="108248" y="20835"/>
                  </a:lnTo>
                  <a:lnTo>
                    <a:pt x="108248" y="15454"/>
                  </a:lnTo>
                  <a:lnTo>
                    <a:pt x="108248" y="15381"/>
                  </a:lnTo>
                  <a:lnTo>
                    <a:pt x="108248" y="15308"/>
                  </a:lnTo>
                  <a:lnTo>
                    <a:pt x="108248" y="9999"/>
                  </a:lnTo>
                  <a:close/>
                  <a:moveTo>
                    <a:pt x="129919" y="9999"/>
                  </a:moveTo>
                  <a:lnTo>
                    <a:pt x="129919" y="15308"/>
                  </a:lnTo>
                  <a:lnTo>
                    <a:pt x="129919" y="15381"/>
                  </a:lnTo>
                  <a:lnTo>
                    <a:pt x="129919" y="15454"/>
                  </a:lnTo>
                  <a:lnTo>
                    <a:pt x="129919" y="20835"/>
                  </a:lnTo>
                  <a:lnTo>
                    <a:pt x="119156" y="20835"/>
                  </a:lnTo>
                  <a:lnTo>
                    <a:pt x="119156" y="15454"/>
                  </a:lnTo>
                  <a:lnTo>
                    <a:pt x="119156" y="15381"/>
                  </a:lnTo>
                  <a:lnTo>
                    <a:pt x="119156" y="15308"/>
                  </a:lnTo>
                  <a:lnTo>
                    <a:pt x="119156" y="9999"/>
                  </a:lnTo>
                  <a:close/>
                  <a:moveTo>
                    <a:pt x="140828" y="9999"/>
                  </a:moveTo>
                  <a:lnTo>
                    <a:pt x="140828" y="15308"/>
                  </a:lnTo>
                  <a:lnTo>
                    <a:pt x="140828" y="15381"/>
                  </a:lnTo>
                  <a:lnTo>
                    <a:pt x="140828" y="15454"/>
                  </a:lnTo>
                  <a:lnTo>
                    <a:pt x="140828" y="20835"/>
                  </a:lnTo>
                  <a:lnTo>
                    <a:pt x="130065" y="20835"/>
                  </a:lnTo>
                  <a:lnTo>
                    <a:pt x="130065" y="15454"/>
                  </a:lnTo>
                  <a:lnTo>
                    <a:pt x="130065" y="15381"/>
                  </a:lnTo>
                  <a:lnTo>
                    <a:pt x="130065" y="15308"/>
                  </a:lnTo>
                  <a:lnTo>
                    <a:pt x="130065" y="9999"/>
                  </a:lnTo>
                  <a:close/>
                  <a:moveTo>
                    <a:pt x="20836" y="20908"/>
                  </a:moveTo>
                  <a:lnTo>
                    <a:pt x="20836" y="31743"/>
                  </a:lnTo>
                  <a:lnTo>
                    <a:pt x="10073" y="31743"/>
                  </a:lnTo>
                  <a:lnTo>
                    <a:pt x="10073" y="20908"/>
                  </a:lnTo>
                  <a:close/>
                  <a:moveTo>
                    <a:pt x="31744" y="20908"/>
                  </a:moveTo>
                  <a:lnTo>
                    <a:pt x="31744" y="31743"/>
                  </a:lnTo>
                  <a:lnTo>
                    <a:pt x="20981" y="31743"/>
                  </a:lnTo>
                  <a:lnTo>
                    <a:pt x="20981" y="20908"/>
                  </a:lnTo>
                  <a:close/>
                  <a:moveTo>
                    <a:pt x="42652" y="20908"/>
                  </a:moveTo>
                  <a:lnTo>
                    <a:pt x="42652" y="31743"/>
                  </a:lnTo>
                  <a:lnTo>
                    <a:pt x="31890" y="31743"/>
                  </a:lnTo>
                  <a:lnTo>
                    <a:pt x="31890" y="20908"/>
                  </a:lnTo>
                  <a:close/>
                  <a:moveTo>
                    <a:pt x="53561" y="20908"/>
                  </a:moveTo>
                  <a:lnTo>
                    <a:pt x="53561" y="31743"/>
                  </a:lnTo>
                  <a:lnTo>
                    <a:pt x="42798" y="31743"/>
                  </a:lnTo>
                  <a:lnTo>
                    <a:pt x="42798" y="20908"/>
                  </a:lnTo>
                  <a:close/>
                  <a:moveTo>
                    <a:pt x="64469" y="20908"/>
                  </a:moveTo>
                  <a:lnTo>
                    <a:pt x="64469" y="31743"/>
                  </a:lnTo>
                  <a:lnTo>
                    <a:pt x="53706" y="31743"/>
                  </a:lnTo>
                  <a:lnTo>
                    <a:pt x="53706" y="20908"/>
                  </a:lnTo>
                  <a:close/>
                  <a:moveTo>
                    <a:pt x="75378" y="20908"/>
                  </a:moveTo>
                  <a:lnTo>
                    <a:pt x="75378" y="31743"/>
                  </a:lnTo>
                  <a:lnTo>
                    <a:pt x="64615" y="31743"/>
                  </a:lnTo>
                  <a:lnTo>
                    <a:pt x="64615" y="20908"/>
                  </a:lnTo>
                  <a:close/>
                  <a:moveTo>
                    <a:pt x="86286" y="20908"/>
                  </a:moveTo>
                  <a:lnTo>
                    <a:pt x="86286" y="31743"/>
                  </a:lnTo>
                  <a:lnTo>
                    <a:pt x="75523" y="31743"/>
                  </a:lnTo>
                  <a:lnTo>
                    <a:pt x="75523" y="20908"/>
                  </a:lnTo>
                  <a:close/>
                  <a:moveTo>
                    <a:pt x="97194" y="20908"/>
                  </a:moveTo>
                  <a:lnTo>
                    <a:pt x="97194" y="31743"/>
                  </a:lnTo>
                  <a:lnTo>
                    <a:pt x="86431" y="31743"/>
                  </a:lnTo>
                  <a:lnTo>
                    <a:pt x="86431" y="20908"/>
                  </a:lnTo>
                  <a:close/>
                  <a:moveTo>
                    <a:pt x="108103" y="20908"/>
                  </a:moveTo>
                  <a:lnTo>
                    <a:pt x="108103" y="31743"/>
                  </a:lnTo>
                  <a:lnTo>
                    <a:pt x="97340" y="31743"/>
                  </a:lnTo>
                  <a:lnTo>
                    <a:pt x="97340" y="20908"/>
                  </a:lnTo>
                  <a:close/>
                  <a:moveTo>
                    <a:pt x="119011" y="20908"/>
                  </a:moveTo>
                  <a:lnTo>
                    <a:pt x="119011" y="31743"/>
                  </a:lnTo>
                  <a:lnTo>
                    <a:pt x="108248" y="31743"/>
                  </a:lnTo>
                  <a:lnTo>
                    <a:pt x="108248" y="20908"/>
                  </a:lnTo>
                  <a:close/>
                  <a:moveTo>
                    <a:pt x="129919" y="20908"/>
                  </a:moveTo>
                  <a:lnTo>
                    <a:pt x="129919" y="31743"/>
                  </a:lnTo>
                  <a:lnTo>
                    <a:pt x="119156" y="31743"/>
                  </a:lnTo>
                  <a:lnTo>
                    <a:pt x="119156" y="20908"/>
                  </a:lnTo>
                  <a:close/>
                  <a:moveTo>
                    <a:pt x="140828" y="20908"/>
                  </a:moveTo>
                  <a:lnTo>
                    <a:pt x="140828" y="31743"/>
                  </a:lnTo>
                  <a:lnTo>
                    <a:pt x="130065" y="31743"/>
                  </a:lnTo>
                  <a:lnTo>
                    <a:pt x="130065" y="20908"/>
                  </a:lnTo>
                  <a:close/>
                  <a:moveTo>
                    <a:pt x="20836" y="31816"/>
                  </a:moveTo>
                  <a:lnTo>
                    <a:pt x="20836" y="37125"/>
                  </a:lnTo>
                  <a:lnTo>
                    <a:pt x="20836" y="37198"/>
                  </a:lnTo>
                  <a:lnTo>
                    <a:pt x="20836" y="37270"/>
                  </a:lnTo>
                  <a:lnTo>
                    <a:pt x="20836" y="42652"/>
                  </a:lnTo>
                  <a:lnTo>
                    <a:pt x="10073" y="42652"/>
                  </a:lnTo>
                  <a:lnTo>
                    <a:pt x="10073" y="37270"/>
                  </a:lnTo>
                  <a:lnTo>
                    <a:pt x="10073" y="37198"/>
                  </a:lnTo>
                  <a:lnTo>
                    <a:pt x="10073" y="37125"/>
                  </a:lnTo>
                  <a:lnTo>
                    <a:pt x="10073" y="31816"/>
                  </a:lnTo>
                  <a:close/>
                  <a:moveTo>
                    <a:pt x="31744" y="31816"/>
                  </a:moveTo>
                  <a:lnTo>
                    <a:pt x="31744" y="37125"/>
                  </a:lnTo>
                  <a:lnTo>
                    <a:pt x="31744" y="37198"/>
                  </a:lnTo>
                  <a:lnTo>
                    <a:pt x="31744" y="37270"/>
                  </a:lnTo>
                  <a:lnTo>
                    <a:pt x="31744" y="42652"/>
                  </a:lnTo>
                  <a:lnTo>
                    <a:pt x="20981" y="42652"/>
                  </a:lnTo>
                  <a:lnTo>
                    <a:pt x="20981" y="37270"/>
                  </a:lnTo>
                  <a:lnTo>
                    <a:pt x="20981" y="37198"/>
                  </a:lnTo>
                  <a:lnTo>
                    <a:pt x="20981" y="37125"/>
                  </a:lnTo>
                  <a:lnTo>
                    <a:pt x="20981" y="31816"/>
                  </a:lnTo>
                  <a:close/>
                  <a:moveTo>
                    <a:pt x="42652" y="31816"/>
                  </a:moveTo>
                  <a:lnTo>
                    <a:pt x="42652" y="37125"/>
                  </a:lnTo>
                  <a:lnTo>
                    <a:pt x="42652" y="37198"/>
                  </a:lnTo>
                  <a:lnTo>
                    <a:pt x="42652" y="37270"/>
                  </a:lnTo>
                  <a:lnTo>
                    <a:pt x="42652" y="42652"/>
                  </a:lnTo>
                  <a:lnTo>
                    <a:pt x="31890" y="42652"/>
                  </a:lnTo>
                  <a:lnTo>
                    <a:pt x="31890" y="37270"/>
                  </a:lnTo>
                  <a:lnTo>
                    <a:pt x="31890" y="37198"/>
                  </a:lnTo>
                  <a:lnTo>
                    <a:pt x="31890" y="37125"/>
                  </a:lnTo>
                  <a:lnTo>
                    <a:pt x="31890" y="31816"/>
                  </a:lnTo>
                  <a:close/>
                  <a:moveTo>
                    <a:pt x="53561" y="31816"/>
                  </a:moveTo>
                  <a:lnTo>
                    <a:pt x="53561" y="37125"/>
                  </a:lnTo>
                  <a:lnTo>
                    <a:pt x="53561" y="37198"/>
                  </a:lnTo>
                  <a:lnTo>
                    <a:pt x="53561" y="37270"/>
                  </a:lnTo>
                  <a:lnTo>
                    <a:pt x="53561" y="42652"/>
                  </a:lnTo>
                  <a:lnTo>
                    <a:pt x="42798" y="42652"/>
                  </a:lnTo>
                  <a:lnTo>
                    <a:pt x="42798" y="37270"/>
                  </a:lnTo>
                  <a:lnTo>
                    <a:pt x="42798" y="37198"/>
                  </a:lnTo>
                  <a:lnTo>
                    <a:pt x="42798" y="37125"/>
                  </a:lnTo>
                  <a:lnTo>
                    <a:pt x="42798" y="31816"/>
                  </a:lnTo>
                  <a:close/>
                  <a:moveTo>
                    <a:pt x="64469" y="31816"/>
                  </a:moveTo>
                  <a:lnTo>
                    <a:pt x="64469" y="37125"/>
                  </a:lnTo>
                  <a:lnTo>
                    <a:pt x="64469" y="37198"/>
                  </a:lnTo>
                  <a:lnTo>
                    <a:pt x="64469" y="37270"/>
                  </a:lnTo>
                  <a:lnTo>
                    <a:pt x="64469" y="42652"/>
                  </a:lnTo>
                  <a:lnTo>
                    <a:pt x="53706" y="42652"/>
                  </a:lnTo>
                  <a:lnTo>
                    <a:pt x="53706" y="37270"/>
                  </a:lnTo>
                  <a:lnTo>
                    <a:pt x="53706" y="37198"/>
                  </a:lnTo>
                  <a:lnTo>
                    <a:pt x="53706" y="37125"/>
                  </a:lnTo>
                  <a:lnTo>
                    <a:pt x="53706" y="31816"/>
                  </a:lnTo>
                  <a:close/>
                  <a:moveTo>
                    <a:pt x="75378" y="31816"/>
                  </a:moveTo>
                  <a:lnTo>
                    <a:pt x="75378" y="37125"/>
                  </a:lnTo>
                  <a:lnTo>
                    <a:pt x="75378" y="37198"/>
                  </a:lnTo>
                  <a:lnTo>
                    <a:pt x="75378" y="37270"/>
                  </a:lnTo>
                  <a:lnTo>
                    <a:pt x="75378" y="42652"/>
                  </a:lnTo>
                  <a:lnTo>
                    <a:pt x="64615" y="42652"/>
                  </a:lnTo>
                  <a:lnTo>
                    <a:pt x="64615" y="37270"/>
                  </a:lnTo>
                  <a:lnTo>
                    <a:pt x="64615" y="37198"/>
                  </a:lnTo>
                  <a:lnTo>
                    <a:pt x="64615" y="37125"/>
                  </a:lnTo>
                  <a:lnTo>
                    <a:pt x="64615" y="31816"/>
                  </a:lnTo>
                  <a:close/>
                  <a:moveTo>
                    <a:pt x="86286" y="31816"/>
                  </a:moveTo>
                  <a:lnTo>
                    <a:pt x="86286" y="37125"/>
                  </a:lnTo>
                  <a:lnTo>
                    <a:pt x="86286" y="37198"/>
                  </a:lnTo>
                  <a:lnTo>
                    <a:pt x="86286" y="37270"/>
                  </a:lnTo>
                  <a:lnTo>
                    <a:pt x="86286" y="42652"/>
                  </a:lnTo>
                  <a:lnTo>
                    <a:pt x="75523" y="42652"/>
                  </a:lnTo>
                  <a:lnTo>
                    <a:pt x="75523" y="37270"/>
                  </a:lnTo>
                  <a:lnTo>
                    <a:pt x="75523" y="37198"/>
                  </a:lnTo>
                  <a:lnTo>
                    <a:pt x="75523" y="37125"/>
                  </a:lnTo>
                  <a:lnTo>
                    <a:pt x="75523" y="31816"/>
                  </a:lnTo>
                  <a:close/>
                  <a:moveTo>
                    <a:pt x="97194" y="31816"/>
                  </a:moveTo>
                  <a:lnTo>
                    <a:pt x="97194" y="37125"/>
                  </a:lnTo>
                  <a:lnTo>
                    <a:pt x="97194" y="37198"/>
                  </a:lnTo>
                  <a:lnTo>
                    <a:pt x="97194" y="37270"/>
                  </a:lnTo>
                  <a:lnTo>
                    <a:pt x="97194" y="42652"/>
                  </a:lnTo>
                  <a:lnTo>
                    <a:pt x="86431" y="42652"/>
                  </a:lnTo>
                  <a:lnTo>
                    <a:pt x="86431" y="37270"/>
                  </a:lnTo>
                  <a:lnTo>
                    <a:pt x="86431" y="37198"/>
                  </a:lnTo>
                  <a:lnTo>
                    <a:pt x="86431" y="37125"/>
                  </a:lnTo>
                  <a:lnTo>
                    <a:pt x="86431" y="31816"/>
                  </a:lnTo>
                  <a:close/>
                  <a:moveTo>
                    <a:pt x="108103" y="31816"/>
                  </a:moveTo>
                  <a:lnTo>
                    <a:pt x="108103" y="37125"/>
                  </a:lnTo>
                  <a:lnTo>
                    <a:pt x="108103" y="37198"/>
                  </a:lnTo>
                  <a:lnTo>
                    <a:pt x="108103" y="37270"/>
                  </a:lnTo>
                  <a:lnTo>
                    <a:pt x="108103" y="42652"/>
                  </a:lnTo>
                  <a:lnTo>
                    <a:pt x="97340" y="42652"/>
                  </a:lnTo>
                  <a:lnTo>
                    <a:pt x="97340" y="37270"/>
                  </a:lnTo>
                  <a:lnTo>
                    <a:pt x="97340" y="37198"/>
                  </a:lnTo>
                  <a:lnTo>
                    <a:pt x="97340" y="37125"/>
                  </a:lnTo>
                  <a:lnTo>
                    <a:pt x="97340" y="31816"/>
                  </a:lnTo>
                  <a:close/>
                  <a:moveTo>
                    <a:pt x="119011" y="31816"/>
                  </a:moveTo>
                  <a:lnTo>
                    <a:pt x="119011" y="37125"/>
                  </a:lnTo>
                  <a:lnTo>
                    <a:pt x="119011" y="37198"/>
                  </a:lnTo>
                  <a:lnTo>
                    <a:pt x="119011" y="37270"/>
                  </a:lnTo>
                  <a:lnTo>
                    <a:pt x="119011" y="42652"/>
                  </a:lnTo>
                  <a:lnTo>
                    <a:pt x="108248" y="42652"/>
                  </a:lnTo>
                  <a:lnTo>
                    <a:pt x="108248" y="37270"/>
                  </a:lnTo>
                  <a:lnTo>
                    <a:pt x="108248" y="37198"/>
                  </a:lnTo>
                  <a:lnTo>
                    <a:pt x="108248" y="37125"/>
                  </a:lnTo>
                  <a:lnTo>
                    <a:pt x="108248" y="31816"/>
                  </a:lnTo>
                  <a:close/>
                  <a:moveTo>
                    <a:pt x="129919" y="31816"/>
                  </a:moveTo>
                  <a:lnTo>
                    <a:pt x="129919" y="37125"/>
                  </a:lnTo>
                  <a:lnTo>
                    <a:pt x="129919" y="37198"/>
                  </a:lnTo>
                  <a:lnTo>
                    <a:pt x="129919" y="37270"/>
                  </a:lnTo>
                  <a:lnTo>
                    <a:pt x="129919" y="42652"/>
                  </a:lnTo>
                  <a:lnTo>
                    <a:pt x="119156" y="42652"/>
                  </a:lnTo>
                  <a:lnTo>
                    <a:pt x="119156" y="37270"/>
                  </a:lnTo>
                  <a:lnTo>
                    <a:pt x="119156" y="37198"/>
                  </a:lnTo>
                  <a:lnTo>
                    <a:pt x="119156" y="37125"/>
                  </a:lnTo>
                  <a:lnTo>
                    <a:pt x="119156" y="31816"/>
                  </a:lnTo>
                  <a:close/>
                  <a:moveTo>
                    <a:pt x="140828" y="31816"/>
                  </a:moveTo>
                  <a:lnTo>
                    <a:pt x="140828" y="37125"/>
                  </a:lnTo>
                  <a:lnTo>
                    <a:pt x="140828" y="37198"/>
                  </a:lnTo>
                  <a:lnTo>
                    <a:pt x="140828" y="37270"/>
                  </a:lnTo>
                  <a:lnTo>
                    <a:pt x="140828" y="42652"/>
                  </a:lnTo>
                  <a:lnTo>
                    <a:pt x="130065" y="42652"/>
                  </a:lnTo>
                  <a:lnTo>
                    <a:pt x="130065" y="37270"/>
                  </a:lnTo>
                  <a:lnTo>
                    <a:pt x="130065" y="37198"/>
                  </a:lnTo>
                  <a:lnTo>
                    <a:pt x="130065" y="37125"/>
                  </a:lnTo>
                  <a:lnTo>
                    <a:pt x="130065" y="31816"/>
                  </a:lnTo>
                  <a:close/>
                  <a:moveTo>
                    <a:pt x="20836" y="42724"/>
                  </a:moveTo>
                  <a:lnTo>
                    <a:pt x="20836" y="53560"/>
                  </a:lnTo>
                  <a:lnTo>
                    <a:pt x="10073" y="53560"/>
                  </a:lnTo>
                  <a:lnTo>
                    <a:pt x="10073" y="42724"/>
                  </a:lnTo>
                  <a:close/>
                  <a:moveTo>
                    <a:pt x="31744" y="42724"/>
                  </a:moveTo>
                  <a:lnTo>
                    <a:pt x="31744" y="53560"/>
                  </a:lnTo>
                  <a:lnTo>
                    <a:pt x="20981" y="53560"/>
                  </a:lnTo>
                  <a:lnTo>
                    <a:pt x="20981" y="42724"/>
                  </a:lnTo>
                  <a:close/>
                  <a:moveTo>
                    <a:pt x="42652" y="42724"/>
                  </a:moveTo>
                  <a:lnTo>
                    <a:pt x="42652" y="53560"/>
                  </a:lnTo>
                  <a:lnTo>
                    <a:pt x="31890" y="53560"/>
                  </a:lnTo>
                  <a:lnTo>
                    <a:pt x="31890" y="42724"/>
                  </a:lnTo>
                  <a:close/>
                  <a:moveTo>
                    <a:pt x="53561" y="42724"/>
                  </a:moveTo>
                  <a:lnTo>
                    <a:pt x="53561" y="53560"/>
                  </a:lnTo>
                  <a:lnTo>
                    <a:pt x="42798" y="53560"/>
                  </a:lnTo>
                  <a:lnTo>
                    <a:pt x="42798" y="42724"/>
                  </a:lnTo>
                  <a:close/>
                  <a:moveTo>
                    <a:pt x="64469" y="42724"/>
                  </a:moveTo>
                  <a:lnTo>
                    <a:pt x="64469" y="53560"/>
                  </a:lnTo>
                  <a:lnTo>
                    <a:pt x="53706" y="53560"/>
                  </a:lnTo>
                  <a:lnTo>
                    <a:pt x="53706" y="42724"/>
                  </a:lnTo>
                  <a:close/>
                  <a:moveTo>
                    <a:pt x="75378" y="42724"/>
                  </a:moveTo>
                  <a:lnTo>
                    <a:pt x="75378" y="53560"/>
                  </a:lnTo>
                  <a:lnTo>
                    <a:pt x="64615" y="53560"/>
                  </a:lnTo>
                  <a:lnTo>
                    <a:pt x="64615" y="42724"/>
                  </a:lnTo>
                  <a:close/>
                  <a:moveTo>
                    <a:pt x="86286" y="42724"/>
                  </a:moveTo>
                  <a:lnTo>
                    <a:pt x="86286" y="53560"/>
                  </a:lnTo>
                  <a:lnTo>
                    <a:pt x="75523" y="53560"/>
                  </a:lnTo>
                  <a:lnTo>
                    <a:pt x="75523" y="42724"/>
                  </a:lnTo>
                  <a:close/>
                  <a:moveTo>
                    <a:pt x="97194" y="42724"/>
                  </a:moveTo>
                  <a:lnTo>
                    <a:pt x="97194" y="53560"/>
                  </a:lnTo>
                  <a:lnTo>
                    <a:pt x="86431" y="53560"/>
                  </a:lnTo>
                  <a:lnTo>
                    <a:pt x="86431" y="42724"/>
                  </a:lnTo>
                  <a:close/>
                  <a:moveTo>
                    <a:pt x="108103" y="42724"/>
                  </a:moveTo>
                  <a:lnTo>
                    <a:pt x="108103" y="53560"/>
                  </a:lnTo>
                  <a:lnTo>
                    <a:pt x="97340" y="53560"/>
                  </a:lnTo>
                  <a:lnTo>
                    <a:pt x="97340" y="42724"/>
                  </a:lnTo>
                  <a:close/>
                  <a:moveTo>
                    <a:pt x="119011" y="42724"/>
                  </a:moveTo>
                  <a:lnTo>
                    <a:pt x="119011" y="53560"/>
                  </a:lnTo>
                  <a:lnTo>
                    <a:pt x="108248" y="53560"/>
                  </a:lnTo>
                  <a:lnTo>
                    <a:pt x="108248" y="42724"/>
                  </a:lnTo>
                  <a:close/>
                  <a:moveTo>
                    <a:pt x="129919" y="42724"/>
                  </a:moveTo>
                  <a:lnTo>
                    <a:pt x="129919" y="53560"/>
                  </a:lnTo>
                  <a:lnTo>
                    <a:pt x="119156" y="53560"/>
                  </a:lnTo>
                  <a:lnTo>
                    <a:pt x="119156" y="42724"/>
                  </a:lnTo>
                  <a:close/>
                  <a:moveTo>
                    <a:pt x="140828" y="42724"/>
                  </a:moveTo>
                  <a:lnTo>
                    <a:pt x="140828" y="53560"/>
                  </a:lnTo>
                  <a:lnTo>
                    <a:pt x="130065" y="53560"/>
                  </a:lnTo>
                  <a:lnTo>
                    <a:pt x="130065" y="42724"/>
                  </a:lnTo>
                  <a:close/>
                  <a:moveTo>
                    <a:pt x="20836" y="53633"/>
                  </a:moveTo>
                  <a:lnTo>
                    <a:pt x="20836" y="58942"/>
                  </a:lnTo>
                  <a:lnTo>
                    <a:pt x="20836" y="59014"/>
                  </a:lnTo>
                  <a:lnTo>
                    <a:pt x="20836" y="59087"/>
                  </a:lnTo>
                  <a:lnTo>
                    <a:pt x="20836" y="64469"/>
                  </a:lnTo>
                  <a:lnTo>
                    <a:pt x="10073" y="64469"/>
                  </a:lnTo>
                  <a:lnTo>
                    <a:pt x="10073" y="59087"/>
                  </a:lnTo>
                  <a:lnTo>
                    <a:pt x="10073" y="59014"/>
                  </a:lnTo>
                  <a:lnTo>
                    <a:pt x="10073" y="58942"/>
                  </a:lnTo>
                  <a:lnTo>
                    <a:pt x="10073" y="53633"/>
                  </a:lnTo>
                  <a:close/>
                  <a:moveTo>
                    <a:pt x="31744" y="53633"/>
                  </a:moveTo>
                  <a:lnTo>
                    <a:pt x="31744" y="58942"/>
                  </a:lnTo>
                  <a:lnTo>
                    <a:pt x="31744" y="59014"/>
                  </a:lnTo>
                  <a:lnTo>
                    <a:pt x="31744" y="59087"/>
                  </a:lnTo>
                  <a:lnTo>
                    <a:pt x="31744" y="64469"/>
                  </a:lnTo>
                  <a:lnTo>
                    <a:pt x="20981" y="64469"/>
                  </a:lnTo>
                  <a:lnTo>
                    <a:pt x="20981" y="59087"/>
                  </a:lnTo>
                  <a:lnTo>
                    <a:pt x="20981" y="59014"/>
                  </a:lnTo>
                  <a:lnTo>
                    <a:pt x="20981" y="58942"/>
                  </a:lnTo>
                  <a:lnTo>
                    <a:pt x="20981" y="53633"/>
                  </a:lnTo>
                  <a:close/>
                  <a:moveTo>
                    <a:pt x="42652" y="53633"/>
                  </a:moveTo>
                  <a:lnTo>
                    <a:pt x="42652" y="58942"/>
                  </a:lnTo>
                  <a:lnTo>
                    <a:pt x="42652" y="59014"/>
                  </a:lnTo>
                  <a:lnTo>
                    <a:pt x="42652" y="59087"/>
                  </a:lnTo>
                  <a:lnTo>
                    <a:pt x="42652" y="64469"/>
                  </a:lnTo>
                  <a:lnTo>
                    <a:pt x="31890" y="64469"/>
                  </a:lnTo>
                  <a:lnTo>
                    <a:pt x="31890" y="59087"/>
                  </a:lnTo>
                  <a:lnTo>
                    <a:pt x="31890" y="59014"/>
                  </a:lnTo>
                  <a:lnTo>
                    <a:pt x="31890" y="58942"/>
                  </a:lnTo>
                  <a:lnTo>
                    <a:pt x="31890" y="53633"/>
                  </a:lnTo>
                  <a:close/>
                  <a:moveTo>
                    <a:pt x="53561" y="53633"/>
                  </a:moveTo>
                  <a:lnTo>
                    <a:pt x="53561" y="58942"/>
                  </a:lnTo>
                  <a:lnTo>
                    <a:pt x="53561" y="59014"/>
                  </a:lnTo>
                  <a:lnTo>
                    <a:pt x="53561" y="59087"/>
                  </a:lnTo>
                  <a:lnTo>
                    <a:pt x="53561" y="64469"/>
                  </a:lnTo>
                  <a:lnTo>
                    <a:pt x="42798" y="64469"/>
                  </a:lnTo>
                  <a:lnTo>
                    <a:pt x="42798" y="59087"/>
                  </a:lnTo>
                  <a:lnTo>
                    <a:pt x="42798" y="59014"/>
                  </a:lnTo>
                  <a:lnTo>
                    <a:pt x="42798" y="58942"/>
                  </a:lnTo>
                  <a:lnTo>
                    <a:pt x="42798" y="53633"/>
                  </a:lnTo>
                  <a:close/>
                  <a:moveTo>
                    <a:pt x="64469" y="53633"/>
                  </a:moveTo>
                  <a:lnTo>
                    <a:pt x="64469" y="58942"/>
                  </a:lnTo>
                  <a:lnTo>
                    <a:pt x="64469" y="59014"/>
                  </a:lnTo>
                  <a:lnTo>
                    <a:pt x="64469" y="59087"/>
                  </a:lnTo>
                  <a:lnTo>
                    <a:pt x="64469" y="64469"/>
                  </a:lnTo>
                  <a:lnTo>
                    <a:pt x="53706" y="64469"/>
                  </a:lnTo>
                  <a:lnTo>
                    <a:pt x="53706" y="59087"/>
                  </a:lnTo>
                  <a:lnTo>
                    <a:pt x="53706" y="59014"/>
                  </a:lnTo>
                  <a:lnTo>
                    <a:pt x="53706" y="58942"/>
                  </a:lnTo>
                  <a:lnTo>
                    <a:pt x="53706" y="53633"/>
                  </a:lnTo>
                  <a:close/>
                  <a:moveTo>
                    <a:pt x="75378" y="53633"/>
                  </a:moveTo>
                  <a:lnTo>
                    <a:pt x="75378" y="58942"/>
                  </a:lnTo>
                  <a:lnTo>
                    <a:pt x="75378" y="59014"/>
                  </a:lnTo>
                  <a:lnTo>
                    <a:pt x="75378" y="59087"/>
                  </a:lnTo>
                  <a:lnTo>
                    <a:pt x="75378" y="64469"/>
                  </a:lnTo>
                  <a:lnTo>
                    <a:pt x="64615" y="64469"/>
                  </a:lnTo>
                  <a:lnTo>
                    <a:pt x="64615" y="59087"/>
                  </a:lnTo>
                  <a:lnTo>
                    <a:pt x="64615" y="59014"/>
                  </a:lnTo>
                  <a:lnTo>
                    <a:pt x="64615" y="58942"/>
                  </a:lnTo>
                  <a:lnTo>
                    <a:pt x="64615" y="53633"/>
                  </a:lnTo>
                  <a:close/>
                  <a:moveTo>
                    <a:pt x="86286" y="53633"/>
                  </a:moveTo>
                  <a:lnTo>
                    <a:pt x="86286" y="58942"/>
                  </a:lnTo>
                  <a:lnTo>
                    <a:pt x="86286" y="59014"/>
                  </a:lnTo>
                  <a:lnTo>
                    <a:pt x="86286" y="59087"/>
                  </a:lnTo>
                  <a:lnTo>
                    <a:pt x="86286" y="64469"/>
                  </a:lnTo>
                  <a:lnTo>
                    <a:pt x="75523" y="64469"/>
                  </a:lnTo>
                  <a:lnTo>
                    <a:pt x="75523" y="59087"/>
                  </a:lnTo>
                  <a:lnTo>
                    <a:pt x="75523" y="59014"/>
                  </a:lnTo>
                  <a:lnTo>
                    <a:pt x="75523" y="58942"/>
                  </a:lnTo>
                  <a:lnTo>
                    <a:pt x="75523" y="53633"/>
                  </a:lnTo>
                  <a:close/>
                  <a:moveTo>
                    <a:pt x="97194" y="53633"/>
                  </a:moveTo>
                  <a:lnTo>
                    <a:pt x="97194" y="58942"/>
                  </a:lnTo>
                  <a:lnTo>
                    <a:pt x="97194" y="59014"/>
                  </a:lnTo>
                  <a:lnTo>
                    <a:pt x="97194" y="59087"/>
                  </a:lnTo>
                  <a:lnTo>
                    <a:pt x="97194" y="64469"/>
                  </a:lnTo>
                  <a:lnTo>
                    <a:pt x="86431" y="64469"/>
                  </a:lnTo>
                  <a:lnTo>
                    <a:pt x="86431" y="59087"/>
                  </a:lnTo>
                  <a:lnTo>
                    <a:pt x="86431" y="59014"/>
                  </a:lnTo>
                  <a:lnTo>
                    <a:pt x="86431" y="58942"/>
                  </a:lnTo>
                  <a:lnTo>
                    <a:pt x="86431" y="53633"/>
                  </a:lnTo>
                  <a:close/>
                  <a:moveTo>
                    <a:pt x="108103" y="53633"/>
                  </a:moveTo>
                  <a:lnTo>
                    <a:pt x="108103" y="58942"/>
                  </a:lnTo>
                  <a:lnTo>
                    <a:pt x="108103" y="59014"/>
                  </a:lnTo>
                  <a:lnTo>
                    <a:pt x="108103" y="59087"/>
                  </a:lnTo>
                  <a:lnTo>
                    <a:pt x="108103" y="64469"/>
                  </a:lnTo>
                  <a:lnTo>
                    <a:pt x="97340" y="64469"/>
                  </a:lnTo>
                  <a:lnTo>
                    <a:pt x="97340" y="59087"/>
                  </a:lnTo>
                  <a:lnTo>
                    <a:pt x="97340" y="59014"/>
                  </a:lnTo>
                  <a:lnTo>
                    <a:pt x="97340" y="58942"/>
                  </a:lnTo>
                  <a:lnTo>
                    <a:pt x="97340" y="53633"/>
                  </a:lnTo>
                  <a:close/>
                  <a:moveTo>
                    <a:pt x="119011" y="53633"/>
                  </a:moveTo>
                  <a:lnTo>
                    <a:pt x="119011" y="58942"/>
                  </a:lnTo>
                  <a:lnTo>
                    <a:pt x="119011" y="59014"/>
                  </a:lnTo>
                  <a:lnTo>
                    <a:pt x="119011" y="59087"/>
                  </a:lnTo>
                  <a:lnTo>
                    <a:pt x="119011" y="64469"/>
                  </a:lnTo>
                  <a:lnTo>
                    <a:pt x="108248" y="64469"/>
                  </a:lnTo>
                  <a:lnTo>
                    <a:pt x="108248" y="59087"/>
                  </a:lnTo>
                  <a:lnTo>
                    <a:pt x="108248" y="59014"/>
                  </a:lnTo>
                  <a:lnTo>
                    <a:pt x="108248" y="58942"/>
                  </a:lnTo>
                  <a:lnTo>
                    <a:pt x="108248" y="53633"/>
                  </a:lnTo>
                  <a:close/>
                  <a:moveTo>
                    <a:pt x="129919" y="53633"/>
                  </a:moveTo>
                  <a:lnTo>
                    <a:pt x="129919" y="58942"/>
                  </a:lnTo>
                  <a:lnTo>
                    <a:pt x="129919" y="59014"/>
                  </a:lnTo>
                  <a:lnTo>
                    <a:pt x="129919" y="59087"/>
                  </a:lnTo>
                  <a:lnTo>
                    <a:pt x="129919" y="64469"/>
                  </a:lnTo>
                  <a:lnTo>
                    <a:pt x="119156" y="64469"/>
                  </a:lnTo>
                  <a:lnTo>
                    <a:pt x="119156" y="59087"/>
                  </a:lnTo>
                  <a:lnTo>
                    <a:pt x="119156" y="59014"/>
                  </a:lnTo>
                  <a:lnTo>
                    <a:pt x="119156" y="58942"/>
                  </a:lnTo>
                  <a:lnTo>
                    <a:pt x="119156" y="53633"/>
                  </a:lnTo>
                  <a:close/>
                  <a:moveTo>
                    <a:pt x="140828" y="53633"/>
                  </a:moveTo>
                  <a:lnTo>
                    <a:pt x="140828" y="58942"/>
                  </a:lnTo>
                  <a:lnTo>
                    <a:pt x="140828" y="59014"/>
                  </a:lnTo>
                  <a:lnTo>
                    <a:pt x="140828" y="59087"/>
                  </a:lnTo>
                  <a:lnTo>
                    <a:pt x="140828" y="64469"/>
                  </a:lnTo>
                  <a:lnTo>
                    <a:pt x="130065" y="64469"/>
                  </a:lnTo>
                  <a:lnTo>
                    <a:pt x="130065" y="59087"/>
                  </a:lnTo>
                  <a:lnTo>
                    <a:pt x="130065" y="59014"/>
                  </a:lnTo>
                  <a:lnTo>
                    <a:pt x="130065" y="58942"/>
                  </a:lnTo>
                  <a:lnTo>
                    <a:pt x="130065" y="53633"/>
                  </a:lnTo>
                  <a:close/>
                  <a:moveTo>
                    <a:pt x="20836" y="64541"/>
                  </a:moveTo>
                  <a:lnTo>
                    <a:pt x="20836" y="75377"/>
                  </a:lnTo>
                  <a:lnTo>
                    <a:pt x="10073" y="75377"/>
                  </a:lnTo>
                  <a:lnTo>
                    <a:pt x="10073" y="64541"/>
                  </a:lnTo>
                  <a:close/>
                  <a:moveTo>
                    <a:pt x="31744" y="64541"/>
                  </a:moveTo>
                  <a:lnTo>
                    <a:pt x="31744" y="75377"/>
                  </a:lnTo>
                  <a:lnTo>
                    <a:pt x="20981" y="75377"/>
                  </a:lnTo>
                  <a:lnTo>
                    <a:pt x="20981" y="64541"/>
                  </a:lnTo>
                  <a:close/>
                  <a:moveTo>
                    <a:pt x="42652" y="64541"/>
                  </a:moveTo>
                  <a:lnTo>
                    <a:pt x="42652" y="75377"/>
                  </a:lnTo>
                  <a:lnTo>
                    <a:pt x="31890" y="75377"/>
                  </a:lnTo>
                  <a:lnTo>
                    <a:pt x="31890" y="64541"/>
                  </a:lnTo>
                  <a:close/>
                  <a:moveTo>
                    <a:pt x="53561" y="64541"/>
                  </a:moveTo>
                  <a:lnTo>
                    <a:pt x="53561" y="75377"/>
                  </a:lnTo>
                  <a:lnTo>
                    <a:pt x="42798" y="75377"/>
                  </a:lnTo>
                  <a:lnTo>
                    <a:pt x="42798" y="64541"/>
                  </a:lnTo>
                  <a:close/>
                  <a:moveTo>
                    <a:pt x="64469" y="64541"/>
                  </a:moveTo>
                  <a:lnTo>
                    <a:pt x="64469" y="75377"/>
                  </a:lnTo>
                  <a:lnTo>
                    <a:pt x="53706" y="75377"/>
                  </a:lnTo>
                  <a:lnTo>
                    <a:pt x="53706" y="64541"/>
                  </a:lnTo>
                  <a:close/>
                  <a:moveTo>
                    <a:pt x="75378" y="64541"/>
                  </a:moveTo>
                  <a:lnTo>
                    <a:pt x="75378" y="75377"/>
                  </a:lnTo>
                  <a:lnTo>
                    <a:pt x="64615" y="75377"/>
                  </a:lnTo>
                  <a:lnTo>
                    <a:pt x="64615" y="64541"/>
                  </a:lnTo>
                  <a:close/>
                  <a:moveTo>
                    <a:pt x="86286" y="64541"/>
                  </a:moveTo>
                  <a:lnTo>
                    <a:pt x="86286" y="75377"/>
                  </a:lnTo>
                  <a:lnTo>
                    <a:pt x="75523" y="75377"/>
                  </a:lnTo>
                  <a:lnTo>
                    <a:pt x="75523" y="64541"/>
                  </a:lnTo>
                  <a:close/>
                  <a:moveTo>
                    <a:pt x="97194" y="64541"/>
                  </a:moveTo>
                  <a:lnTo>
                    <a:pt x="97194" y="75377"/>
                  </a:lnTo>
                  <a:lnTo>
                    <a:pt x="86431" y="75377"/>
                  </a:lnTo>
                  <a:lnTo>
                    <a:pt x="86431" y="64541"/>
                  </a:lnTo>
                  <a:close/>
                  <a:moveTo>
                    <a:pt x="108103" y="64541"/>
                  </a:moveTo>
                  <a:lnTo>
                    <a:pt x="108103" y="75377"/>
                  </a:lnTo>
                  <a:lnTo>
                    <a:pt x="97340" y="75377"/>
                  </a:lnTo>
                  <a:lnTo>
                    <a:pt x="97340" y="64541"/>
                  </a:lnTo>
                  <a:close/>
                  <a:moveTo>
                    <a:pt x="119011" y="64541"/>
                  </a:moveTo>
                  <a:lnTo>
                    <a:pt x="119011" y="75377"/>
                  </a:lnTo>
                  <a:lnTo>
                    <a:pt x="108248" y="75377"/>
                  </a:lnTo>
                  <a:lnTo>
                    <a:pt x="108248" y="64541"/>
                  </a:lnTo>
                  <a:close/>
                  <a:moveTo>
                    <a:pt x="129919" y="64541"/>
                  </a:moveTo>
                  <a:lnTo>
                    <a:pt x="129919" y="75377"/>
                  </a:lnTo>
                  <a:lnTo>
                    <a:pt x="119156" y="75377"/>
                  </a:lnTo>
                  <a:lnTo>
                    <a:pt x="119156" y="64541"/>
                  </a:lnTo>
                  <a:close/>
                  <a:moveTo>
                    <a:pt x="140828" y="64541"/>
                  </a:moveTo>
                  <a:lnTo>
                    <a:pt x="140828" y="75377"/>
                  </a:lnTo>
                  <a:lnTo>
                    <a:pt x="130065" y="75377"/>
                  </a:lnTo>
                  <a:lnTo>
                    <a:pt x="130065" y="64541"/>
                  </a:lnTo>
                  <a:close/>
                  <a:moveTo>
                    <a:pt x="20836" y="75450"/>
                  </a:moveTo>
                  <a:lnTo>
                    <a:pt x="20836" y="80758"/>
                  </a:lnTo>
                  <a:lnTo>
                    <a:pt x="20836" y="80831"/>
                  </a:lnTo>
                  <a:lnTo>
                    <a:pt x="20836" y="80904"/>
                  </a:lnTo>
                  <a:lnTo>
                    <a:pt x="20836" y="86285"/>
                  </a:lnTo>
                  <a:lnTo>
                    <a:pt x="10073" y="86285"/>
                  </a:lnTo>
                  <a:lnTo>
                    <a:pt x="10073" y="80904"/>
                  </a:lnTo>
                  <a:lnTo>
                    <a:pt x="10073" y="80831"/>
                  </a:lnTo>
                  <a:lnTo>
                    <a:pt x="10073" y="80758"/>
                  </a:lnTo>
                  <a:lnTo>
                    <a:pt x="10073" y="75450"/>
                  </a:lnTo>
                  <a:close/>
                  <a:moveTo>
                    <a:pt x="31744" y="75450"/>
                  </a:moveTo>
                  <a:lnTo>
                    <a:pt x="31744" y="80758"/>
                  </a:lnTo>
                  <a:lnTo>
                    <a:pt x="31744" y="80831"/>
                  </a:lnTo>
                  <a:lnTo>
                    <a:pt x="31744" y="80904"/>
                  </a:lnTo>
                  <a:lnTo>
                    <a:pt x="31744" y="86285"/>
                  </a:lnTo>
                  <a:lnTo>
                    <a:pt x="20981" y="86285"/>
                  </a:lnTo>
                  <a:lnTo>
                    <a:pt x="20981" y="80904"/>
                  </a:lnTo>
                  <a:lnTo>
                    <a:pt x="20981" y="80831"/>
                  </a:lnTo>
                  <a:lnTo>
                    <a:pt x="20981" y="80758"/>
                  </a:lnTo>
                  <a:lnTo>
                    <a:pt x="20981" y="75450"/>
                  </a:lnTo>
                  <a:close/>
                  <a:moveTo>
                    <a:pt x="42652" y="75450"/>
                  </a:moveTo>
                  <a:lnTo>
                    <a:pt x="42652" y="80758"/>
                  </a:lnTo>
                  <a:lnTo>
                    <a:pt x="42652" y="80831"/>
                  </a:lnTo>
                  <a:lnTo>
                    <a:pt x="42652" y="80904"/>
                  </a:lnTo>
                  <a:lnTo>
                    <a:pt x="42652" y="86285"/>
                  </a:lnTo>
                  <a:lnTo>
                    <a:pt x="31890" y="86285"/>
                  </a:lnTo>
                  <a:lnTo>
                    <a:pt x="31890" y="80904"/>
                  </a:lnTo>
                  <a:lnTo>
                    <a:pt x="31890" y="80831"/>
                  </a:lnTo>
                  <a:lnTo>
                    <a:pt x="31890" y="80758"/>
                  </a:lnTo>
                  <a:lnTo>
                    <a:pt x="31890" y="75450"/>
                  </a:lnTo>
                  <a:close/>
                  <a:moveTo>
                    <a:pt x="53561" y="75450"/>
                  </a:moveTo>
                  <a:lnTo>
                    <a:pt x="53561" y="80758"/>
                  </a:lnTo>
                  <a:lnTo>
                    <a:pt x="53561" y="80831"/>
                  </a:lnTo>
                  <a:lnTo>
                    <a:pt x="53561" y="80904"/>
                  </a:lnTo>
                  <a:lnTo>
                    <a:pt x="53561" y="86285"/>
                  </a:lnTo>
                  <a:lnTo>
                    <a:pt x="42798" y="86285"/>
                  </a:lnTo>
                  <a:lnTo>
                    <a:pt x="42798" y="80904"/>
                  </a:lnTo>
                  <a:lnTo>
                    <a:pt x="42798" y="80831"/>
                  </a:lnTo>
                  <a:lnTo>
                    <a:pt x="42798" y="80758"/>
                  </a:lnTo>
                  <a:lnTo>
                    <a:pt x="42798" y="75450"/>
                  </a:lnTo>
                  <a:close/>
                  <a:moveTo>
                    <a:pt x="64469" y="75450"/>
                  </a:moveTo>
                  <a:lnTo>
                    <a:pt x="64469" y="80758"/>
                  </a:lnTo>
                  <a:lnTo>
                    <a:pt x="64469" y="80831"/>
                  </a:lnTo>
                  <a:lnTo>
                    <a:pt x="64469" y="80904"/>
                  </a:lnTo>
                  <a:lnTo>
                    <a:pt x="64469" y="86285"/>
                  </a:lnTo>
                  <a:lnTo>
                    <a:pt x="53706" y="86285"/>
                  </a:lnTo>
                  <a:lnTo>
                    <a:pt x="53706" y="80904"/>
                  </a:lnTo>
                  <a:lnTo>
                    <a:pt x="53706" y="80831"/>
                  </a:lnTo>
                  <a:lnTo>
                    <a:pt x="53706" y="80758"/>
                  </a:lnTo>
                  <a:lnTo>
                    <a:pt x="53706" y="75450"/>
                  </a:lnTo>
                  <a:close/>
                  <a:moveTo>
                    <a:pt x="75378" y="75450"/>
                  </a:moveTo>
                  <a:lnTo>
                    <a:pt x="75378" y="80758"/>
                  </a:lnTo>
                  <a:lnTo>
                    <a:pt x="75378" y="80831"/>
                  </a:lnTo>
                  <a:lnTo>
                    <a:pt x="75378" y="80904"/>
                  </a:lnTo>
                  <a:lnTo>
                    <a:pt x="75378" y="86285"/>
                  </a:lnTo>
                  <a:lnTo>
                    <a:pt x="64615" y="86285"/>
                  </a:lnTo>
                  <a:lnTo>
                    <a:pt x="64615" y="80904"/>
                  </a:lnTo>
                  <a:lnTo>
                    <a:pt x="64615" y="80831"/>
                  </a:lnTo>
                  <a:lnTo>
                    <a:pt x="64615" y="80758"/>
                  </a:lnTo>
                  <a:lnTo>
                    <a:pt x="64615" y="75450"/>
                  </a:lnTo>
                  <a:close/>
                  <a:moveTo>
                    <a:pt x="86286" y="75450"/>
                  </a:moveTo>
                  <a:lnTo>
                    <a:pt x="86286" y="80758"/>
                  </a:lnTo>
                  <a:lnTo>
                    <a:pt x="86286" y="80831"/>
                  </a:lnTo>
                  <a:lnTo>
                    <a:pt x="86286" y="80904"/>
                  </a:lnTo>
                  <a:lnTo>
                    <a:pt x="86286" y="86285"/>
                  </a:lnTo>
                  <a:lnTo>
                    <a:pt x="75523" y="86285"/>
                  </a:lnTo>
                  <a:lnTo>
                    <a:pt x="75523" y="80904"/>
                  </a:lnTo>
                  <a:lnTo>
                    <a:pt x="75523" y="80831"/>
                  </a:lnTo>
                  <a:lnTo>
                    <a:pt x="75523" y="80758"/>
                  </a:lnTo>
                  <a:lnTo>
                    <a:pt x="75523" y="75450"/>
                  </a:lnTo>
                  <a:close/>
                  <a:moveTo>
                    <a:pt x="97194" y="75450"/>
                  </a:moveTo>
                  <a:lnTo>
                    <a:pt x="97194" y="80758"/>
                  </a:lnTo>
                  <a:lnTo>
                    <a:pt x="97194" y="80831"/>
                  </a:lnTo>
                  <a:lnTo>
                    <a:pt x="97194" y="80904"/>
                  </a:lnTo>
                  <a:lnTo>
                    <a:pt x="97194" y="86285"/>
                  </a:lnTo>
                  <a:lnTo>
                    <a:pt x="86431" y="86285"/>
                  </a:lnTo>
                  <a:lnTo>
                    <a:pt x="86431" y="80904"/>
                  </a:lnTo>
                  <a:lnTo>
                    <a:pt x="86431" y="80831"/>
                  </a:lnTo>
                  <a:lnTo>
                    <a:pt x="86431" y="80758"/>
                  </a:lnTo>
                  <a:lnTo>
                    <a:pt x="86431" y="75450"/>
                  </a:lnTo>
                  <a:close/>
                  <a:moveTo>
                    <a:pt x="108103" y="75450"/>
                  </a:moveTo>
                  <a:lnTo>
                    <a:pt x="108103" y="80758"/>
                  </a:lnTo>
                  <a:lnTo>
                    <a:pt x="108103" y="80831"/>
                  </a:lnTo>
                  <a:lnTo>
                    <a:pt x="108103" y="80904"/>
                  </a:lnTo>
                  <a:lnTo>
                    <a:pt x="108103" y="86285"/>
                  </a:lnTo>
                  <a:lnTo>
                    <a:pt x="97340" y="86285"/>
                  </a:lnTo>
                  <a:lnTo>
                    <a:pt x="97340" y="80904"/>
                  </a:lnTo>
                  <a:lnTo>
                    <a:pt x="97340" y="80831"/>
                  </a:lnTo>
                  <a:lnTo>
                    <a:pt x="97340" y="80758"/>
                  </a:lnTo>
                  <a:lnTo>
                    <a:pt x="97340" y="75450"/>
                  </a:lnTo>
                  <a:close/>
                  <a:moveTo>
                    <a:pt x="119011" y="75450"/>
                  </a:moveTo>
                  <a:lnTo>
                    <a:pt x="119011" y="80758"/>
                  </a:lnTo>
                  <a:lnTo>
                    <a:pt x="119011" y="80831"/>
                  </a:lnTo>
                  <a:lnTo>
                    <a:pt x="119011" y="80904"/>
                  </a:lnTo>
                  <a:lnTo>
                    <a:pt x="119011" y="86285"/>
                  </a:lnTo>
                  <a:lnTo>
                    <a:pt x="108248" y="86285"/>
                  </a:lnTo>
                  <a:lnTo>
                    <a:pt x="108248" y="80904"/>
                  </a:lnTo>
                  <a:lnTo>
                    <a:pt x="108248" y="80831"/>
                  </a:lnTo>
                  <a:lnTo>
                    <a:pt x="108248" y="80758"/>
                  </a:lnTo>
                  <a:lnTo>
                    <a:pt x="108248" y="75450"/>
                  </a:lnTo>
                  <a:close/>
                  <a:moveTo>
                    <a:pt x="129919" y="75450"/>
                  </a:moveTo>
                  <a:lnTo>
                    <a:pt x="129919" y="80758"/>
                  </a:lnTo>
                  <a:lnTo>
                    <a:pt x="129919" y="80831"/>
                  </a:lnTo>
                  <a:lnTo>
                    <a:pt x="129919" y="80904"/>
                  </a:lnTo>
                  <a:lnTo>
                    <a:pt x="129919" y="86285"/>
                  </a:lnTo>
                  <a:lnTo>
                    <a:pt x="119156" y="86285"/>
                  </a:lnTo>
                  <a:lnTo>
                    <a:pt x="119156" y="80904"/>
                  </a:lnTo>
                  <a:lnTo>
                    <a:pt x="119156" y="80831"/>
                  </a:lnTo>
                  <a:lnTo>
                    <a:pt x="119156" y="80758"/>
                  </a:lnTo>
                  <a:lnTo>
                    <a:pt x="119156" y="75450"/>
                  </a:lnTo>
                  <a:close/>
                  <a:moveTo>
                    <a:pt x="140828" y="75450"/>
                  </a:moveTo>
                  <a:lnTo>
                    <a:pt x="140828" y="80758"/>
                  </a:lnTo>
                  <a:lnTo>
                    <a:pt x="140828" y="80831"/>
                  </a:lnTo>
                  <a:lnTo>
                    <a:pt x="140828" y="80904"/>
                  </a:lnTo>
                  <a:lnTo>
                    <a:pt x="140828" y="86285"/>
                  </a:lnTo>
                  <a:lnTo>
                    <a:pt x="130065" y="86285"/>
                  </a:lnTo>
                  <a:lnTo>
                    <a:pt x="130065" y="80904"/>
                  </a:lnTo>
                  <a:lnTo>
                    <a:pt x="130065" y="80831"/>
                  </a:lnTo>
                  <a:lnTo>
                    <a:pt x="130065" y="80758"/>
                  </a:lnTo>
                  <a:lnTo>
                    <a:pt x="130065" y="75450"/>
                  </a:lnTo>
                  <a:close/>
                  <a:moveTo>
                    <a:pt x="20836" y="86358"/>
                  </a:moveTo>
                  <a:lnTo>
                    <a:pt x="20836" y="97194"/>
                  </a:lnTo>
                  <a:lnTo>
                    <a:pt x="10073" y="97194"/>
                  </a:lnTo>
                  <a:lnTo>
                    <a:pt x="10073" y="86358"/>
                  </a:lnTo>
                  <a:close/>
                  <a:moveTo>
                    <a:pt x="31744" y="86358"/>
                  </a:moveTo>
                  <a:lnTo>
                    <a:pt x="31744" y="97194"/>
                  </a:lnTo>
                  <a:lnTo>
                    <a:pt x="20981" y="97194"/>
                  </a:lnTo>
                  <a:lnTo>
                    <a:pt x="20981" y="86358"/>
                  </a:lnTo>
                  <a:close/>
                  <a:moveTo>
                    <a:pt x="42652" y="86358"/>
                  </a:moveTo>
                  <a:lnTo>
                    <a:pt x="42652" y="97194"/>
                  </a:lnTo>
                  <a:lnTo>
                    <a:pt x="31890" y="97194"/>
                  </a:lnTo>
                  <a:lnTo>
                    <a:pt x="31890" y="86358"/>
                  </a:lnTo>
                  <a:close/>
                  <a:moveTo>
                    <a:pt x="53561" y="86358"/>
                  </a:moveTo>
                  <a:lnTo>
                    <a:pt x="53561" y="97194"/>
                  </a:lnTo>
                  <a:lnTo>
                    <a:pt x="42798" y="97194"/>
                  </a:lnTo>
                  <a:lnTo>
                    <a:pt x="42798" y="86358"/>
                  </a:lnTo>
                  <a:close/>
                  <a:moveTo>
                    <a:pt x="64469" y="86358"/>
                  </a:moveTo>
                  <a:lnTo>
                    <a:pt x="64469" y="97194"/>
                  </a:lnTo>
                  <a:lnTo>
                    <a:pt x="53706" y="97194"/>
                  </a:lnTo>
                  <a:lnTo>
                    <a:pt x="53706" y="86358"/>
                  </a:lnTo>
                  <a:close/>
                  <a:moveTo>
                    <a:pt x="75378" y="86358"/>
                  </a:moveTo>
                  <a:lnTo>
                    <a:pt x="75378" y="97194"/>
                  </a:lnTo>
                  <a:lnTo>
                    <a:pt x="64615" y="97194"/>
                  </a:lnTo>
                  <a:lnTo>
                    <a:pt x="64615" y="86358"/>
                  </a:lnTo>
                  <a:close/>
                  <a:moveTo>
                    <a:pt x="86286" y="86358"/>
                  </a:moveTo>
                  <a:lnTo>
                    <a:pt x="86286" y="97194"/>
                  </a:lnTo>
                  <a:lnTo>
                    <a:pt x="75523" y="97194"/>
                  </a:lnTo>
                  <a:lnTo>
                    <a:pt x="75523" y="86358"/>
                  </a:lnTo>
                  <a:close/>
                  <a:moveTo>
                    <a:pt x="97194" y="86358"/>
                  </a:moveTo>
                  <a:lnTo>
                    <a:pt x="97194" y="97194"/>
                  </a:lnTo>
                  <a:lnTo>
                    <a:pt x="86431" y="97194"/>
                  </a:lnTo>
                  <a:lnTo>
                    <a:pt x="86431" y="86358"/>
                  </a:lnTo>
                  <a:close/>
                  <a:moveTo>
                    <a:pt x="108103" y="86358"/>
                  </a:moveTo>
                  <a:lnTo>
                    <a:pt x="108103" y="97194"/>
                  </a:lnTo>
                  <a:lnTo>
                    <a:pt x="97340" y="97194"/>
                  </a:lnTo>
                  <a:lnTo>
                    <a:pt x="97340" y="86358"/>
                  </a:lnTo>
                  <a:close/>
                  <a:moveTo>
                    <a:pt x="119011" y="86358"/>
                  </a:moveTo>
                  <a:lnTo>
                    <a:pt x="119011" y="97194"/>
                  </a:lnTo>
                  <a:lnTo>
                    <a:pt x="108248" y="97194"/>
                  </a:lnTo>
                  <a:lnTo>
                    <a:pt x="108248" y="86358"/>
                  </a:lnTo>
                  <a:close/>
                  <a:moveTo>
                    <a:pt x="129919" y="86358"/>
                  </a:moveTo>
                  <a:lnTo>
                    <a:pt x="129919" y="97194"/>
                  </a:lnTo>
                  <a:lnTo>
                    <a:pt x="119156" y="97194"/>
                  </a:lnTo>
                  <a:lnTo>
                    <a:pt x="119156" y="86358"/>
                  </a:lnTo>
                  <a:close/>
                  <a:moveTo>
                    <a:pt x="140828" y="86358"/>
                  </a:moveTo>
                  <a:lnTo>
                    <a:pt x="140828" y="97194"/>
                  </a:lnTo>
                  <a:lnTo>
                    <a:pt x="130065" y="97194"/>
                  </a:lnTo>
                  <a:lnTo>
                    <a:pt x="130065" y="86358"/>
                  </a:lnTo>
                  <a:close/>
                  <a:moveTo>
                    <a:pt x="20836" y="97266"/>
                  </a:moveTo>
                  <a:lnTo>
                    <a:pt x="20836" y="102575"/>
                  </a:lnTo>
                  <a:lnTo>
                    <a:pt x="20836" y="102648"/>
                  </a:lnTo>
                  <a:lnTo>
                    <a:pt x="20836" y="102721"/>
                  </a:lnTo>
                  <a:lnTo>
                    <a:pt x="20836" y="108102"/>
                  </a:lnTo>
                  <a:lnTo>
                    <a:pt x="10073" y="108102"/>
                  </a:lnTo>
                  <a:lnTo>
                    <a:pt x="10073" y="102721"/>
                  </a:lnTo>
                  <a:lnTo>
                    <a:pt x="10073" y="102648"/>
                  </a:lnTo>
                  <a:lnTo>
                    <a:pt x="10073" y="102575"/>
                  </a:lnTo>
                  <a:lnTo>
                    <a:pt x="10073" y="97266"/>
                  </a:lnTo>
                  <a:close/>
                  <a:moveTo>
                    <a:pt x="31744" y="97266"/>
                  </a:moveTo>
                  <a:lnTo>
                    <a:pt x="31744" y="102575"/>
                  </a:lnTo>
                  <a:lnTo>
                    <a:pt x="31744" y="102648"/>
                  </a:lnTo>
                  <a:lnTo>
                    <a:pt x="31744" y="102721"/>
                  </a:lnTo>
                  <a:lnTo>
                    <a:pt x="31744" y="108102"/>
                  </a:lnTo>
                  <a:lnTo>
                    <a:pt x="20981" y="108102"/>
                  </a:lnTo>
                  <a:lnTo>
                    <a:pt x="20981" y="102721"/>
                  </a:lnTo>
                  <a:lnTo>
                    <a:pt x="20981" y="102648"/>
                  </a:lnTo>
                  <a:lnTo>
                    <a:pt x="20981" y="102575"/>
                  </a:lnTo>
                  <a:lnTo>
                    <a:pt x="20981" y="97266"/>
                  </a:lnTo>
                  <a:close/>
                  <a:moveTo>
                    <a:pt x="42652" y="97266"/>
                  </a:moveTo>
                  <a:lnTo>
                    <a:pt x="42652" y="102575"/>
                  </a:lnTo>
                  <a:lnTo>
                    <a:pt x="42652" y="102648"/>
                  </a:lnTo>
                  <a:lnTo>
                    <a:pt x="42652" y="102721"/>
                  </a:lnTo>
                  <a:lnTo>
                    <a:pt x="42652" y="108102"/>
                  </a:lnTo>
                  <a:lnTo>
                    <a:pt x="31890" y="108102"/>
                  </a:lnTo>
                  <a:lnTo>
                    <a:pt x="31890" y="102721"/>
                  </a:lnTo>
                  <a:lnTo>
                    <a:pt x="31890" y="102648"/>
                  </a:lnTo>
                  <a:lnTo>
                    <a:pt x="31890" y="102575"/>
                  </a:lnTo>
                  <a:lnTo>
                    <a:pt x="31890" y="97266"/>
                  </a:lnTo>
                  <a:close/>
                  <a:moveTo>
                    <a:pt x="53561" y="97266"/>
                  </a:moveTo>
                  <a:lnTo>
                    <a:pt x="53561" y="102575"/>
                  </a:lnTo>
                  <a:lnTo>
                    <a:pt x="53561" y="102648"/>
                  </a:lnTo>
                  <a:lnTo>
                    <a:pt x="53561" y="102721"/>
                  </a:lnTo>
                  <a:lnTo>
                    <a:pt x="53561" y="108102"/>
                  </a:lnTo>
                  <a:lnTo>
                    <a:pt x="42798" y="108102"/>
                  </a:lnTo>
                  <a:lnTo>
                    <a:pt x="42798" y="102721"/>
                  </a:lnTo>
                  <a:lnTo>
                    <a:pt x="42798" y="102648"/>
                  </a:lnTo>
                  <a:lnTo>
                    <a:pt x="42798" y="102575"/>
                  </a:lnTo>
                  <a:lnTo>
                    <a:pt x="42798" y="97266"/>
                  </a:lnTo>
                  <a:close/>
                  <a:moveTo>
                    <a:pt x="64469" y="97266"/>
                  </a:moveTo>
                  <a:lnTo>
                    <a:pt x="64469" y="102575"/>
                  </a:lnTo>
                  <a:lnTo>
                    <a:pt x="64469" y="102648"/>
                  </a:lnTo>
                  <a:lnTo>
                    <a:pt x="64469" y="102721"/>
                  </a:lnTo>
                  <a:lnTo>
                    <a:pt x="64469" y="108102"/>
                  </a:lnTo>
                  <a:lnTo>
                    <a:pt x="53706" y="108102"/>
                  </a:lnTo>
                  <a:lnTo>
                    <a:pt x="53706" y="102721"/>
                  </a:lnTo>
                  <a:lnTo>
                    <a:pt x="53706" y="102648"/>
                  </a:lnTo>
                  <a:lnTo>
                    <a:pt x="53706" y="102575"/>
                  </a:lnTo>
                  <a:lnTo>
                    <a:pt x="53706" y="97266"/>
                  </a:lnTo>
                  <a:close/>
                  <a:moveTo>
                    <a:pt x="75378" y="97266"/>
                  </a:moveTo>
                  <a:lnTo>
                    <a:pt x="75378" y="102575"/>
                  </a:lnTo>
                  <a:lnTo>
                    <a:pt x="75378" y="102648"/>
                  </a:lnTo>
                  <a:lnTo>
                    <a:pt x="75378" y="102721"/>
                  </a:lnTo>
                  <a:lnTo>
                    <a:pt x="75378" y="108102"/>
                  </a:lnTo>
                  <a:lnTo>
                    <a:pt x="64615" y="108102"/>
                  </a:lnTo>
                  <a:lnTo>
                    <a:pt x="64615" y="102721"/>
                  </a:lnTo>
                  <a:lnTo>
                    <a:pt x="64615" y="102648"/>
                  </a:lnTo>
                  <a:lnTo>
                    <a:pt x="64615" y="102575"/>
                  </a:lnTo>
                  <a:lnTo>
                    <a:pt x="64615" y="97266"/>
                  </a:lnTo>
                  <a:close/>
                  <a:moveTo>
                    <a:pt x="86286" y="97266"/>
                  </a:moveTo>
                  <a:lnTo>
                    <a:pt x="86286" y="102575"/>
                  </a:lnTo>
                  <a:lnTo>
                    <a:pt x="86286" y="102648"/>
                  </a:lnTo>
                  <a:lnTo>
                    <a:pt x="86286" y="102721"/>
                  </a:lnTo>
                  <a:lnTo>
                    <a:pt x="86286" y="108102"/>
                  </a:lnTo>
                  <a:lnTo>
                    <a:pt x="75523" y="108102"/>
                  </a:lnTo>
                  <a:lnTo>
                    <a:pt x="75523" y="102721"/>
                  </a:lnTo>
                  <a:lnTo>
                    <a:pt x="75523" y="102648"/>
                  </a:lnTo>
                  <a:lnTo>
                    <a:pt x="75523" y="102575"/>
                  </a:lnTo>
                  <a:lnTo>
                    <a:pt x="75523" y="97266"/>
                  </a:lnTo>
                  <a:close/>
                  <a:moveTo>
                    <a:pt x="97194" y="97266"/>
                  </a:moveTo>
                  <a:lnTo>
                    <a:pt x="97194" y="102575"/>
                  </a:lnTo>
                  <a:lnTo>
                    <a:pt x="97194" y="102648"/>
                  </a:lnTo>
                  <a:lnTo>
                    <a:pt x="97194" y="102721"/>
                  </a:lnTo>
                  <a:lnTo>
                    <a:pt x="97194" y="108102"/>
                  </a:lnTo>
                  <a:lnTo>
                    <a:pt x="86431" y="108102"/>
                  </a:lnTo>
                  <a:lnTo>
                    <a:pt x="86431" y="102721"/>
                  </a:lnTo>
                  <a:lnTo>
                    <a:pt x="86431" y="102648"/>
                  </a:lnTo>
                  <a:lnTo>
                    <a:pt x="86431" y="102575"/>
                  </a:lnTo>
                  <a:lnTo>
                    <a:pt x="86431" y="97266"/>
                  </a:lnTo>
                  <a:close/>
                  <a:moveTo>
                    <a:pt x="108103" y="97266"/>
                  </a:moveTo>
                  <a:lnTo>
                    <a:pt x="108103" y="102575"/>
                  </a:lnTo>
                  <a:lnTo>
                    <a:pt x="108103" y="102648"/>
                  </a:lnTo>
                  <a:lnTo>
                    <a:pt x="108103" y="102721"/>
                  </a:lnTo>
                  <a:lnTo>
                    <a:pt x="108103" y="108102"/>
                  </a:lnTo>
                  <a:lnTo>
                    <a:pt x="97340" y="108102"/>
                  </a:lnTo>
                  <a:lnTo>
                    <a:pt x="97340" y="102721"/>
                  </a:lnTo>
                  <a:lnTo>
                    <a:pt x="97340" y="102648"/>
                  </a:lnTo>
                  <a:lnTo>
                    <a:pt x="97340" y="102575"/>
                  </a:lnTo>
                  <a:lnTo>
                    <a:pt x="97340" y="97266"/>
                  </a:lnTo>
                  <a:close/>
                  <a:moveTo>
                    <a:pt x="119011" y="97266"/>
                  </a:moveTo>
                  <a:lnTo>
                    <a:pt x="119011" y="102575"/>
                  </a:lnTo>
                  <a:lnTo>
                    <a:pt x="119011" y="102648"/>
                  </a:lnTo>
                  <a:lnTo>
                    <a:pt x="119011" y="102721"/>
                  </a:lnTo>
                  <a:lnTo>
                    <a:pt x="119011" y="108102"/>
                  </a:lnTo>
                  <a:lnTo>
                    <a:pt x="108248" y="108102"/>
                  </a:lnTo>
                  <a:lnTo>
                    <a:pt x="108248" y="102721"/>
                  </a:lnTo>
                  <a:lnTo>
                    <a:pt x="108248" y="102648"/>
                  </a:lnTo>
                  <a:lnTo>
                    <a:pt x="108248" y="102575"/>
                  </a:lnTo>
                  <a:lnTo>
                    <a:pt x="108248" y="97266"/>
                  </a:lnTo>
                  <a:close/>
                  <a:moveTo>
                    <a:pt x="129919" y="97266"/>
                  </a:moveTo>
                  <a:lnTo>
                    <a:pt x="129919" y="102575"/>
                  </a:lnTo>
                  <a:lnTo>
                    <a:pt x="129919" y="102648"/>
                  </a:lnTo>
                  <a:lnTo>
                    <a:pt x="129919" y="102721"/>
                  </a:lnTo>
                  <a:lnTo>
                    <a:pt x="129919" y="108102"/>
                  </a:lnTo>
                  <a:lnTo>
                    <a:pt x="119156" y="108102"/>
                  </a:lnTo>
                  <a:lnTo>
                    <a:pt x="119156" y="102721"/>
                  </a:lnTo>
                  <a:lnTo>
                    <a:pt x="119156" y="102648"/>
                  </a:lnTo>
                  <a:lnTo>
                    <a:pt x="119156" y="102575"/>
                  </a:lnTo>
                  <a:lnTo>
                    <a:pt x="119156" y="97266"/>
                  </a:lnTo>
                  <a:close/>
                  <a:moveTo>
                    <a:pt x="140828" y="97266"/>
                  </a:moveTo>
                  <a:lnTo>
                    <a:pt x="140828" y="102575"/>
                  </a:lnTo>
                  <a:lnTo>
                    <a:pt x="140828" y="102648"/>
                  </a:lnTo>
                  <a:lnTo>
                    <a:pt x="140828" y="102721"/>
                  </a:lnTo>
                  <a:lnTo>
                    <a:pt x="140828" y="108102"/>
                  </a:lnTo>
                  <a:lnTo>
                    <a:pt x="130065" y="108102"/>
                  </a:lnTo>
                  <a:lnTo>
                    <a:pt x="130065" y="102721"/>
                  </a:lnTo>
                  <a:lnTo>
                    <a:pt x="130065" y="102648"/>
                  </a:lnTo>
                  <a:lnTo>
                    <a:pt x="130065" y="102575"/>
                  </a:lnTo>
                  <a:lnTo>
                    <a:pt x="130065" y="97266"/>
                  </a:lnTo>
                  <a:close/>
                  <a:moveTo>
                    <a:pt x="20836" y="108175"/>
                  </a:moveTo>
                  <a:lnTo>
                    <a:pt x="20836" y="119010"/>
                  </a:lnTo>
                  <a:lnTo>
                    <a:pt x="10073" y="119010"/>
                  </a:lnTo>
                  <a:lnTo>
                    <a:pt x="10073" y="108175"/>
                  </a:lnTo>
                  <a:close/>
                  <a:moveTo>
                    <a:pt x="31744" y="108175"/>
                  </a:moveTo>
                  <a:lnTo>
                    <a:pt x="31744" y="119010"/>
                  </a:lnTo>
                  <a:lnTo>
                    <a:pt x="20981" y="119010"/>
                  </a:lnTo>
                  <a:lnTo>
                    <a:pt x="20981" y="108175"/>
                  </a:lnTo>
                  <a:close/>
                  <a:moveTo>
                    <a:pt x="42652" y="108175"/>
                  </a:moveTo>
                  <a:lnTo>
                    <a:pt x="42652" y="119010"/>
                  </a:lnTo>
                  <a:lnTo>
                    <a:pt x="31890" y="119010"/>
                  </a:lnTo>
                  <a:lnTo>
                    <a:pt x="31890" y="108175"/>
                  </a:lnTo>
                  <a:close/>
                  <a:moveTo>
                    <a:pt x="53561" y="108175"/>
                  </a:moveTo>
                  <a:lnTo>
                    <a:pt x="53561" y="119010"/>
                  </a:lnTo>
                  <a:lnTo>
                    <a:pt x="42798" y="119010"/>
                  </a:lnTo>
                  <a:lnTo>
                    <a:pt x="42798" y="108175"/>
                  </a:lnTo>
                  <a:close/>
                  <a:moveTo>
                    <a:pt x="64469" y="108175"/>
                  </a:moveTo>
                  <a:lnTo>
                    <a:pt x="64469" y="119010"/>
                  </a:lnTo>
                  <a:lnTo>
                    <a:pt x="53706" y="119010"/>
                  </a:lnTo>
                  <a:lnTo>
                    <a:pt x="53706" y="108175"/>
                  </a:lnTo>
                  <a:close/>
                  <a:moveTo>
                    <a:pt x="75378" y="108175"/>
                  </a:moveTo>
                  <a:lnTo>
                    <a:pt x="75378" y="119010"/>
                  </a:lnTo>
                  <a:lnTo>
                    <a:pt x="64615" y="119010"/>
                  </a:lnTo>
                  <a:lnTo>
                    <a:pt x="64615" y="108175"/>
                  </a:lnTo>
                  <a:close/>
                  <a:moveTo>
                    <a:pt x="86286" y="108175"/>
                  </a:moveTo>
                  <a:lnTo>
                    <a:pt x="86286" y="119010"/>
                  </a:lnTo>
                  <a:lnTo>
                    <a:pt x="75523" y="119010"/>
                  </a:lnTo>
                  <a:lnTo>
                    <a:pt x="75523" y="108175"/>
                  </a:lnTo>
                  <a:close/>
                  <a:moveTo>
                    <a:pt x="97194" y="108175"/>
                  </a:moveTo>
                  <a:lnTo>
                    <a:pt x="97194" y="119010"/>
                  </a:lnTo>
                  <a:lnTo>
                    <a:pt x="86431" y="119010"/>
                  </a:lnTo>
                  <a:lnTo>
                    <a:pt x="86431" y="108175"/>
                  </a:lnTo>
                  <a:close/>
                  <a:moveTo>
                    <a:pt x="108103" y="108175"/>
                  </a:moveTo>
                  <a:lnTo>
                    <a:pt x="108103" y="119010"/>
                  </a:lnTo>
                  <a:lnTo>
                    <a:pt x="97340" y="119010"/>
                  </a:lnTo>
                  <a:lnTo>
                    <a:pt x="97340" y="108175"/>
                  </a:lnTo>
                  <a:close/>
                  <a:moveTo>
                    <a:pt x="119011" y="108175"/>
                  </a:moveTo>
                  <a:lnTo>
                    <a:pt x="119011" y="119010"/>
                  </a:lnTo>
                  <a:lnTo>
                    <a:pt x="108248" y="119010"/>
                  </a:lnTo>
                  <a:lnTo>
                    <a:pt x="108248" y="108175"/>
                  </a:lnTo>
                  <a:close/>
                  <a:moveTo>
                    <a:pt x="129919" y="108175"/>
                  </a:moveTo>
                  <a:lnTo>
                    <a:pt x="129919" y="119010"/>
                  </a:lnTo>
                  <a:lnTo>
                    <a:pt x="119156" y="119010"/>
                  </a:lnTo>
                  <a:lnTo>
                    <a:pt x="119156" y="108175"/>
                  </a:lnTo>
                  <a:close/>
                  <a:moveTo>
                    <a:pt x="140828" y="108175"/>
                  </a:moveTo>
                  <a:lnTo>
                    <a:pt x="140828" y="119010"/>
                  </a:lnTo>
                  <a:lnTo>
                    <a:pt x="130065" y="119010"/>
                  </a:lnTo>
                  <a:lnTo>
                    <a:pt x="130065" y="108175"/>
                  </a:lnTo>
                  <a:close/>
                  <a:moveTo>
                    <a:pt x="20836" y="119083"/>
                  </a:moveTo>
                  <a:lnTo>
                    <a:pt x="20836" y="124392"/>
                  </a:lnTo>
                  <a:lnTo>
                    <a:pt x="20836" y="124465"/>
                  </a:lnTo>
                  <a:lnTo>
                    <a:pt x="20836" y="124537"/>
                  </a:lnTo>
                  <a:lnTo>
                    <a:pt x="20836" y="129919"/>
                  </a:lnTo>
                  <a:lnTo>
                    <a:pt x="10073" y="129919"/>
                  </a:lnTo>
                  <a:lnTo>
                    <a:pt x="10073" y="124537"/>
                  </a:lnTo>
                  <a:lnTo>
                    <a:pt x="10073" y="124465"/>
                  </a:lnTo>
                  <a:lnTo>
                    <a:pt x="10073" y="124392"/>
                  </a:lnTo>
                  <a:lnTo>
                    <a:pt x="10073" y="119083"/>
                  </a:lnTo>
                  <a:close/>
                  <a:moveTo>
                    <a:pt x="31744" y="119083"/>
                  </a:moveTo>
                  <a:lnTo>
                    <a:pt x="31744" y="124392"/>
                  </a:lnTo>
                  <a:lnTo>
                    <a:pt x="31744" y="124465"/>
                  </a:lnTo>
                  <a:lnTo>
                    <a:pt x="31744" y="124537"/>
                  </a:lnTo>
                  <a:lnTo>
                    <a:pt x="31744" y="129919"/>
                  </a:lnTo>
                  <a:lnTo>
                    <a:pt x="20981" y="129919"/>
                  </a:lnTo>
                  <a:lnTo>
                    <a:pt x="20981" y="124537"/>
                  </a:lnTo>
                  <a:lnTo>
                    <a:pt x="20981" y="124465"/>
                  </a:lnTo>
                  <a:lnTo>
                    <a:pt x="20981" y="124392"/>
                  </a:lnTo>
                  <a:lnTo>
                    <a:pt x="20981" y="119083"/>
                  </a:lnTo>
                  <a:close/>
                  <a:moveTo>
                    <a:pt x="42652" y="119083"/>
                  </a:moveTo>
                  <a:lnTo>
                    <a:pt x="42652" y="124392"/>
                  </a:lnTo>
                  <a:lnTo>
                    <a:pt x="42652" y="124465"/>
                  </a:lnTo>
                  <a:lnTo>
                    <a:pt x="42652" y="124537"/>
                  </a:lnTo>
                  <a:lnTo>
                    <a:pt x="42652" y="129919"/>
                  </a:lnTo>
                  <a:lnTo>
                    <a:pt x="31890" y="129919"/>
                  </a:lnTo>
                  <a:lnTo>
                    <a:pt x="31890" y="124537"/>
                  </a:lnTo>
                  <a:lnTo>
                    <a:pt x="31890" y="124465"/>
                  </a:lnTo>
                  <a:lnTo>
                    <a:pt x="31890" y="124392"/>
                  </a:lnTo>
                  <a:lnTo>
                    <a:pt x="31890" y="119083"/>
                  </a:lnTo>
                  <a:close/>
                  <a:moveTo>
                    <a:pt x="53561" y="119083"/>
                  </a:moveTo>
                  <a:lnTo>
                    <a:pt x="53561" y="124392"/>
                  </a:lnTo>
                  <a:lnTo>
                    <a:pt x="53561" y="124465"/>
                  </a:lnTo>
                  <a:lnTo>
                    <a:pt x="53561" y="124537"/>
                  </a:lnTo>
                  <a:lnTo>
                    <a:pt x="53561" y="129919"/>
                  </a:lnTo>
                  <a:lnTo>
                    <a:pt x="42798" y="129919"/>
                  </a:lnTo>
                  <a:lnTo>
                    <a:pt x="42798" y="124537"/>
                  </a:lnTo>
                  <a:lnTo>
                    <a:pt x="42798" y="124465"/>
                  </a:lnTo>
                  <a:lnTo>
                    <a:pt x="42798" y="124392"/>
                  </a:lnTo>
                  <a:lnTo>
                    <a:pt x="42798" y="119083"/>
                  </a:lnTo>
                  <a:close/>
                  <a:moveTo>
                    <a:pt x="64469" y="119083"/>
                  </a:moveTo>
                  <a:lnTo>
                    <a:pt x="64469" y="124392"/>
                  </a:lnTo>
                  <a:lnTo>
                    <a:pt x="64469" y="124465"/>
                  </a:lnTo>
                  <a:lnTo>
                    <a:pt x="64469" y="124537"/>
                  </a:lnTo>
                  <a:lnTo>
                    <a:pt x="64469" y="129919"/>
                  </a:lnTo>
                  <a:lnTo>
                    <a:pt x="53706" y="129919"/>
                  </a:lnTo>
                  <a:lnTo>
                    <a:pt x="53706" y="124537"/>
                  </a:lnTo>
                  <a:lnTo>
                    <a:pt x="53706" y="124465"/>
                  </a:lnTo>
                  <a:lnTo>
                    <a:pt x="53706" y="124392"/>
                  </a:lnTo>
                  <a:lnTo>
                    <a:pt x="53706" y="119083"/>
                  </a:lnTo>
                  <a:close/>
                  <a:moveTo>
                    <a:pt x="75378" y="119083"/>
                  </a:moveTo>
                  <a:lnTo>
                    <a:pt x="75378" y="124392"/>
                  </a:lnTo>
                  <a:lnTo>
                    <a:pt x="75378" y="124465"/>
                  </a:lnTo>
                  <a:lnTo>
                    <a:pt x="75378" y="124537"/>
                  </a:lnTo>
                  <a:lnTo>
                    <a:pt x="75378" y="129919"/>
                  </a:lnTo>
                  <a:lnTo>
                    <a:pt x="64615" y="129919"/>
                  </a:lnTo>
                  <a:lnTo>
                    <a:pt x="64615" y="124537"/>
                  </a:lnTo>
                  <a:lnTo>
                    <a:pt x="64615" y="124465"/>
                  </a:lnTo>
                  <a:lnTo>
                    <a:pt x="64615" y="124392"/>
                  </a:lnTo>
                  <a:lnTo>
                    <a:pt x="64615" y="119083"/>
                  </a:lnTo>
                  <a:close/>
                  <a:moveTo>
                    <a:pt x="86286" y="119083"/>
                  </a:moveTo>
                  <a:lnTo>
                    <a:pt x="86286" y="124392"/>
                  </a:lnTo>
                  <a:lnTo>
                    <a:pt x="86286" y="124465"/>
                  </a:lnTo>
                  <a:lnTo>
                    <a:pt x="86286" y="124537"/>
                  </a:lnTo>
                  <a:lnTo>
                    <a:pt x="86286" y="129919"/>
                  </a:lnTo>
                  <a:lnTo>
                    <a:pt x="75523" y="129919"/>
                  </a:lnTo>
                  <a:lnTo>
                    <a:pt x="75523" y="124537"/>
                  </a:lnTo>
                  <a:lnTo>
                    <a:pt x="75523" y="124465"/>
                  </a:lnTo>
                  <a:lnTo>
                    <a:pt x="75523" y="124392"/>
                  </a:lnTo>
                  <a:lnTo>
                    <a:pt x="75523" y="119083"/>
                  </a:lnTo>
                  <a:close/>
                  <a:moveTo>
                    <a:pt x="97194" y="119083"/>
                  </a:moveTo>
                  <a:lnTo>
                    <a:pt x="97194" y="124392"/>
                  </a:lnTo>
                  <a:lnTo>
                    <a:pt x="97194" y="124465"/>
                  </a:lnTo>
                  <a:lnTo>
                    <a:pt x="97194" y="124537"/>
                  </a:lnTo>
                  <a:lnTo>
                    <a:pt x="97194" y="129919"/>
                  </a:lnTo>
                  <a:lnTo>
                    <a:pt x="86431" y="129919"/>
                  </a:lnTo>
                  <a:lnTo>
                    <a:pt x="86431" y="124537"/>
                  </a:lnTo>
                  <a:lnTo>
                    <a:pt x="86431" y="124465"/>
                  </a:lnTo>
                  <a:lnTo>
                    <a:pt x="86431" y="124392"/>
                  </a:lnTo>
                  <a:lnTo>
                    <a:pt x="86431" y="119083"/>
                  </a:lnTo>
                  <a:close/>
                  <a:moveTo>
                    <a:pt x="108103" y="119083"/>
                  </a:moveTo>
                  <a:lnTo>
                    <a:pt x="108103" y="124392"/>
                  </a:lnTo>
                  <a:lnTo>
                    <a:pt x="108103" y="124465"/>
                  </a:lnTo>
                  <a:lnTo>
                    <a:pt x="108103" y="124537"/>
                  </a:lnTo>
                  <a:lnTo>
                    <a:pt x="108103" y="129919"/>
                  </a:lnTo>
                  <a:lnTo>
                    <a:pt x="97340" y="129919"/>
                  </a:lnTo>
                  <a:lnTo>
                    <a:pt x="97340" y="124537"/>
                  </a:lnTo>
                  <a:lnTo>
                    <a:pt x="97340" y="124465"/>
                  </a:lnTo>
                  <a:lnTo>
                    <a:pt x="97340" y="124392"/>
                  </a:lnTo>
                  <a:lnTo>
                    <a:pt x="97340" y="119083"/>
                  </a:lnTo>
                  <a:close/>
                  <a:moveTo>
                    <a:pt x="119011" y="119083"/>
                  </a:moveTo>
                  <a:lnTo>
                    <a:pt x="119011" y="124392"/>
                  </a:lnTo>
                  <a:lnTo>
                    <a:pt x="119011" y="124465"/>
                  </a:lnTo>
                  <a:lnTo>
                    <a:pt x="119011" y="124537"/>
                  </a:lnTo>
                  <a:lnTo>
                    <a:pt x="119011" y="129919"/>
                  </a:lnTo>
                  <a:lnTo>
                    <a:pt x="108248" y="129919"/>
                  </a:lnTo>
                  <a:lnTo>
                    <a:pt x="108248" y="124537"/>
                  </a:lnTo>
                  <a:lnTo>
                    <a:pt x="108248" y="124465"/>
                  </a:lnTo>
                  <a:lnTo>
                    <a:pt x="108248" y="124392"/>
                  </a:lnTo>
                  <a:lnTo>
                    <a:pt x="108248" y="119083"/>
                  </a:lnTo>
                  <a:close/>
                  <a:moveTo>
                    <a:pt x="129919" y="119083"/>
                  </a:moveTo>
                  <a:lnTo>
                    <a:pt x="129919" y="124392"/>
                  </a:lnTo>
                  <a:lnTo>
                    <a:pt x="129919" y="124465"/>
                  </a:lnTo>
                  <a:lnTo>
                    <a:pt x="129919" y="124537"/>
                  </a:lnTo>
                  <a:lnTo>
                    <a:pt x="129919" y="129919"/>
                  </a:lnTo>
                  <a:lnTo>
                    <a:pt x="119156" y="129919"/>
                  </a:lnTo>
                  <a:lnTo>
                    <a:pt x="119156" y="124537"/>
                  </a:lnTo>
                  <a:lnTo>
                    <a:pt x="119156" y="124465"/>
                  </a:lnTo>
                  <a:lnTo>
                    <a:pt x="119156" y="124392"/>
                  </a:lnTo>
                  <a:lnTo>
                    <a:pt x="119156" y="119083"/>
                  </a:lnTo>
                  <a:close/>
                  <a:moveTo>
                    <a:pt x="140828" y="119083"/>
                  </a:moveTo>
                  <a:lnTo>
                    <a:pt x="140828" y="124392"/>
                  </a:lnTo>
                  <a:lnTo>
                    <a:pt x="140828" y="124465"/>
                  </a:lnTo>
                  <a:lnTo>
                    <a:pt x="140828" y="124537"/>
                  </a:lnTo>
                  <a:lnTo>
                    <a:pt x="140828" y="129919"/>
                  </a:lnTo>
                  <a:lnTo>
                    <a:pt x="130065" y="129919"/>
                  </a:lnTo>
                  <a:lnTo>
                    <a:pt x="130065" y="124537"/>
                  </a:lnTo>
                  <a:lnTo>
                    <a:pt x="130065" y="124465"/>
                  </a:lnTo>
                  <a:lnTo>
                    <a:pt x="130065" y="124392"/>
                  </a:lnTo>
                  <a:lnTo>
                    <a:pt x="130065" y="119083"/>
                  </a:lnTo>
                  <a:close/>
                  <a:moveTo>
                    <a:pt x="20836" y="129992"/>
                  </a:moveTo>
                  <a:lnTo>
                    <a:pt x="20836" y="140827"/>
                  </a:lnTo>
                  <a:lnTo>
                    <a:pt x="10073" y="140827"/>
                  </a:lnTo>
                  <a:lnTo>
                    <a:pt x="10073" y="129992"/>
                  </a:lnTo>
                  <a:close/>
                  <a:moveTo>
                    <a:pt x="31744" y="129992"/>
                  </a:moveTo>
                  <a:lnTo>
                    <a:pt x="31744" y="140827"/>
                  </a:lnTo>
                  <a:lnTo>
                    <a:pt x="20981" y="140827"/>
                  </a:lnTo>
                  <a:lnTo>
                    <a:pt x="20981" y="129992"/>
                  </a:lnTo>
                  <a:close/>
                  <a:moveTo>
                    <a:pt x="42652" y="129992"/>
                  </a:moveTo>
                  <a:lnTo>
                    <a:pt x="42652" y="140827"/>
                  </a:lnTo>
                  <a:lnTo>
                    <a:pt x="31890" y="140827"/>
                  </a:lnTo>
                  <a:lnTo>
                    <a:pt x="31890" y="129992"/>
                  </a:lnTo>
                  <a:close/>
                  <a:moveTo>
                    <a:pt x="53561" y="129992"/>
                  </a:moveTo>
                  <a:lnTo>
                    <a:pt x="53561" y="140827"/>
                  </a:lnTo>
                  <a:lnTo>
                    <a:pt x="42798" y="140827"/>
                  </a:lnTo>
                  <a:lnTo>
                    <a:pt x="42798" y="129992"/>
                  </a:lnTo>
                  <a:close/>
                  <a:moveTo>
                    <a:pt x="64469" y="129992"/>
                  </a:moveTo>
                  <a:lnTo>
                    <a:pt x="64469" y="140827"/>
                  </a:lnTo>
                  <a:lnTo>
                    <a:pt x="53706" y="140827"/>
                  </a:lnTo>
                  <a:lnTo>
                    <a:pt x="53706" y="129992"/>
                  </a:lnTo>
                  <a:close/>
                  <a:moveTo>
                    <a:pt x="75378" y="129992"/>
                  </a:moveTo>
                  <a:lnTo>
                    <a:pt x="75378" y="140827"/>
                  </a:lnTo>
                  <a:lnTo>
                    <a:pt x="64615" y="140827"/>
                  </a:lnTo>
                  <a:lnTo>
                    <a:pt x="64615" y="129992"/>
                  </a:lnTo>
                  <a:close/>
                  <a:moveTo>
                    <a:pt x="86286" y="129992"/>
                  </a:moveTo>
                  <a:lnTo>
                    <a:pt x="86286" y="140827"/>
                  </a:lnTo>
                  <a:lnTo>
                    <a:pt x="75523" y="140827"/>
                  </a:lnTo>
                  <a:lnTo>
                    <a:pt x="75523" y="129992"/>
                  </a:lnTo>
                  <a:close/>
                  <a:moveTo>
                    <a:pt x="97194" y="129992"/>
                  </a:moveTo>
                  <a:lnTo>
                    <a:pt x="97194" y="140827"/>
                  </a:lnTo>
                  <a:lnTo>
                    <a:pt x="86431" y="140827"/>
                  </a:lnTo>
                  <a:lnTo>
                    <a:pt x="86431" y="129992"/>
                  </a:lnTo>
                  <a:close/>
                  <a:moveTo>
                    <a:pt x="108103" y="129992"/>
                  </a:moveTo>
                  <a:lnTo>
                    <a:pt x="108103" y="140827"/>
                  </a:lnTo>
                  <a:lnTo>
                    <a:pt x="97340" y="140827"/>
                  </a:lnTo>
                  <a:lnTo>
                    <a:pt x="97340" y="129992"/>
                  </a:lnTo>
                  <a:close/>
                  <a:moveTo>
                    <a:pt x="119011" y="129992"/>
                  </a:moveTo>
                  <a:lnTo>
                    <a:pt x="119011" y="140827"/>
                  </a:lnTo>
                  <a:lnTo>
                    <a:pt x="108248" y="140827"/>
                  </a:lnTo>
                  <a:lnTo>
                    <a:pt x="108248" y="129992"/>
                  </a:lnTo>
                  <a:close/>
                  <a:moveTo>
                    <a:pt x="129919" y="129992"/>
                  </a:moveTo>
                  <a:lnTo>
                    <a:pt x="129919" y="140827"/>
                  </a:lnTo>
                  <a:lnTo>
                    <a:pt x="119156" y="140827"/>
                  </a:lnTo>
                  <a:lnTo>
                    <a:pt x="119156" y="129992"/>
                  </a:lnTo>
                  <a:close/>
                  <a:moveTo>
                    <a:pt x="140828" y="129992"/>
                  </a:moveTo>
                  <a:lnTo>
                    <a:pt x="140828" y="140827"/>
                  </a:lnTo>
                  <a:lnTo>
                    <a:pt x="130065" y="140827"/>
                  </a:lnTo>
                  <a:lnTo>
                    <a:pt x="130065" y="129992"/>
                  </a:lnTo>
                  <a:close/>
                  <a:moveTo>
                    <a:pt x="20836" y="140900"/>
                  </a:moveTo>
                  <a:lnTo>
                    <a:pt x="20836" y="146209"/>
                  </a:lnTo>
                  <a:lnTo>
                    <a:pt x="20836" y="146281"/>
                  </a:lnTo>
                  <a:lnTo>
                    <a:pt x="20836" y="146354"/>
                  </a:lnTo>
                  <a:lnTo>
                    <a:pt x="20836" y="151736"/>
                  </a:lnTo>
                  <a:lnTo>
                    <a:pt x="10073" y="151736"/>
                  </a:lnTo>
                  <a:lnTo>
                    <a:pt x="10073" y="146354"/>
                  </a:lnTo>
                  <a:lnTo>
                    <a:pt x="10073" y="146281"/>
                  </a:lnTo>
                  <a:lnTo>
                    <a:pt x="10073" y="146209"/>
                  </a:lnTo>
                  <a:lnTo>
                    <a:pt x="10073" y="140900"/>
                  </a:lnTo>
                  <a:close/>
                  <a:moveTo>
                    <a:pt x="31744" y="140900"/>
                  </a:moveTo>
                  <a:lnTo>
                    <a:pt x="31744" y="146209"/>
                  </a:lnTo>
                  <a:lnTo>
                    <a:pt x="31744" y="146281"/>
                  </a:lnTo>
                  <a:lnTo>
                    <a:pt x="31744" y="146354"/>
                  </a:lnTo>
                  <a:lnTo>
                    <a:pt x="31744" y="151736"/>
                  </a:lnTo>
                  <a:lnTo>
                    <a:pt x="20981" y="151736"/>
                  </a:lnTo>
                  <a:lnTo>
                    <a:pt x="20981" y="146354"/>
                  </a:lnTo>
                  <a:lnTo>
                    <a:pt x="20981" y="146281"/>
                  </a:lnTo>
                  <a:lnTo>
                    <a:pt x="20981" y="146209"/>
                  </a:lnTo>
                  <a:lnTo>
                    <a:pt x="20981" y="140900"/>
                  </a:lnTo>
                  <a:close/>
                  <a:moveTo>
                    <a:pt x="42652" y="140900"/>
                  </a:moveTo>
                  <a:lnTo>
                    <a:pt x="42652" y="146209"/>
                  </a:lnTo>
                  <a:lnTo>
                    <a:pt x="42652" y="146281"/>
                  </a:lnTo>
                  <a:lnTo>
                    <a:pt x="42652" y="146354"/>
                  </a:lnTo>
                  <a:lnTo>
                    <a:pt x="42652" y="151736"/>
                  </a:lnTo>
                  <a:lnTo>
                    <a:pt x="31890" y="151736"/>
                  </a:lnTo>
                  <a:lnTo>
                    <a:pt x="31890" y="146354"/>
                  </a:lnTo>
                  <a:lnTo>
                    <a:pt x="31890" y="146281"/>
                  </a:lnTo>
                  <a:lnTo>
                    <a:pt x="31890" y="146209"/>
                  </a:lnTo>
                  <a:lnTo>
                    <a:pt x="31890" y="140900"/>
                  </a:lnTo>
                  <a:close/>
                  <a:moveTo>
                    <a:pt x="53561" y="140900"/>
                  </a:moveTo>
                  <a:lnTo>
                    <a:pt x="53561" y="146209"/>
                  </a:lnTo>
                  <a:lnTo>
                    <a:pt x="53561" y="146281"/>
                  </a:lnTo>
                  <a:lnTo>
                    <a:pt x="53561" y="146354"/>
                  </a:lnTo>
                  <a:lnTo>
                    <a:pt x="53561" y="151736"/>
                  </a:lnTo>
                  <a:lnTo>
                    <a:pt x="42798" y="151736"/>
                  </a:lnTo>
                  <a:lnTo>
                    <a:pt x="42798" y="146354"/>
                  </a:lnTo>
                  <a:lnTo>
                    <a:pt x="42798" y="146281"/>
                  </a:lnTo>
                  <a:lnTo>
                    <a:pt x="42798" y="146209"/>
                  </a:lnTo>
                  <a:lnTo>
                    <a:pt x="42798" y="140900"/>
                  </a:lnTo>
                  <a:close/>
                  <a:moveTo>
                    <a:pt x="64469" y="140900"/>
                  </a:moveTo>
                  <a:lnTo>
                    <a:pt x="64469" y="146209"/>
                  </a:lnTo>
                  <a:lnTo>
                    <a:pt x="64469" y="146281"/>
                  </a:lnTo>
                  <a:lnTo>
                    <a:pt x="64469" y="146354"/>
                  </a:lnTo>
                  <a:lnTo>
                    <a:pt x="64469" y="151736"/>
                  </a:lnTo>
                  <a:lnTo>
                    <a:pt x="53706" y="151736"/>
                  </a:lnTo>
                  <a:lnTo>
                    <a:pt x="53706" y="146354"/>
                  </a:lnTo>
                  <a:lnTo>
                    <a:pt x="53706" y="146281"/>
                  </a:lnTo>
                  <a:lnTo>
                    <a:pt x="53706" y="146209"/>
                  </a:lnTo>
                  <a:lnTo>
                    <a:pt x="53706" y="140900"/>
                  </a:lnTo>
                  <a:close/>
                  <a:moveTo>
                    <a:pt x="75378" y="140900"/>
                  </a:moveTo>
                  <a:lnTo>
                    <a:pt x="75378" y="146209"/>
                  </a:lnTo>
                  <a:lnTo>
                    <a:pt x="75378" y="146281"/>
                  </a:lnTo>
                  <a:lnTo>
                    <a:pt x="75378" y="146354"/>
                  </a:lnTo>
                  <a:lnTo>
                    <a:pt x="75378" y="151736"/>
                  </a:lnTo>
                  <a:lnTo>
                    <a:pt x="64615" y="151736"/>
                  </a:lnTo>
                  <a:lnTo>
                    <a:pt x="64615" y="146354"/>
                  </a:lnTo>
                  <a:lnTo>
                    <a:pt x="64615" y="146281"/>
                  </a:lnTo>
                  <a:lnTo>
                    <a:pt x="64615" y="146209"/>
                  </a:lnTo>
                  <a:lnTo>
                    <a:pt x="64615" y="140900"/>
                  </a:lnTo>
                  <a:close/>
                  <a:moveTo>
                    <a:pt x="86286" y="140900"/>
                  </a:moveTo>
                  <a:lnTo>
                    <a:pt x="86286" y="146209"/>
                  </a:lnTo>
                  <a:lnTo>
                    <a:pt x="86286" y="146281"/>
                  </a:lnTo>
                  <a:lnTo>
                    <a:pt x="86286" y="146354"/>
                  </a:lnTo>
                  <a:lnTo>
                    <a:pt x="86286" y="151736"/>
                  </a:lnTo>
                  <a:lnTo>
                    <a:pt x="75523" y="151736"/>
                  </a:lnTo>
                  <a:lnTo>
                    <a:pt x="75523" y="146354"/>
                  </a:lnTo>
                  <a:lnTo>
                    <a:pt x="75523" y="146281"/>
                  </a:lnTo>
                  <a:lnTo>
                    <a:pt x="75523" y="146209"/>
                  </a:lnTo>
                  <a:lnTo>
                    <a:pt x="75523" y="140900"/>
                  </a:lnTo>
                  <a:close/>
                  <a:moveTo>
                    <a:pt x="97194" y="140900"/>
                  </a:moveTo>
                  <a:lnTo>
                    <a:pt x="97194" y="146209"/>
                  </a:lnTo>
                  <a:lnTo>
                    <a:pt x="97194" y="146281"/>
                  </a:lnTo>
                  <a:lnTo>
                    <a:pt x="97194" y="146354"/>
                  </a:lnTo>
                  <a:lnTo>
                    <a:pt x="97194" y="151736"/>
                  </a:lnTo>
                  <a:lnTo>
                    <a:pt x="86431" y="151736"/>
                  </a:lnTo>
                  <a:lnTo>
                    <a:pt x="86431" y="146354"/>
                  </a:lnTo>
                  <a:lnTo>
                    <a:pt x="86431" y="146281"/>
                  </a:lnTo>
                  <a:lnTo>
                    <a:pt x="86431" y="146209"/>
                  </a:lnTo>
                  <a:lnTo>
                    <a:pt x="86431" y="140900"/>
                  </a:lnTo>
                  <a:close/>
                  <a:moveTo>
                    <a:pt x="108103" y="140900"/>
                  </a:moveTo>
                  <a:lnTo>
                    <a:pt x="108103" y="146209"/>
                  </a:lnTo>
                  <a:lnTo>
                    <a:pt x="108103" y="146281"/>
                  </a:lnTo>
                  <a:lnTo>
                    <a:pt x="108103" y="146354"/>
                  </a:lnTo>
                  <a:lnTo>
                    <a:pt x="108103" y="151736"/>
                  </a:lnTo>
                  <a:lnTo>
                    <a:pt x="97340" y="151736"/>
                  </a:lnTo>
                  <a:lnTo>
                    <a:pt x="97340" y="146354"/>
                  </a:lnTo>
                  <a:lnTo>
                    <a:pt x="97340" y="146281"/>
                  </a:lnTo>
                  <a:lnTo>
                    <a:pt x="97340" y="146209"/>
                  </a:lnTo>
                  <a:lnTo>
                    <a:pt x="97340" y="140900"/>
                  </a:lnTo>
                  <a:close/>
                  <a:moveTo>
                    <a:pt x="119011" y="140900"/>
                  </a:moveTo>
                  <a:lnTo>
                    <a:pt x="119011" y="146209"/>
                  </a:lnTo>
                  <a:lnTo>
                    <a:pt x="119011" y="146281"/>
                  </a:lnTo>
                  <a:lnTo>
                    <a:pt x="119011" y="146354"/>
                  </a:lnTo>
                  <a:lnTo>
                    <a:pt x="119011" y="151736"/>
                  </a:lnTo>
                  <a:lnTo>
                    <a:pt x="108248" y="151736"/>
                  </a:lnTo>
                  <a:lnTo>
                    <a:pt x="108248" y="146354"/>
                  </a:lnTo>
                  <a:lnTo>
                    <a:pt x="108248" y="146281"/>
                  </a:lnTo>
                  <a:lnTo>
                    <a:pt x="108248" y="146209"/>
                  </a:lnTo>
                  <a:lnTo>
                    <a:pt x="108248" y="140900"/>
                  </a:lnTo>
                  <a:close/>
                  <a:moveTo>
                    <a:pt x="129919" y="140900"/>
                  </a:moveTo>
                  <a:lnTo>
                    <a:pt x="129919" y="146209"/>
                  </a:lnTo>
                  <a:lnTo>
                    <a:pt x="129919" y="146281"/>
                  </a:lnTo>
                  <a:lnTo>
                    <a:pt x="129919" y="146354"/>
                  </a:lnTo>
                  <a:lnTo>
                    <a:pt x="129919" y="151736"/>
                  </a:lnTo>
                  <a:lnTo>
                    <a:pt x="119156" y="151736"/>
                  </a:lnTo>
                  <a:lnTo>
                    <a:pt x="119156" y="146354"/>
                  </a:lnTo>
                  <a:lnTo>
                    <a:pt x="119156" y="146281"/>
                  </a:lnTo>
                  <a:lnTo>
                    <a:pt x="119156" y="146209"/>
                  </a:lnTo>
                  <a:lnTo>
                    <a:pt x="119156" y="140900"/>
                  </a:lnTo>
                  <a:close/>
                  <a:moveTo>
                    <a:pt x="140828" y="140900"/>
                  </a:moveTo>
                  <a:lnTo>
                    <a:pt x="140828" y="146209"/>
                  </a:lnTo>
                  <a:lnTo>
                    <a:pt x="140828" y="146281"/>
                  </a:lnTo>
                  <a:lnTo>
                    <a:pt x="140828" y="146354"/>
                  </a:lnTo>
                  <a:lnTo>
                    <a:pt x="140828" y="151736"/>
                  </a:lnTo>
                  <a:lnTo>
                    <a:pt x="130065" y="151736"/>
                  </a:lnTo>
                  <a:lnTo>
                    <a:pt x="130065" y="146354"/>
                  </a:lnTo>
                  <a:lnTo>
                    <a:pt x="130065" y="146281"/>
                  </a:lnTo>
                  <a:lnTo>
                    <a:pt x="130065" y="146209"/>
                  </a:lnTo>
                  <a:lnTo>
                    <a:pt x="130065" y="140900"/>
                  </a:lnTo>
                  <a:close/>
                  <a:moveTo>
                    <a:pt x="20836" y="151808"/>
                  </a:moveTo>
                  <a:lnTo>
                    <a:pt x="20836" y="162644"/>
                  </a:lnTo>
                  <a:lnTo>
                    <a:pt x="10073" y="162644"/>
                  </a:lnTo>
                  <a:lnTo>
                    <a:pt x="10073" y="151808"/>
                  </a:lnTo>
                  <a:close/>
                  <a:moveTo>
                    <a:pt x="31744" y="151808"/>
                  </a:moveTo>
                  <a:lnTo>
                    <a:pt x="31744" y="162644"/>
                  </a:lnTo>
                  <a:lnTo>
                    <a:pt x="20981" y="162644"/>
                  </a:lnTo>
                  <a:lnTo>
                    <a:pt x="20981" y="151808"/>
                  </a:lnTo>
                  <a:close/>
                  <a:moveTo>
                    <a:pt x="42652" y="151808"/>
                  </a:moveTo>
                  <a:lnTo>
                    <a:pt x="42652" y="162644"/>
                  </a:lnTo>
                  <a:lnTo>
                    <a:pt x="31890" y="162644"/>
                  </a:lnTo>
                  <a:lnTo>
                    <a:pt x="31890" y="151808"/>
                  </a:lnTo>
                  <a:close/>
                  <a:moveTo>
                    <a:pt x="53561" y="151808"/>
                  </a:moveTo>
                  <a:lnTo>
                    <a:pt x="53561" y="162644"/>
                  </a:lnTo>
                  <a:lnTo>
                    <a:pt x="42798" y="162644"/>
                  </a:lnTo>
                  <a:lnTo>
                    <a:pt x="42798" y="151808"/>
                  </a:lnTo>
                  <a:close/>
                  <a:moveTo>
                    <a:pt x="64469" y="151808"/>
                  </a:moveTo>
                  <a:lnTo>
                    <a:pt x="64469" y="162644"/>
                  </a:lnTo>
                  <a:lnTo>
                    <a:pt x="53706" y="162644"/>
                  </a:lnTo>
                  <a:lnTo>
                    <a:pt x="53706" y="151808"/>
                  </a:lnTo>
                  <a:close/>
                  <a:moveTo>
                    <a:pt x="75378" y="151808"/>
                  </a:moveTo>
                  <a:lnTo>
                    <a:pt x="75378" y="162644"/>
                  </a:lnTo>
                  <a:lnTo>
                    <a:pt x="64615" y="162644"/>
                  </a:lnTo>
                  <a:lnTo>
                    <a:pt x="64615" y="151808"/>
                  </a:lnTo>
                  <a:close/>
                  <a:moveTo>
                    <a:pt x="86286" y="151808"/>
                  </a:moveTo>
                  <a:lnTo>
                    <a:pt x="86286" y="162644"/>
                  </a:lnTo>
                  <a:lnTo>
                    <a:pt x="75523" y="162644"/>
                  </a:lnTo>
                  <a:lnTo>
                    <a:pt x="75523" y="151808"/>
                  </a:lnTo>
                  <a:close/>
                  <a:moveTo>
                    <a:pt x="97194" y="151808"/>
                  </a:moveTo>
                  <a:lnTo>
                    <a:pt x="97194" y="162644"/>
                  </a:lnTo>
                  <a:lnTo>
                    <a:pt x="86431" y="162644"/>
                  </a:lnTo>
                  <a:lnTo>
                    <a:pt x="86431" y="151808"/>
                  </a:lnTo>
                  <a:close/>
                  <a:moveTo>
                    <a:pt x="108103" y="151808"/>
                  </a:moveTo>
                  <a:lnTo>
                    <a:pt x="108103" y="162644"/>
                  </a:lnTo>
                  <a:lnTo>
                    <a:pt x="97340" y="162644"/>
                  </a:lnTo>
                  <a:lnTo>
                    <a:pt x="97340" y="151808"/>
                  </a:lnTo>
                  <a:close/>
                  <a:moveTo>
                    <a:pt x="119011" y="151808"/>
                  </a:moveTo>
                  <a:lnTo>
                    <a:pt x="119011" y="162644"/>
                  </a:lnTo>
                  <a:lnTo>
                    <a:pt x="108248" y="162644"/>
                  </a:lnTo>
                  <a:lnTo>
                    <a:pt x="108248" y="151808"/>
                  </a:lnTo>
                  <a:close/>
                  <a:moveTo>
                    <a:pt x="129919" y="151808"/>
                  </a:moveTo>
                  <a:lnTo>
                    <a:pt x="129919" y="162644"/>
                  </a:lnTo>
                  <a:lnTo>
                    <a:pt x="119156" y="162644"/>
                  </a:lnTo>
                  <a:lnTo>
                    <a:pt x="119156" y="151808"/>
                  </a:lnTo>
                  <a:close/>
                  <a:moveTo>
                    <a:pt x="140828" y="151808"/>
                  </a:moveTo>
                  <a:lnTo>
                    <a:pt x="140828" y="162644"/>
                  </a:lnTo>
                  <a:lnTo>
                    <a:pt x="130065" y="162644"/>
                  </a:lnTo>
                  <a:lnTo>
                    <a:pt x="130065" y="151808"/>
                  </a:lnTo>
                  <a:close/>
                  <a:moveTo>
                    <a:pt x="20836" y="162717"/>
                  </a:moveTo>
                  <a:lnTo>
                    <a:pt x="20836" y="168025"/>
                  </a:lnTo>
                  <a:lnTo>
                    <a:pt x="20836" y="168098"/>
                  </a:lnTo>
                  <a:lnTo>
                    <a:pt x="20836" y="168171"/>
                  </a:lnTo>
                  <a:lnTo>
                    <a:pt x="20836" y="173552"/>
                  </a:lnTo>
                  <a:lnTo>
                    <a:pt x="10073" y="173552"/>
                  </a:lnTo>
                  <a:lnTo>
                    <a:pt x="10073" y="168171"/>
                  </a:lnTo>
                  <a:lnTo>
                    <a:pt x="10073" y="168098"/>
                  </a:lnTo>
                  <a:lnTo>
                    <a:pt x="10073" y="168025"/>
                  </a:lnTo>
                  <a:lnTo>
                    <a:pt x="10073" y="162717"/>
                  </a:lnTo>
                  <a:close/>
                  <a:moveTo>
                    <a:pt x="31744" y="162717"/>
                  </a:moveTo>
                  <a:lnTo>
                    <a:pt x="31744" y="168025"/>
                  </a:lnTo>
                  <a:lnTo>
                    <a:pt x="31744" y="168098"/>
                  </a:lnTo>
                  <a:lnTo>
                    <a:pt x="31744" y="168171"/>
                  </a:lnTo>
                  <a:lnTo>
                    <a:pt x="31744" y="173552"/>
                  </a:lnTo>
                  <a:lnTo>
                    <a:pt x="20981" y="173552"/>
                  </a:lnTo>
                  <a:lnTo>
                    <a:pt x="20981" y="168171"/>
                  </a:lnTo>
                  <a:lnTo>
                    <a:pt x="20981" y="168098"/>
                  </a:lnTo>
                  <a:lnTo>
                    <a:pt x="20981" y="168025"/>
                  </a:lnTo>
                  <a:lnTo>
                    <a:pt x="20981" y="162717"/>
                  </a:lnTo>
                  <a:close/>
                  <a:moveTo>
                    <a:pt x="42652" y="162717"/>
                  </a:moveTo>
                  <a:lnTo>
                    <a:pt x="42652" y="168025"/>
                  </a:lnTo>
                  <a:lnTo>
                    <a:pt x="42652" y="168098"/>
                  </a:lnTo>
                  <a:lnTo>
                    <a:pt x="42652" y="168171"/>
                  </a:lnTo>
                  <a:lnTo>
                    <a:pt x="42652" y="173552"/>
                  </a:lnTo>
                  <a:lnTo>
                    <a:pt x="31890" y="173552"/>
                  </a:lnTo>
                  <a:lnTo>
                    <a:pt x="31890" y="168171"/>
                  </a:lnTo>
                  <a:lnTo>
                    <a:pt x="31890" y="168098"/>
                  </a:lnTo>
                  <a:lnTo>
                    <a:pt x="31890" y="168025"/>
                  </a:lnTo>
                  <a:lnTo>
                    <a:pt x="31890" y="162717"/>
                  </a:lnTo>
                  <a:close/>
                  <a:moveTo>
                    <a:pt x="53561" y="162717"/>
                  </a:moveTo>
                  <a:lnTo>
                    <a:pt x="53561" y="168025"/>
                  </a:lnTo>
                  <a:lnTo>
                    <a:pt x="53561" y="168098"/>
                  </a:lnTo>
                  <a:lnTo>
                    <a:pt x="53561" y="168171"/>
                  </a:lnTo>
                  <a:lnTo>
                    <a:pt x="53561" y="173552"/>
                  </a:lnTo>
                  <a:lnTo>
                    <a:pt x="42798" y="173552"/>
                  </a:lnTo>
                  <a:lnTo>
                    <a:pt x="42798" y="168171"/>
                  </a:lnTo>
                  <a:lnTo>
                    <a:pt x="42798" y="168098"/>
                  </a:lnTo>
                  <a:lnTo>
                    <a:pt x="42798" y="168025"/>
                  </a:lnTo>
                  <a:lnTo>
                    <a:pt x="42798" y="162717"/>
                  </a:lnTo>
                  <a:close/>
                  <a:moveTo>
                    <a:pt x="64469" y="162717"/>
                  </a:moveTo>
                  <a:lnTo>
                    <a:pt x="64469" y="168025"/>
                  </a:lnTo>
                  <a:lnTo>
                    <a:pt x="64469" y="168098"/>
                  </a:lnTo>
                  <a:lnTo>
                    <a:pt x="64469" y="168171"/>
                  </a:lnTo>
                  <a:lnTo>
                    <a:pt x="64469" y="173552"/>
                  </a:lnTo>
                  <a:lnTo>
                    <a:pt x="53706" y="173552"/>
                  </a:lnTo>
                  <a:lnTo>
                    <a:pt x="53706" y="168171"/>
                  </a:lnTo>
                  <a:lnTo>
                    <a:pt x="53706" y="168098"/>
                  </a:lnTo>
                  <a:lnTo>
                    <a:pt x="53706" y="168025"/>
                  </a:lnTo>
                  <a:lnTo>
                    <a:pt x="53706" y="162717"/>
                  </a:lnTo>
                  <a:close/>
                  <a:moveTo>
                    <a:pt x="75378" y="162717"/>
                  </a:moveTo>
                  <a:lnTo>
                    <a:pt x="75378" y="168025"/>
                  </a:lnTo>
                  <a:lnTo>
                    <a:pt x="75378" y="168098"/>
                  </a:lnTo>
                  <a:lnTo>
                    <a:pt x="75378" y="168171"/>
                  </a:lnTo>
                  <a:lnTo>
                    <a:pt x="75378" y="173552"/>
                  </a:lnTo>
                  <a:lnTo>
                    <a:pt x="64615" y="173552"/>
                  </a:lnTo>
                  <a:lnTo>
                    <a:pt x="64615" y="168171"/>
                  </a:lnTo>
                  <a:lnTo>
                    <a:pt x="64615" y="168098"/>
                  </a:lnTo>
                  <a:lnTo>
                    <a:pt x="64615" y="168025"/>
                  </a:lnTo>
                  <a:lnTo>
                    <a:pt x="64615" y="162717"/>
                  </a:lnTo>
                  <a:close/>
                  <a:moveTo>
                    <a:pt x="86286" y="162717"/>
                  </a:moveTo>
                  <a:lnTo>
                    <a:pt x="86286" y="168025"/>
                  </a:lnTo>
                  <a:lnTo>
                    <a:pt x="86286" y="168098"/>
                  </a:lnTo>
                  <a:lnTo>
                    <a:pt x="86286" y="168171"/>
                  </a:lnTo>
                  <a:lnTo>
                    <a:pt x="86286" y="173552"/>
                  </a:lnTo>
                  <a:lnTo>
                    <a:pt x="75523" y="173552"/>
                  </a:lnTo>
                  <a:lnTo>
                    <a:pt x="75523" y="168171"/>
                  </a:lnTo>
                  <a:lnTo>
                    <a:pt x="75523" y="168098"/>
                  </a:lnTo>
                  <a:lnTo>
                    <a:pt x="75523" y="168025"/>
                  </a:lnTo>
                  <a:lnTo>
                    <a:pt x="75523" y="162717"/>
                  </a:lnTo>
                  <a:close/>
                  <a:moveTo>
                    <a:pt x="97194" y="162717"/>
                  </a:moveTo>
                  <a:lnTo>
                    <a:pt x="97194" y="168025"/>
                  </a:lnTo>
                  <a:lnTo>
                    <a:pt x="97194" y="168098"/>
                  </a:lnTo>
                  <a:lnTo>
                    <a:pt x="97194" y="168171"/>
                  </a:lnTo>
                  <a:lnTo>
                    <a:pt x="97194" y="173552"/>
                  </a:lnTo>
                  <a:lnTo>
                    <a:pt x="86431" y="173552"/>
                  </a:lnTo>
                  <a:lnTo>
                    <a:pt x="86431" y="168171"/>
                  </a:lnTo>
                  <a:lnTo>
                    <a:pt x="86431" y="168098"/>
                  </a:lnTo>
                  <a:lnTo>
                    <a:pt x="86431" y="168025"/>
                  </a:lnTo>
                  <a:lnTo>
                    <a:pt x="86431" y="162717"/>
                  </a:lnTo>
                  <a:close/>
                  <a:moveTo>
                    <a:pt x="108103" y="162717"/>
                  </a:moveTo>
                  <a:lnTo>
                    <a:pt x="108103" y="168025"/>
                  </a:lnTo>
                  <a:lnTo>
                    <a:pt x="108103" y="168098"/>
                  </a:lnTo>
                  <a:lnTo>
                    <a:pt x="108103" y="168171"/>
                  </a:lnTo>
                  <a:lnTo>
                    <a:pt x="108103" y="173552"/>
                  </a:lnTo>
                  <a:lnTo>
                    <a:pt x="97340" y="173552"/>
                  </a:lnTo>
                  <a:lnTo>
                    <a:pt x="97340" y="168171"/>
                  </a:lnTo>
                  <a:lnTo>
                    <a:pt x="97340" y="168098"/>
                  </a:lnTo>
                  <a:lnTo>
                    <a:pt x="97340" y="168025"/>
                  </a:lnTo>
                  <a:lnTo>
                    <a:pt x="97340" y="162717"/>
                  </a:lnTo>
                  <a:close/>
                  <a:moveTo>
                    <a:pt x="119011" y="162717"/>
                  </a:moveTo>
                  <a:lnTo>
                    <a:pt x="119011" y="168025"/>
                  </a:lnTo>
                  <a:lnTo>
                    <a:pt x="119011" y="168098"/>
                  </a:lnTo>
                  <a:lnTo>
                    <a:pt x="119011" y="168171"/>
                  </a:lnTo>
                  <a:lnTo>
                    <a:pt x="119011" y="173552"/>
                  </a:lnTo>
                  <a:lnTo>
                    <a:pt x="108248" y="173552"/>
                  </a:lnTo>
                  <a:lnTo>
                    <a:pt x="108248" y="168171"/>
                  </a:lnTo>
                  <a:lnTo>
                    <a:pt x="108248" y="168098"/>
                  </a:lnTo>
                  <a:lnTo>
                    <a:pt x="108248" y="168025"/>
                  </a:lnTo>
                  <a:lnTo>
                    <a:pt x="108248" y="162717"/>
                  </a:lnTo>
                  <a:close/>
                  <a:moveTo>
                    <a:pt x="129919" y="162717"/>
                  </a:moveTo>
                  <a:lnTo>
                    <a:pt x="129919" y="168025"/>
                  </a:lnTo>
                  <a:lnTo>
                    <a:pt x="129919" y="168098"/>
                  </a:lnTo>
                  <a:lnTo>
                    <a:pt x="129919" y="168171"/>
                  </a:lnTo>
                  <a:lnTo>
                    <a:pt x="129919" y="173552"/>
                  </a:lnTo>
                  <a:lnTo>
                    <a:pt x="119156" y="173552"/>
                  </a:lnTo>
                  <a:lnTo>
                    <a:pt x="119156" y="168171"/>
                  </a:lnTo>
                  <a:lnTo>
                    <a:pt x="119156" y="168098"/>
                  </a:lnTo>
                  <a:lnTo>
                    <a:pt x="119156" y="168025"/>
                  </a:lnTo>
                  <a:lnTo>
                    <a:pt x="119156" y="162717"/>
                  </a:lnTo>
                  <a:close/>
                  <a:moveTo>
                    <a:pt x="140828" y="162717"/>
                  </a:moveTo>
                  <a:lnTo>
                    <a:pt x="140828" y="168025"/>
                  </a:lnTo>
                  <a:lnTo>
                    <a:pt x="140828" y="168098"/>
                  </a:lnTo>
                  <a:lnTo>
                    <a:pt x="140828" y="168171"/>
                  </a:lnTo>
                  <a:lnTo>
                    <a:pt x="140828" y="173552"/>
                  </a:lnTo>
                  <a:lnTo>
                    <a:pt x="130065" y="173552"/>
                  </a:lnTo>
                  <a:lnTo>
                    <a:pt x="130065" y="168171"/>
                  </a:lnTo>
                  <a:lnTo>
                    <a:pt x="130065" y="168098"/>
                  </a:lnTo>
                  <a:lnTo>
                    <a:pt x="130065" y="168025"/>
                  </a:lnTo>
                  <a:lnTo>
                    <a:pt x="130065" y="162717"/>
                  </a:lnTo>
                  <a:close/>
                  <a:moveTo>
                    <a:pt x="20836" y="173625"/>
                  </a:moveTo>
                  <a:lnTo>
                    <a:pt x="20836" y="184461"/>
                  </a:lnTo>
                  <a:lnTo>
                    <a:pt x="10073" y="184461"/>
                  </a:lnTo>
                  <a:lnTo>
                    <a:pt x="10073" y="173625"/>
                  </a:lnTo>
                  <a:close/>
                  <a:moveTo>
                    <a:pt x="31744" y="173625"/>
                  </a:moveTo>
                  <a:lnTo>
                    <a:pt x="31744" y="184461"/>
                  </a:lnTo>
                  <a:lnTo>
                    <a:pt x="20981" y="184461"/>
                  </a:lnTo>
                  <a:lnTo>
                    <a:pt x="20981" y="173625"/>
                  </a:lnTo>
                  <a:close/>
                  <a:moveTo>
                    <a:pt x="42652" y="173625"/>
                  </a:moveTo>
                  <a:lnTo>
                    <a:pt x="42652" y="184461"/>
                  </a:lnTo>
                  <a:lnTo>
                    <a:pt x="31890" y="184461"/>
                  </a:lnTo>
                  <a:lnTo>
                    <a:pt x="31890" y="173625"/>
                  </a:lnTo>
                  <a:close/>
                  <a:moveTo>
                    <a:pt x="53561" y="173625"/>
                  </a:moveTo>
                  <a:lnTo>
                    <a:pt x="53561" y="184461"/>
                  </a:lnTo>
                  <a:lnTo>
                    <a:pt x="42798" y="184461"/>
                  </a:lnTo>
                  <a:lnTo>
                    <a:pt x="42798" y="173625"/>
                  </a:lnTo>
                  <a:close/>
                  <a:moveTo>
                    <a:pt x="64469" y="173625"/>
                  </a:moveTo>
                  <a:lnTo>
                    <a:pt x="64469" y="184461"/>
                  </a:lnTo>
                  <a:lnTo>
                    <a:pt x="53706" y="184461"/>
                  </a:lnTo>
                  <a:lnTo>
                    <a:pt x="53706" y="173625"/>
                  </a:lnTo>
                  <a:close/>
                  <a:moveTo>
                    <a:pt x="75378" y="173625"/>
                  </a:moveTo>
                  <a:lnTo>
                    <a:pt x="75378" y="184461"/>
                  </a:lnTo>
                  <a:lnTo>
                    <a:pt x="64615" y="184461"/>
                  </a:lnTo>
                  <a:lnTo>
                    <a:pt x="64615" y="173625"/>
                  </a:lnTo>
                  <a:close/>
                  <a:moveTo>
                    <a:pt x="86286" y="173625"/>
                  </a:moveTo>
                  <a:lnTo>
                    <a:pt x="86286" y="184461"/>
                  </a:lnTo>
                  <a:lnTo>
                    <a:pt x="75523" y="184461"/>
                  </a:lnTo>
                  <a:lnTo>
                    <a:pt x="75523" y="173625"/>
                  </a:lnTo>
                  <a:close/>
                  <a:moveTo>
                    <a:pt x="97194" y="173625"/>
                  </a:moveTo>
                  <a:lnTo>
                    <a:pt x="97194" y="184461"/>
                  </a:lnTo>
                  <a:lnTo>
                    <a:pt x="86431" y="184461"/>
                  </a:lnTo>
                  <a:lnTo>
                    <a:pt x="86431" y="173625"/>
                  </a:lnTo>
                  <a:close/>
                  <a:moveTo>
                    <a:pt x="108103" y="173625"/>
                  </a:moveTo>
                  <a:lnTo>
                    <a:pt x="108103" y="184461"/>
                  </a:lnTo>
                  <a:lnTo>
                    <a:pt x="97340" y="184461"/>
                  </a:lnTo>
                  <a:lnTo>
                    <a:pt x="97340" y="173625"/>
                  </a:lnTo>
                  <a:close/>
                  <a:moveTo>
                    <a:pt x="119011" y="173625"/>
                  </a:moveTo>
                  <a:lnTo>
                    <a:pt x="119011" y="184461"/>
                  </a:lnTo>
                  <a:lnTo>
                    <a:pt x="108248" y="184461"/>
                  </a:lnTo>
                  <a:lnTo>
                    <a:pt x="108248" y="173625"/>
                  </a:lnTo>
                  <a:close/>
                  <a:moveTo>
                    <a:pt x="129919" y="173625"/>
                  </a:moveTo>
                  <a:lnTo>
                    <a:pt x="129919" y="184461"/>
                  </a:lnTo>
                  <a:lnTo>
                    <a:pt x="119156" y="184461"/>
                  </a:lnTo>
                  <a:lnTo>
                    <a:pt x="119156" y="173625"/>
                  </a:lnTo>
                  <a:close/>
                  <a:moveTo>
                    <a:pt x="140828" y="173625"/>
                  </a:moveTo>
                  <a:lnTo>
                    <a:pt x="140828" y="184461"/>
                  </a:lnTo>
                  <a:lnTo>
                    <a:pt x="130065" y="184461"/>
                  </a:lnTo>
                  <a:lnTo>
                    <a:pt x="130065" y="173625"/>
                  </a:lnTo>
                  <a:close/>
                  <a:moveTo>
                    <a:pt x="20836" y="184533"/>
                  </a:moveTo>
                  <a:lnTo>
                    <a:pt x="20836" y="189842"/>
                  </a:lnTo>
                  <a:lnTo>
                    <a:pt x="20836" y="189915"/>
                  </a:lnTo>
                  <a:lnTo>
                    <a:pt x="20836" y="189988"/>
                  </a:lnTo>
                  <a:lnTo>
                    <a:pt x="20836" y="195369"/>
                  </a:lnTo>
                  <a:lnTo>
                    <a:pt x="10073" y="195369"/>
                  </a:lnTo>
                  <a:lnTo>
                    <a:pt x="10073" y="189988"/>
                  </a:lnTo>
                  <a:lnTo>
                    <a:pt x="10073" y="189915"/>
                  </a:lnTo>
                  <a:lnTo>
                    <a:pt x="10073" y="189842"/>
                  </a:lnTo>
                  <a:lnTo>
                    <a:pt x="10073" y="184533"/>
                  </a:lnTo>
                  <a:close/>
                  <a:moveTo>
                    <a:pt x="31744" y="184533"/>
                  </a:moveTo>
                  <a:lnTo>
                    <a:pt x="31744" y="189842"/>
                  </a:lnTo>
                  <a:lnTo>
                    <a:pt x="31744" y="189915"/>
                  </a:lnTo>
                  <a:lnTo>
                    <a:pt x="31744" y="189988"/>
                  </a:lnTo>
                  <a:lnTo>
                    <a:pt x="31744" y="195369"/>
                  </a:lnTo>
                  <a:lnTo>
                    <a:pt x="20981" y="195369"/>
                  </a:lnTo>
                  <a:lnTo>
                    <a:pt x="20981" y="189988"/>
                  </a:lnTo>
                  <a:lnTo>
                    <a:pt x="20981" y="189915"/>
                  </a:lnTo>
                  <a:lnTo>
                    <a:pt x="20981" y="189842"/>
                  </a:lnTo>
                  <a:lnTo>
                    <a:pt x="20981" y="184533"/>
                  </a:lnTo>
                  <a:close/>
                  <a:moveTo>
                    <a:pt x="42652" y="184533"/>
                  </a:moveTo>
                  <a:lnTo>
                    <a:pt x="42652" y="189842"/>
                  </a:lnTo>
                  <a:lnTo>
                    <a:pt x="42652" y="189915"/>
                  </a:lnTo>
                  <a:lnTo>
                    <a:pt x="42652" y="189988"/>
                  </a:lnTo>
                  <a:lnTo>
                    <a:pt x="42652" y="195369"/>
                  </a:lnTo>
                  <a:lnTo>
                    <a:pt x="31890" y="195369"/>
                  </a:lnTo>
                  <a:lnTo>
                    <a:pt x="31890" y="189988"/>
                  </a:lnTo>
                  <a:lnTo>
                    <a:pt x="31890" y="189915"/>
                  </a:lnTo>
                  <a:lnTo>
                    <a:pt x="31890" y="189842"/>
                  </a:lnTo>
                  <a:lnTo>
                    <a:pt x="31890" y="184533"/>
                  </a:lnTo>
                  <a:close/>
                  <a:moveTo>
                    <a:pt x="53561" y="184533"/>
                  </a:moveTo>
                  <a:lnTo>
                    <a:pt x="53561" y="189842"/>
                  </a:lnTo>
                  <a:lnTo>
                    <a:pt x="53561" y="189915"/>
                  </a:lnTo>
                  <a:lnTo>
                    <a:pt x="53561" y="189988"/>
                  </a:lnTo>
                  <a:lnTo>
                    <a:pt x="53561" y="195369"/>
                  </a:lnTo>
                  <a:lnTo>
                    <a:pt x="42798" y="195369"/>
                  </a:lnTo>
                  <a:lnTo>
                    <a:pt x="42798" y="189988"/>
                  </a:lnTo>
                  <a:lnTo>
                    <a:pt x="42798" y="189915"/>
                  </a:lnTo>
                  <a:lnTo>
                    <a:pt x="42798" y="189842"/>
                  </a:lnTo>
                  <a:lnTo>
                    <a:pt x="42798" y="184533"/>
                  </a:lnTo>
                  <a:close/>
                  <a:moveTo>
                    <a:pt x="64469" y="184533"/>
                  </a:moveTo>
                  <a:lnTo>
                    <a:pt x="64469" y="189842"/>
                  </a:lnTo>
                  <a:lnTo>
                    <a:pt x="64469" y="189915"/>
                  </a:lnTo>
                  <a:lnTo>
                    <a:pt x="64469" y="189988"/>
                  </a:lnTo>
                  <a:lnTo>
                    <a:pt x="64469" y="195369"/>
                  </a:lnTo>
                  <a:lnTo>
                    <a:pt x="53706" y="195369"/>
                  </a:lnTo>
                  <a:lnTo>
                    <a:pt x="53706" y="189988"/>
                  </a:lnTo>
                  <a:lnTo>
                    <a:pt x="53706" y="189915"/>
                  </a:lnTo>
                  <a:lnTo>
                    <a:pt x="53706" y="189842"/>
                  </a:lnTo>
                  <a:lnTo>
                    <a:pt x="53706" y="184533"/>
                  </a:lnTo>
                  <a:close/>
                  <a:moveTo>
                    <a:pt x="75378" y="184533"/>
                  </a:moveTo>
                  <a:lnTo>
                    <a:pt x="75378" y="189842"/>
                  </a:lnTo>
                  <a:lnTo>
                    <a:pt x="75378" y="189915"/>
                  </a:lnTo>
                  <a:lnTo>
                    <a:pt x="75378" y="189988"/>
                  </a:lnTo>
                  <a:lnTo>
                    <a:pt x="75378" y="195369"/>
                  </a:lnTo>
                  <a:lnTo>
                    <a:pt x="64615" y="195369"/>
                  </a:lnTo>
                  <a:lnTo>
                    <a:pt x="64615" y="189988"/>
                  </a:lnTo>
                  <a:lnTo>
                    <a:pt x="64615" y="189915"/>
                  </a:lnTo>
                  <a:lnTo>
                    <a:pt x="64615" y="189842"/>
                  </a:lnTo>
                  <a:lnTo>
                    <a:pt x="64615" y="184533"/>
                  </a:lnTo>
                  <a:close/>
                  <a:moveTo>
                    <a:pt x="86286" y="184533"/>
                  </a:moveTo>
                  <a:lnTo>
                    <a:pt x="86286" y="189842"/>
                  </a:lnTo>
                  <a:lnTo>
                    <a:pt x="86286" y="189915"/>
                  </a:lnTo>
                  <a:lnTo>
                    <a:pt x="86286" y="189988"/>
                  </a:lnTo>
                  <a:lnTo>
                    <a:pt x="86286" y="195369"/>
                  </a:lnTo>
                  <a:lnTo>
                    <a:pt x="75523" y="195369"/>
                  </a:lnTo>
                  <a:lnTo>
                    <a:pt x="75523" y="189988"/>
                  </a:lnTo>
                  <a:lnTo>
                    <a:pt x="75523" y="189915"/>
                  </a:lnTo>
                  <a:lnTo>
                    <a:pt x="75523" y="189842"/>
                  </a:lnTo>
                  <a:lnTo>
                    <a:pt x="75523" y="184533"/>
                  </a:lnTo>
                  <a:close/>
                  <a:moveTo>
                    <a:pt x="97194" y="184533"/>
                  </a:moveTo>
                  <a:lnTo>
                    <a:pt x="97194" y="189842"/>
                  </a:lnTo>
                  <a:lnTo>
                    <a:pt x="97194" y="189915"/>
                  </a:lnTo>
                  <a:lnTo>
                    <a:pt x="97194" y="189988"/>
                  </a:lnTo>
                  <a:lnTo>
                    <a:pt x="97194" y="195369"/>
                  </a:lnTo>
                  <a:lnTo>
                    <a:pt x="86431" y="195369"/>
                  </a:lnTo>
                  <a:lnTo>
                    <a:pt x="86431" y="189988"/>
                  </a:lnTo>
                  <a:lnTo>
                    <a:pt x="86431" y="189915"/>
                  </a:lnTo>
                  <a:lnTo>
                    <a:pt x="86431" y="189842"/>
                  </a:lnTo>
                  <a:lnTo>
                    <a:pt x="86431" y="184533"/>
                  </a:lnTo>
                  <a:close/>
                  <a:moveTo>
                    <a:pt x="108103" y="184533"/>
                  </a:moveTo>
                  <a:lnTo>
                    <a:pt x="108103" y="189842"/>
                  </a:lnTo>
                  <a:lnTo>
                    <a:pt x="108103" y="189915"/>
                  </a:lnTo>
                  <a:lnTo>
                    <a:pt x="108103" y="189988"/>
                  </a:lnTo>
                  <a:lnTo>
                    <a:pt x="108103" y="195369"/>
                  </a:lnTo>
                  <a:lnTo>
                    <a:pt x="97340" y="195369"/>
                  </a:lnTo>
                  <a:lnTo>
                    <a:pt x="97340" y="189988"/>
                  </a:lnTo>
                  <a:lnTo>
                    <a:pt x="97340" y="189915"/>
                  </a:lnTo>
                  <a:lnTo>
                    <a:pt x="97340" y="189842"/>
                  </a:lnTo>
                  <a:lnTo>
                    <a:pt x="97340" y="184533"/>
                  </a:lnTo>
                  <a:close/>
                  <a:moveTo>
                    <a:pt x="119011" y="184533"/>
                  </a:moveTo>
                  <a:lnTo>
                    <a:pt x="119011" y="189842"/>
                  </a:lnTo>
                  <a:lnTo>
                    <a:pt x="119011" y="189915"/>
                  </a:lnTo>
                  <a:lnTo>
                    <a:pt x="119011" y="189988"/>
                  </a:lnTo>
                  <a:lnTo>
                    <a:pt x="119011" y="195369"/>
                  </a:lnTo>
                  <a:lnTo>
                    <a:pt x="108248" y="195369"/>
                  </a:lnTo>
                  <a:lnTo>
                    <a:pt x="108248" y="189988"/>
                  </a:lnTo>
                  <a:lnTo>
                    <a:pt x="108248" y="189915"/>
                  </a:lnTo>
                  <a:lnTo>
                    <a:pt x="108248" y="189842"/>
                  </a:lnTo>
                  <a:lnTo>
                    <a:pt x="108248" y="184533"/>
                  </a:lnTo>
                  <a:close/>
                  <a:moveTo>
                    <a:pt x="129919" y="184533"/>
                  </a:moveTo>
                  <a:lnTo>
                    <a:pt x="129919" y="189842"/>
                  </a:lnTo>
                  <a:lnTo>
                    <a:pt x="129919" y="189915"/>
                  </a:lnTo>
                  <a:lnTo>
                    <a:pt x="129919" y="189988"/>
                  </a:lnTo>
                  <a:lnTo>
                    <a:pt x="129919" y="195369"/>
                  </a:lnTo>
                  <a:lnTo>
                    <a:pt x="119156" y="195369"/>
                  </a:lnTo>
                  <a:lnTo>
                    <a:pt x="119156" y="189988"/>
                  </a:lnTo>
                  <a:lnTo>
                    <a:pt x="119156" y="189915"/>
                  </a:lnTo>
                  <a:lnTo>
                    <a:pt x="119156" y="189842"/>
                  </a:lnTo>
                  <a:lnTo>
                    <a:pt x="119156" y="184533"/>
                  </a:lnTo>
                  <a:close/>
                  <a:moveTo>
                    <a:pt x="140828" y="184533"/>
                  </a:moveTo>
                  <a:lnTo>
                    <a:pt x="140828" y="189842"/>
                  </a:lnTo>
                  <a:lnTo>
                    <a:pt x="140828" y="189915"/>
                  </a:lnTo>
                  <a:lnTo>
                    <a:pt x="140828" y="189988"/>
                  </a:lnTo>
                  <a:lnTo>
                    <a:pt x="140828" y="195369"/>
                  </a:lnTo>
                  <a:lnTo>
                    <a:pt x="130065" y="195369"/>
                  </a:lnTo>
                  <a:lnTo>
                    <a:pt x="130065" y="189988"/>
                  </a:lnTo>
                  <a:lnTo>
                    <a:pt x="130065" y="189915"/>
                  </a:lnTo>
                  <a:lnTo>
                    <a:pt x="130065" y="189842"/>
                  </a:lnTo>
                  <a:lnTo>
                    <a:pt x="130065" y="184533"/>
                  </a:lnTo>
                  <a:close/>
                  <a:moveTo>
                    <a:pt x="20836" y="195442"/>
                  </a:moveTo>
                  <a:lnTo>
                    <a:pt x="20836" y="206277"/>
                  </a:lnTo>
                  <a:lnTo>
                    <a:pt x="10073" y="206277"/>
                  </a:lnTo>
                  <a:lnTo>
                    <a:pt x="10073" y="195442"/>
                  </a:lnTo>
                  <a:close/>
                  <a:moveTo>
                    <a:pt x="31744" y="195442"/>
                  </a:moveTo>
                  <a:lnTo>
                    <a:pt x="31744" y="206277"/>
                  </a:lnTo>
                  <a:lnTo>
                    <a:pt x="20981" y="206277"/>
                  </a:lnTo>
                  <a:lnTo>
                    <a:pt x="20981" y="195442"/>
                  </a:lnTo>
                  <a:close/>
                  <a:moveTo>
                    <a:pt x="42652" y="195442"/>
                  </a:moveTo>
                  <a:lnTo>
                    <a:pt x="42652" y="206277"/>
                  </a:lnTo>
                  <a:lnTo>
                    <a:pt x="31890" y="206277"/>
                  </a:lnTo>
                  <a:lnTo>
                    <a:pt x="31890" y="195442"/>
                  </a:lnTo>
                  <a:close/>
                  <a:moveTo>
                    <a:pt x="53561" y="195442"/>
                  </a:moveTo>
                  <a:lnTo>
                    <a:pt x="53561" y="206277"/>
                  </a:lnTo>
                  <a:lnTo>
                    <a:pt x="42798" y="206277"/>
                  </a:lnTo>
                  <a:lnTo>
                    <a:pt x="42798" y="195442"/>
                  </a:lnTo>
                  <a:close/>
                  <a:moveTo>
                    <a:pt x="64469" y="195442"/>
                  </a:moveTo>
                  <a:lnTo>
                    <a:pt x="64469" y="206277"/>
                  </a:lnTo>
                  <a:lnTo>
                    <a:pt x="53706" y="206277"/>
                  </a:lnTo>
                  <a:lnTo>
                    <a:pt x="53706" y="195442"/>
                  </a:lnTo>
                  <a:close/>
                  <a:moveTo>
                    <a:pt x="75378" y="195442"/>
                  </a:moveTo>
                  <a:lnTo>
                    <a:pt x="75378" y="206277"/>
                  </a:lnTo>
                  <a:lnTo>
                    <a:pt x="64615" y="206277"/>
                  </a:lnTo>
                  <a:lnTo>
                    <a:pt x="64615" y="195442"/>
                  </a:lnTo>
                  <a:close/>
                  <a:moveTo>
                    <a:pt x="86286" y="195442"/>
                  </a:moveTo>
                  <a:lnTo>
                    <a:pt x="86286" y="206277"/>
                  </a:lnTo>
                  <a:lnTo>
                    <a:pt x="75523" y="206277"/>
                  </a:lnTo>
                  <a:lnTo>
                    <a:pt x="75523" y="195442"/>
                  </a:lnTo>
                  <a:close/>
                  <a:moveTo>
                    <a:pt x="97194" y="195442"/>
                  </a:moveTo>
                  <a:lnTo>
                    <a:pt x="97194" y="206277"/>
                  </a:lnTo>
                  <a:lnTo>
                    <a:pt x="86431" y="206277"/>
                  </a:lnTo>
                  <a:lnTo>
                    <a:pt x="86431" y="195442"/>
                  </a:lnTo>
                  <a:close/>
                  <a:moveTo>
                    <a:pt x="108103" y="195442"/>
                  </a:moveTo>
                  <a:lnTo>
                    <a:pt x="108103" y="206277"/>
                  </a:lnTo>
                  <a:lnTo>
                    <a:pt x="97340" y="206277"/>
                  </a:lnTo>
                  <a:lnTo>
                    <a:pt x="97340" y="195442"/>
                  </a:lnTo>
                  <a:close/>
                  <a:moveTo>
                    <a:pt x="119011" y="195442"/>
                  </a:moveTo>
                  <a:lnTo>
                    <a:pt x="119011" y="206277"/>
                  </a:lnTo>
                  <a:lnTo>
                    <a:pt x="108248" y="206277"/>
                  </a:lnTo>
                  <a:lnTo>
                    <a:pt x="108248" y="195442"/>
                  </a:lnTo>
                  <a:close/>
                  <a:moveTo>
                    <a:pt x="129919" y="195442"/>
                  </a:moveTo>
                  <a:lnTo>
                    <a:pt x="129919" y="206277"/>
                  </a:lnTo>
                  <a:lnTo>
                    <a:pt x="119156" y="206277"/>
                  </a:lnTo>
                  <a:lnTo>
                    <a:pt x="119156" y="195442"/>
                  </a:lnTo>
                  <a:close/>
                  <a:moveTo>
                    <a:pt x="140828" y="195442"/>
                  </a:moveTo>
                  <a:lnTo>
                    <a:pt x="140828" y="206277"/>
                  </a:lnTo>
                  <a:lnTo>
                    <a:pt x="130065" y="206277"/>
                  </a:lnTo>
                  <a:lnTo>
                    <a:pt x="130065" y="195442"/>
                  </a:lnTo>
                  <a:close/>
                  <a:moveTo>
                    <a:pt x="9927" y="0"/>
                  </a:moveTo>
                  <a:lnTo>
                    <a:pt x="9927" y="9927"/>
                  </a:lnTo>
                  <a:lnTo>
                    <a:pt x="1" y="9927"/>
                  </a:lnTo>
                  <a:lnTo>
                    <a:pt x="1" y="9999"/>
                  </a:lnTo>
                  <a:lnTo>
                    <a:pt x="9927" y="9999"/>
                  </a:lnTo>
                  <a:lnTo>
                    <a:pt x="9927" y="15308"/>
                  </a:lnTo>
                  <a:lnTo>
                    <a:pt x="9927" y="15381"/>
                  </a:lnTo>
                  <a:lnTo>
                    <a:pt x="9927" y="15454"/>
                  </a:lnTo>
                  <a:lnTo>
                    <a:pt x="9927" y="20835"/>
                  </a:lnTo>
                  <a:lnTo>
                    <a:pt x="1" y="20835"/>
                  </a:lnTo>
                  <a:lnTo>
                    <a:pt x="1" y="20908"/>
                  </a:lnTo>
                  <a:lnTo>
                    <a:pt x="9927" y="20908"/>
                  </a:lnTo>
                  <a:lnTo>
                    <a:pt x="9927" y="31743"/>
                  </a:lnTo>
                  <a:lnTo>
                    <a:pt x="1" y="31743"/>
                  </a:lnTo>
                  <a:lnTo>
                    <a:pt x="1" y="31816"/>
                  </a:lnTo>
                  <a:lnTo>
                    <a:pt x="9927" y="31816"/>
                  </a:lnTo>
                  <a:lnTo>
                    <a:pt x="9927" y="37125"/>
                  </a:lnTo>
                  <a:lnTo>
                    <a:pt x="9927" y="37198"/>
                  </a:lnTo>
                  <a:lnTo>
                    <a:pt x="9927" y="37270"/>
                  </a:lnTo>
                  <a:lnTo>
                    <a:pt x="9927" y="42652"/>
                  </a:lnTo>
                  <a:lnTo>
                    <a:pt x="1" y="42652"/>
                  </a:lnTo>
                  <a:lnTo>
                    <a:pt x="1" y="42724"/>
                  </a:lnTo>
                  <a:lnTo>
                    <a:pt x="9927" y="42724"/>
                  </a:lnTo>
                  <a:lnTo>
                    <a:pt x="9927" y="53560"/>
                  </a:lnTo>
                  <a:lnTo>
                    <a:pt x="1" y="53560"/>
                  </a:lnTo>
                  <a:lnTo>
                    <a:pt x="1" y="53633"/>
                  </a:lnTo>
                  <a:lnTo>
                    <a:pt x="9927" y="53633"/>
                  </a:lnTo>
                  <a:lnTo>
                    <a:pt x="9927" y="58942"/>
                  </a:lnTo>
                  <a:lnTo>
                    <a:pt x="9927" y="59014"/>
                  </a:lnTo>
                  <a:lnTo>
                    <a:pt x="9927" y="59087"/>
                  </a:lnTo>
                  <a:lnTo>
                    <a:pt x="9927" y="64469"/>
                  </a:lnTo>
                  <a:lnTo>
                    <a:pt x="1" y="64469"/>
                  </a:lnTo>
                  <a:lnTo>
                    <a:pt x="1" y="64541"/>
                  </a:lnTo>
                  <a:lnTo>
                    <a:pt x="9927" y="64541"/>
                  </a:lnTo>
                  <a:lnTo>
                    <a:pt x="9927" y="75377"/>
                  </a:lnTo>
                  <a:lnTo>
                    <a:pt x="1" y="75377"/>
                  </a:lnTo>
                  <a:lnTo>
                    <a:pt x="1" y="75450"/>
                  </a:lnTo>
                  <a:lnTo>
                    <a:pt x="9927" y="75450"/>
                  </a:lnTo>
                  <a:lnTo>
                    <a:pt x="9927" y="80758"/>
                  </a:lnTo>
                  <a:lnTo>
                    <a:pt x="9927" y="80831"/>
                  </a:lnTo>
                  <a:lnTo>
                    <a:pt x="9927" y="80904"/>
                  </a:lnTo>
                  <a:lnTo>
                    <a:pt x="9927" y="86285"/>
                  </a:lnTo>
                  <a:lnTo>
                    <a:pt x="1" y="86285"/>
                  </a:lnTo>
                  <a:lnTo>
                    <a:pt x="1" y="86358"/>
                  </a:lnTo>
                  <a:lnTo>
                    <a:pt x="9927" y="86358"/>
                  </a:lnTo>
                  <a:lnTo>
                    <a:pt x="9927" y="97194"/>
                  </a:lnTo>
                  <a:lnTo>
                    <a:pt x="1" y="97194"/>
                  </a:lnTo>
                  <a:lnTo>
                    <a:pt x="1" y="97266"/>
                  </a:lnTo>
                  <a:lnTo>
                    <a:pt x="9927" y="97266"/>
                  </a:lnTo>
                  <a:lnTo>
                    <a:pt x="9927" y="102575"/>
                  </a:lnTo>
                  <a:lnTo>
                    <a:pt x="9927" y="102648"/>
                  </a:lnTo>
                  <a:lnTo>
                    <a:pt x="9927" y="102721"/>
                  </a:lnTo>
                  <a:lnTo>
                    <a:pt x="9927" y="108102"/>
                  </a:lnTo>
                  <a:lnTo>
                    <a:pt x="1" y="108102"/>
                  </a:lnTo>
                  <a:lnTo>
                    <a:pt x="1" y="108175"/>
                  </a:lnTo>
                  <a:lnTo>
                    <a:pt x="9927" y="108175"/>
                  </a:lnTo>
                  <a:lnTo>
                    <a:pt x="9927" y="119010"/>
                  </a:lnTo>
                  <a:lnTo>
                    <a:pt x="1" y="119010"/>
                  </a:lnTo>
                  <a:lnTo>
                    <a:pt x="1" y="119083"/>
                  </a:lnTo>
                  <a:lnTo>
                    <a:pt x="9927" y="119083"/>
                  </a:lnTo>
                  <a:lnTo>
                    <a:pt x="9927" y="124392"/>
                  </a:lnTo>
                  <a:lnTo>
                    <a:pt x="9927" y="124465"/>
                  </a:lnTo>
                  <a:lnTo>
                    <a:pt x="9927" y="124537"/>
                  </a:lnTo>
                  <a:lnTo>
                    <a:pt x="9927" y="129919"/>
                  </a:lnTo>
                  <a:lnTo>
                    <a:pt x="1" y="129919"/>
                  </a:lnTo>
                  <a:lnTo>
                    <a:pt x="1" y="129992"/>
                  </a:lnTo>
                  <a:lnTo>
                    <a:pt x="9927" y="129992"/>
                  </a:lnTo>
                  <a:lnTo>
                    <a:pt x="9927" y="140827"/>
                  </a:lnTo>
                  <a:lnTo>
                    <a:pt x="1" y="140827"/>
                  </a:lnTo>
                  <a:lnTo>
                    <a:pt x="1" y="140900"/>
                  </a:lnTo>
                  <a:lnTo>
                    <a:pt x="9927" y="140900"/>
                  </a:lnTo>
                  <a:lnTo>
                    <a:pt x="9927" y="146209"/>
                  </a:lnTo>
                  <a:lnTo>
                    <a:pt x="9927" y="146281"/>
                  </a:lnTo>
                  <a:lnTo>
                    <a:pt x="9927" y="146354"/>
                  </a:lnTo>
                  <a:lnTo>
                    <a:pt x="9927" y="151736"/>
                  </a:lnTo>
                  <a:lnTo>
                    <a:pt x="1" y="151736"/>
                  </a:lnTo>
                  <a:lnTo>
                    <a:pt x="1" y="151808"/>
                  </a:lnTo>
                  <a:lnTo>
                    <a:pt x="9927" y="151808"/>
                  </a:lnTo>
                  <a:lnTo>
                    <a:pt x="9927" y="162644"/>
                  </a:lnTo>
                  <a:lnTo>
                    <a:pt x="1" y="162644"/>
                  </a:lnTo>
                  <a:lnTo>
                    <a:pt x="1" y="162717"/>
                  </a:lnTo>
                  <a:lnTo>
                    <a:pt x="9927" y="162717"/>
                  </a:lnTo>
                  <a:lnTo>
                    <a:pt x="9927" y="168025"/>
                  </a:lnTo>
                  <a:lnTo>
                    <a:pt x="9927" y="168098"/>
                  </a:lnTo>
                  <a:lnTo>
                    <a:pt x="9927" y="168171"/>
                  </a:lnTo>
                  <a:lnTo>
                    <a:pt x="9927" y="173552"/>
                  </a:lnTo>
                  <a:lnTo>
                    <a:pt x="1" y="173552"/>
                  </a:lnTo>
                  <a:lnTo>
                    <a:pt x="1" y="173625"/>
                  </a:lnTo>
                  <a:lnTo>
                    <a:pt x="9927" y="173625"/>
                  </a:lnTo>
                  <a:lnTo>
                    <a:pt x="9927" y="184461"/>
                  </a:lnTo>
                  <a:lnTo>
                    <a:pt x="1" y="184461"/>
                  </a:lnTo>
                  <a:lnTo>
                    <a:pt x="1" y="184533"/>
                  </a:lnTo>
                  <a:lnTo>
                    <a:pt x="9927" y="184533"/>
                  </a:lnTo>
                  <a:lnTo>
                    <a:pt x="9927" y="189842"/>
                  </a:lnTo>
                  <a:lnTo>
                    <a:pt x="9927" y="189915"/>
                  </a:lnTo>
                  <a:lnTo>
                    <a:pt x="9927" y="189988"/>
                  </a:lnTo>
                  <a:lnTo>
                    <a:pt x="9927" y="195369"/>
                  </a:lnTo>
                  <a:lnTo>
                    <a:pt x="1" y="195369"/>
                  </a:lnTo>
                  <a:lnTo>
                    <a:pt x="1" y="195442"/>
                  </a:lnTo>
                  <a:lnTo>
                    <a:pt x="9927" y="195442"/>
                  </a:lnTo>
                  <a:lnTo>
                    <a:pt x="9927" y="206277"/>
                  </a:lnTo>
                  <a:lnTo>
                    <a:pt x="1" y="206277"/>
                  </a:lnTo>
                  <a:lnTo>
                    <a:pt x="1" y="206350"/>
                  </a:lnTo>
                  <a:lnTo>
                    <a:pt x="9927" y="206350"/>
                  </a:lnTo>
                  <a:lnTo>
                    <a:pt x="9927" y="209532"/>
                  </a:lnTo>
                  <a:lnTo>
                    <a:pt x="10073" y="209532"/>
                  </a:lnTo>
                  <a:lnTo>
                    <a:pt x="10073" y="206350"/>
                  </a:lnTo>
                  <a:lnTo>
                    <a:pt x="20836" y="206350"/>
                  </a:lnTo>
                  <a:lnTo>
                    <a:pt x="20836" y="209532"/>
                  </a:lnTo>
                  <a:lnTo>
                    <a:pt x="20981" y="209532"/>
                  </a:lnTo>
                  <a:lnTo>
                    <a:pt x="20981" y="206350"/>
                  </a:lnTo>
                  <a:lnTo>
                    <a:pt x="31744" y="206350"/>
                  </a:lnTo>
                  <a:lnTo>
                    <a:pt x="31744" y="209532"/>
                  </a:lnTo>
                  <a:lnTo>
                    <a:pt x="31890" y="209532"/>
                  </a:lnTo>
                  <a:lnTo>
                    <a:pt x="31890" y="206350"/>
                  </a:lnTo>
                  <a:lnTo>
                    <a:pt x="42652" y="206350"/>
                  </a:lnTo>
                  <a:lnTo>
                    <a:pt x="42652" y="209532"/>
                  </a:lnTo>
                  <a:lnTo>
                    <a:pt x="42798" y="209532"/>
                  </a:lnTo>
                  <a:lnTo>
                    <a:pt x="42798" y="206350"/>
                  </a:lnTo>
                  <a:lnTo>
                    <a:pt x="53561" y="206350"/>
                  </a:lnTo>
                  <a:lnTo>
                    <a:pt x="53561" y="209532"/>
                  </a:lnTo>
                  <a:lnTo>
                    <a:pt x="53706" y="209532"/>
                  </a:lnTo>
                  <a:lnTo>
                    <a:pt x="53706" y="206350"/>
                  </a:lnTo>
                  <a:lnTo>
                    <a:pt x="64469" y="206350"/>
                  </a:lnTo>
                  <a:lnTo>
                    <a:pt x="64469" y="209532"/>
                  </a:lnTo>
                  <a:lnTo>
                    <a:pt x="64615" y="209532"/>
                  </a:lnTo>
                  <a:lnTo>
                    <a:pt x="64615" y="206350"/>
                  </a:lnTo>
                  <a:lnTo>
                    <a:pt x="75378" y="206350"/>
                  </a:lnTo>
                  <a:lnTo>
                    <a:pt x="75378" y="209532"/>
                  </a:lnTo>
                  <a:lnTo>
                    <a:pt x="75523" y="209532"/>
                  </a:lnTo>
                  <a:lnTo>
                    <a:pt x="75523" y="206350"/>
                  </a:lnTo>
                  <a:lnTo>
                    <a:pt x="86286" y="206350"/>
                  </a:lnTo>
                  <a:lnTo>
                    <a:pt x="86286" y="209532"/>
                  </a:lnTo>
                  <a:lnTo>
                    <a:pt x="86431" y="209532"/>
                  </a:lnTo>
                  <a:lnTo>
                    <a:pt x="86431" y="206350"/>
                  </a:lnTo>
                  <a:lnTo>
                    <a:pt x="97194" y="206350"/>
                  </a:lnTo>
                  <a:lnTo>
                    <a:pt x="97194" y="209532"/>
                  </a:lnTo>
                  <a:lnTo>
                    <a:pt x="97340" y="209532"/>
                  </a:lnTo>
                  <a:lnTo>
                    <a:pt x="97340" y="206350"/>
                  </a:lnTo>
                  <a:lnTo>
                    <a:pt x="108103" y="206350"/>
                  </a:lnTo>
                  <a:lnTo>
                    <a:pt x="108103" y="209532"/>
                  </a:lnTo>
                  <a:lnTo>
                    <a:pt x="108248" y="209532"/>
                  </a:lnTo>
                  <a:lnTo>
                    <a:pt x="108248" y="206350"/>
                  </a:lnTo>
                  <a:lnTo>
                    <a:pt x="119011" y="206350"/>
                  </a:lnTo>
                  <a:lnTo>
                    <a:pt x="119011" y="209532"/>
                  </a:lnTo>
                  <a:lnTo>
                    <a:pt x="119156" y="209532"/>
                  </a:lnTo>
                  <a:lnTo>
                    <a:pt x="119156" y="206350"/>
                  </a:lnTo>
                  <a:lnTo>
                    <a:pt x="129919" y="206350"/>
                  </a:lnTo>
                  <a:lnTo>
                    <a:pt x="129919" y="209532"/>
                  </a:lnTo>
                  <a:lnTo>
                    <a:pt x="130065" y="209532"/>
                  </a:lnTo>
                  <a:lnTo>
                    <a:pt x="130065" y="206350"/>
                  </a:lnTo>
                  <a:lnTo>
                    <a:pt x="140828" y="206350"/>
                  </a:lnTo>
                  <a:lnTo>
                    <a:pt x="140828" y="209532"/>
                  </a:lnTo>
                  <a:lnTo>
                    <a:pt x="140973" y="209532"/>
                  </a:lnTo>
                  <a:lnTo>
                    <a:pt x="140973" y="206350"/>
                  </a:lnTo>
                  <a:lnTo>
                    <a:pt x="148100" y="206350"/>
                  </a:lnTo>
                  <a:lnTo>
                    <a:pt x="148100" y="206277"/>
                  </a:lnTo>
                  <a:lnTo>
                    <a:pt x="140973" y="206277"/>
                  </a:lnTo>
                  <a:lnTo>
                    <a:pt x="140973" y="195442"/>
                  </a:lnTo>
                  <a:lnTo>
                    <a:pt x="148100" y="195442"/>
                  </a:lnTo>
                  <a:lnTo>
                    <a:pt x="148100" y="195369"/>
                  </a:lnTo>
                  <a:lnTo>
                    <a:pt x="140973" y="195369"/>
                  </a:lnTo>
                  <a:lnTo>
                    <a:pt x="140973" y="189988"/>
                  </a:lnTo>
                  <a:lnTo>
                    <a:pt x="140973" y="189915"/>
                  </a:lnTo>
                  <a:lnTo>
                    <a:pt x="140973" y="189842"/>
                  </a:lnTo>
                  <a:lnTo>
                    <a:pt x="140973" y="184533"/>
                  </a:lnTo>
                  <a:lnTo>
                    <a:pt x="148100" y="184533"/>
                  </a:lnTo>
                  <a:lnTo>
                    <a:pt x="148100" y="184461"/>
                  </a:lnTo>
                  <a:lnTo>
                    <a:pt x="140973" y="184461"/>
                  </a:lnTo>
                  <a:lnTo>
                    <a:pt x="140973" y="173625"/>
                  </a:lnTo>
                  <a:lnTo>
                    <a:pt x="148100" y="173625"/>
                  </a:lnTo>
                  <a:lnTo>
                    <a:pt x="148100" y="173552"/>
                  </a:lnTo>
                  <a:lnTo>
                    <a:pt x="140973" y="173552"/>
                  </a:lnTo>
                  <a:lnTo>
                    <a:pt x="140973" y="168171"/>
                  </a:lnTo>
                  <a:lnTo>
                    <a:pt x="140973" y="168098"/>
                  </a:lnTo>
                  <a:lnTo>
                    <a:pt x="140973" y="168025"/>
                  </a:lnTo>
                  <a:lnTo>
                    <a:pt x="140973" y="162717"/>
                  </a:lnTo>
                  <a:lnTo>
                    <a:pt x="148100" y="162717"/>
                  </a:lnTo>
                  <a:lnTo>
                    <a:pt x="148100" y="162644"/>
                  </a:lnTo>
                  <a:lnTo>
                    <a:pt x="140973" y="162644"/>
                  </a:lnTo>
                  <a:lnTo>
                    <a:pt x="140973" y="151808"/>
                  </a:lnTo>
                  <a:lnTo>
                    <a:pt x="148100" y="151808"/>
                  </a:lnTo>
                  <a:lnTo>
                    <a:pt x="148100" y="151736"/>
                  </a:lnTo>
                  <a:lnTo>
                    <a:pt x="140973" y="151736"/>
                  </a:lnTo>
                  <a:lnTo>
                    <a:pt x="140973" y="146354"/>
                  </a:lnTo>
                  <a:lnTo>
                    <a:pt x="140973" y="146281"/>
                  </a:lnTo>
                  <a:lnTo>
                    <a:pt x="140973" y="146209"/>
                  </a:lnTo>
                  <a:lnTo>
                    <a:pt x="140973" y="140900"/>
                  </a:lnTo>
                  <a:lnTo>
                    <a:pt x="148100" y="140900"/>
                  </a:lnTo>
                  <a:lnTo>
                    <a:pt x="148100" y="140827"/>
                  </a:lnTo>
                  <a:lnTo>
                    <a:pt x="140973" y="140827"/>
                  </a:lnTo>
                  <a:lnTo>
                    <a:pt x="140973" y="129992"/>
                  </a:lnTo>
                  <a:lnTo>
                    <a:pt x="148100" y="129992"/>
                  </a:lnTo>
                  <a:lnTo>
                    <a:pt x="148100" y="129919"/>
                  </a:lnTo>
                  <a:lnTo>
                    <a:pt x="140973" y="129919"/>
                  </a:lnTo>
                  <a:lnTo>
                    <a:pt x="140973" y="124537"/>
                  </a:lnTo>
                  <a:lnTo>
                    <a:pt x="140973" y="124465"/>
                  </a:lnTo>
                  <a:lnTo>
                    <a:pt x="140973" y="124392"/>
                  </a:lnTo>
                  <a:lnTo>
                    <a:pt x="140973" y="119083"/>
                  </a:lnTo>
                  <a:lnTo>
                    <a:pt x="148100" y="119083"/>
                  </a:lnTo>
                  <a:lnTo>
                    <a:pt x="148100" y="119010"/>
                  </a:lnTo>
                  <a:lnTo>
                    <a:pt x="140973" y="119010"/>
                  </a:lnTo>
                  <a:lnTo>
                    <a:pt x="140973" y="108175"/>
                  </a:lnTo>
                  <a:lnTo>
                    <a:pt x="148100" y="108175"/>
                  </a:lnTo>
                  <a:lnTo>
                    <a:pt x="148100" y="108102"/>
                  </a:lnTo>
                  <a:lnTo>
                    <a:pt x="140973" y="108102"/>
                  </a:lnTo>
                  <a:lnTo>
                    <a:pt x="140973" y="102721"/>
                  </a:lnTo>
                  <a:lnTo>
                    <a:pt x="140973" y="102648"/>
                  </a:lnTo>
                  <a:lnTo>
                    <a:pt x="140973" y="102575"/>
                  </a:lnTo>
                  <a:lnTo>
                    <a:pt x="140973" y="97266"/>
                  </a:lnTo>
                  <a:lnTo>
                    <a:pt x="148100" y="97266"/>
                  </a:lnTo>
                  <a:lnTo>
                    <a:pt x="148100" y="97194"/>
                  </a:lnTo>
                  <a:lnTo>
                    <a:pt x="140973" y="97194"/>
                  </a:lnTo>
                  <a:lnTo>
                    <a:pt x="140973" y="86358"/>
                  </a:lnTo>
                  <a:lnTo>
                    <a:pt x="148100" y="86358"/>
                  </a:lnTo>
                  <a:lnTo>
                    <a:pt x="148100" y="86285"/>
                  </a:lnTo>
                  <a:lnTo>
                    <a:pt x="140973" y="86285"/>
                  </a:lnTo>
                  <a:lnTo>
                    <a:pt x="140973" y="80904"/>
                  </a:lnTo>
                  <a:lnTo>
                    <a:pt x="140973" y="80831"/>
                  </a:lnTo>
                  <a:lnTo>
                    <a:pt x="140973" y="80758"/>
                  </a:lnTo>
                  <a:lnTo>
                    <a:pt x="140973" y="75450"/>
                  </a:lnTo>
                  <a:lnTo>
                    <a:pt x="148100" y="75450"/>
                  </a:lnTo>
                  <a:lnTo>
                    <a:pt x="148100" y="75377"/>
                  </a:lnTo>
                  <a:lnTo>
                    <a:pt x="140973" y="75377"/>
                  </a:lnTo>
                  <a:lnTo>
                    <a:pt x="140973" y="64541"/>
                  </a:lnTo>
                  <a:lnTo>
                    <a:pt x="148100" y="64541"/>
                  </a:lnTo>
                  <a:lnTo>
                    <a:pt x="148100" y="64469"/>
                  </a:lnTo>
                  <a:lnTo>
                    <a:pt x="140973" y="64469"/>
                  </a:lnTo>
                  <a:lnTo>
                    <a:pt x="140973" y="59087"/>
                  </a:lnTo>
                  <a:lnTo>
                    <a:pt x="140973" y="59014"/>
                  </a:lnTo>
                  <a:lnTo>
                    <a:pt x="140973" y="58942"/>
                  </a:lnTo>
                  <a:lnTo>
                    <a:pt x="140973" y="53633"/>
                  </a:lnTo>
                  <a:lnTo>
                    <a:pt x="148100" y="53633"/>
                  </a:lnTo>
                  <a:lnTo>
                    <a:pt x="148100" y="53560"/>
                  </a:lnTo>
                  <a:lnTo>
                    <a:pt x="140973" y="53560"/>
                  </a:lnTo>
                  <a:lnTo>
                    <a:pt x="140973" y="42724"/>
                  </a:lnTo>
                  <a:lnTo>
                    <a:pt x="148100" y="42724"/>
                  </a:lnTo>
                  <a:lnTo>
                    <a:pt x="148100" y="42652"/>
                  </a:lnTo>
                  <a:lnTo>
                    <a:pt x="140973" y="42652"/>
                  </a:lnTo>
                  <a:lnTo>
                    <a:pt x="140973" y="37270"/>
                  </a:lnTo>
                  <a:lnTo>
                    <a:pt x="140973" y="37198"/>
                  </a:lnTo>
                  <a:lnTo>
                    <a:pt x="140973" y="37125"/>
                  </a:lnTo>
                  <a:lnTo>
                    <a:pt x="140973" y="31816"/>
                  </a:lnTo>
                  <a:lnTo>
                    <a:pt x="148100" y="31816"/>
                  </a:lnTo>
                  <a:lnTo>
                    <a:pt x="148100" y="31743"/>
                  </a:lnTo>
                  <a:lnTo>
                    <a:pt x="140973" y="31743"/>
                  </a:lnTo>
                  <a:lnTo>
                    <a:pt x="140973" y="20908"/>
                  </a:lnTo>
                  <a:lnTo>
                    <a:pt x="148100" y="20908"/>
                  </a:lnTo>
                  <a:lnTo>
                    <a:pt x="148100" y="20835"/>
                  </a:lnTo>
                  <a:lnTo>
                    <a:pt x="140973" y="20835"/>
                  </a:lnTo>
                  <a:lnTo>
                    <a:pt x="140973" y="15454"/>
                  </a:lnTo>
                  <a:lnTo>
                    <a:pt x="140973" y="15381"/>
                  </a:lnTo>
                  <a:lnTo>
                    <a:pt x="140973" y="15308"/>
                  </a:lnTo>
                  <a:lnTo>
                    <a:pt x="140973" y="9999"/>
                  </a:lnTo>
                  <a:lnTo>
                    <a:pt x="148100" y="9999"/>
                  </a:lnTo>
                  <a:lnTo>
                    <a:pt x="148100" y="9927"/>
                  </a:lnTo>
                  <a:lnTo>
                    <a:pt x="140973" y="9927"/>
                  </a:lnTo>
                  <a:lnTo>
                    <a:pt x="140973" y="0"/>
                  </a:lnTo>
                  <a:lnTo>
                    <a:pt x="140828" y="0"/>
                  </a:lnTo>
                  <a:lnTo>
                    <a:pt x="140828" y="9927"/>
                  </a:lnTo>
                  <a:lnTo>
                    <a:pt x="130065" y="9927"/>
                  </a:lnTo>
                  <a:lnTo>
                    <a:pt x="130065" y="0"/>
                  </a:lnTo>
                  <a:lnTo>
                    <a:pt x="129919" y="0"/>
                  </a:lnTo>
                  <a:lnTo>
                    <a:pt x="129919" y="9927"/>
                  </a:lnTo>
                  <a:lnTo>
                    <a:pt x="119156" y="9927"/>
                  </a:lnTo>
                  <a:lnTo>
                    <a:pt x="119156" y="0"/>
                  </a:lnTo>
                  <a:lnTo>
                    <a:pt x="119011" y="0"/>
                  </a:lnTo>
                  <a:lnTo>
                    <a:pt x="119011" y="9927"/>
                  </a:lnTo>
                  <a:lnTo>
                    <a:pt x="108248" y="9927"/>
                  </a:lnTo>
                  <a:lnTo>
                    <a:pt x="108248" y="0"/>
                  </a:lnTo>
                  <a:lnTo>
                    <a:pt x="108103" y="0"/>
                  </a:lnTo>
                  <a:lnTo>
                    <a:pt x="108103" y="9927"/>
                  </a:lnTo>
                  <a:lnTo>
                    <a:pt x="97340" y="9927"/>
                  </a:lnTo>
                  <a:lnTo>
                    <a:pt x="97340" y="0"/>
                  </a:lnTo>
                  <a:lnTo>
                    <a:pt x="97194" y="0"/>
                  </a:lnTo>
                  <a:lnTo>
                    <a:pt x="97194" y="9927"/>
                  </a:lnTo>
                  <a:lnTo>
                    <a:pt x="86431" y="9927"/>
                  </a:lnTo>
                  <a:lnTo>
                    <a:pt x="86431" y="0"/>
                  </a:lnTo>
                  <a:lnTo>
                    <a:pt x="86286" y="0"/>
                  </a:lnTo>
                  <a:lnTo>
                    <a:pt x="86286" y="9927"/>
                  </a:lnTo>
                  <a:lnTo>
                    <a:pt x="75523" y="9927"/>
                  </a:lnTo>
                  <a:lnTo>
                    <a:pt x="75523" y="0"/>
                  </a:lnTo>
                  <a:lnTo>
                    <a:pt x="75378" y="0"/>
                  </a:lnTo>
                  <a:lnTo>
                    <a:pt x="75378" y="9927"/>
                  </a:lnTo>
                  <a:lnTo>
                    <a:pt x="64615" y="9927"/>
                  </a:lnTo>
                  <a:lnTo>
                    <a:pt x="64615" y="0"/>
                  </a:lnTo>
                  <a:lnTo>
                    <a:pt x="64469" y="0"/>
                  </a:lnTo>
                  <a:lnTo>
                    <a:pt x="64469" y="9927"/>
                  </a:lnTo>
                  <a:lnTo>
                    <a:pt x="53706" y="9927"/>
                  </a:lnTo>
                  <a:lnTo>
                    <a:pt x="53706" y="0"/>
                  </a:lnTo>
                  <a:lnTo>
                    <a:pt x="53561" y="0"/>
                  </a:lnTo>
                  <a:lnTo>
                    <a:pt x="53561" y="9927"/>
                  </a:lnTo>
                  <a:lnTo>
                    <a:pt x="42798" y="9927"/>
                  </a:lnTo>
                  <a:lnTo>
                    <a:pt x="42798" y="0"/>
                  </a:lnTo>
                  <a:lnTo>
                    <a:pt x="42652" y="0"/>
                  </a:lnTo>
                  <a:lnTo>
                    <a:pt x="42652" y="9927"/>
                  </a:lnTo>
                  <a:lnTo>
                    <a:pt x="31890" y="9927"/>
                  </a:lnTo>
                  <a:lnTo>
                    <a:pt x="31890" y="0"/>
                  </a:lnTo>
                  <a:lnTo>
                    <a:pt x="31744" y="0"/>
                  </a:lnTo>
                  <a:lnTo>
                    <a:pt x="31744" y="9927"/>
                  </a:lnTo>
                  <a:lnTo>
                    <a:pt x="20981" y="9927"/>
                  </a:lnTo>
                  <a:lnTo>
                    <a:pt x="20981" y="0"/>
                  </a:lnTo>
                  <a:lnTo>
                    <a:pt x="20836" y="0"/>
                  </a:lnTo>
                  <a:lnTo>
                    <a:pt x="20836" y="9927"/>
                  </a:lnTo>
                  <a:lnTo>
                    <a:pt x="10073" y="9927"/>
                  </a:lnTo>
                  <a:lnTo>
                    <a:pt x="10073" y="0"/>
                  </a:lnTo>
                  <a:close/>
                </a:path>
              </a:pathLst>
            </a:custGeom>
            <a:solidFill>
              <a:srgbClr val="CAE8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 rot="5400000">
              <a:off x="42795" y="-2345123"/>
              <a:ext cx="4095733" cy="5795131"/>
            </a:xfrm>
            <a:custGeom>
              <a:avLst/>
              <a:gdLst/>
              <a:ahLst/>
              <a:cxnLst/>
              <a:rect l="l" t="t" r="r" b="b"/>
              <a:pathLst>
                <a:path w="148101" h="209532" extrusionOk="0">
                  <a:moveTo>
                    <a:pt x="20836" y="9999"/>
                  </a:moveTo>
                  <a:lnTo>
                    <a:pt x="20836" y="15308"/>
                  </a:lnTo>
                  <a:lnTo>
                    <a:pt x="20836" y="15381"/>
                  </a:lnTo>
                  <a:lnTo>
                    <a:pt x="20836" y="15454"/>
                  </a:lnTo>
                  <a:lnTo>
                    <a:pt x="20836" y="20835"/>
                  </a:lnTo>
                  <a:lnTo>
                    <a:pt x="10073" y="20835"/>
                  </a:lnTo>
                  <a:lnTo>
                    <a:pt x="10073" y="15454"/>
                  </a:lnTo>
                  <a:lnTo>
                    <a:pt x="10073" y="15381"/>
                  </a:lnTo>
                  <a:lnTo>
                    <a:pt x="10073" y="15308"/>
                  </a:lnTo>
                  <a:lnTo>
                    <a:pt x="10073" y="9999"/>
                  </a:lnTo>
                  <a:close/>
                  <a:moveTo>
                    <a:pt x="31744" y="9999"/>
                  </a:moveTo>
                  <a:lnTo>
                    <a:pt x="31744" y="15308"/>
                  </a:lnTo>
                  <a:lnTo>
                    <a:pt x="31744" y="15381"/>
                  </a:lnTo>
                  <a:lnTo>
                    <a:pt x="31744" y="15454"/>
                  </a:lnTo>
                  <a:lnTo>
                    <a:pt x="31744" y="20835"/>
                  </a:lnTo>
                  <a:lnTo>
                    <a:pt x="20981" y="20835"/>
                  </a:lnTo>
                  <a:lnTo>
                    <a:pt x="20981" y="15454"/>
                  </a:lnTo>
                  <a:lnTo>
                    <a:pt x="20981" y="15381"/>
                  </a:lnTo>
                  <a:lnTo>
                    <a:pt x="20981" y="15308"/>
                  </a:lnTo>
                  <a:lnTo>
                    <a:pt x="20981" y="9999"/>
                  </a:lnTo>
                  <a:close/>
                  <a:moveTo>
                    <a:pt x="42652" y="9999"/>
                  </a:moveTo>
                  <a:lnTo>
                    <a:pt x="42652" y="15308"/>
                  </a:lnTo>
                  <a:lnTo>
                    <a:pt x="42652" y="15381"/>
                  </a:lnTo>
                  <a:lnTo>
                    <a:pt x="42652" y="15454"/>
                  </a:lnTo>
                  <a:lnTo>
                    <a:pt x="42652" y="20835"/>
                  </a:lnTo>
                  <a:lnTo>
                    <a:pt x="31890" y="20835"/>
                  </a:lnTo>
                  <a:lnTo>
                    <a:pt x="31890" y="15454"/>
                  </a:lnTo>
                  <a:lnTo>
                    <a:pt x="31890" y="15381"/>
                  </a:lnTo>
                  <a:lnTo>
                    <a:pt x="31890" y="15308"/>
                  </a:lnTo>
                  <a:lnTo>
                    <a:pt x="31890" y="9999"/>
                  </a:lnTo>
                  <a:close/>
                  <a:moveTo>
                    <a:pt x="53561" y="9999"/>
                  </a:moveTo>
                  <a:lnTo>
                    <a:pt x="53561" y="15308"/>
                  </a:lnTo>
                  <a:lnTo>
                    <a:pt x="53561" y="15381"/>
                  </a:lnTo>
                  <a:lnTo>
                    <a:pt x="53561" y="15454"/>
                  </a:lnTo>
                  <a:lnTo>
                    <a:pt x="53561" y="20835"/>
                  </a:lnTo>
                  <a:lnTo>
                    <a:pt x="42798" y="20835"/>
                  </a:lnTo>
                  <a:lnTo>
                    <a:pt x="42798" y="15454"/>
                  </a:lnTo>
                  <a:lnTo>
                    <a:pt x="42798" y="15381"/>
                  </a:lnTo>
                  <a:lnTo>
                    <a:pt x="42798" y="15308"/>
                  </a:lnTo>
                  <a:lnTo>
                    <a:pt x="42798" y="9999"/>
                  </a:lnTo>
                  <a:close/>
                  <a:moveTo>
                    <a:pt x="64469" y="9999"/>
                  </a:moveTo>
                  <a:lnTo>
                    <a:pt x="64469" y="15308"/>
                  </a:lnTo>
                  <a:lnTo>
                    <a:pt x="64469" y="15381"/>
                  </a:lnTo>
                  <a:lnTo>
                    <a:pt x="64469" y="15454"/>
                  </a:lnTo>
                  <a:lnTo>
                    <a:pt x="64469" y="20835"/>
                  </a:lnTo>
                  <a:lnTo>
                    <a:pt x="53706" y="20835"/>
                  </a:lnTo>
                  <a:lnTo>
                    <a:pt x="53706" y="15454"/>
                  </a:lnTo>
                  <a:lnTo>
                    <a:pt x="53706" y="15381"/>
                  </a:lnTo>
                  <a:lnTo>
                    <a:pt x="53706" y="15308"/>
                  </a:lnTo>
                  <a:lnTo>
                    <a:pt x="53706" y="9999"/>
                  </a:lnTo>
                  <a:close/>
                  <a:moveTo>
                    <a:pt x="75378" y="9999"/>
                  </a:moveTo>
                  <a:lnTo>
                    <a:pt x="75378" y="15308"/>
                  </a:lnTo>
                  <a:lnTo>
                    <a:pt x="75378" y="15381"/>
                  </a:lnTo>
                  <a:lnTo>
                    <a:pt x="75378" y="15454"/>
                  </a:lnTo>
                  <a:lnTo>
                    <a:pt x="75378" y="20835"/>
                  </a:lnTo>
                  <a:lnTo>
                    <a:pt x="64615" y="20835"/>
                  </a:lnTo>
                  <a:lnTo>
                    <a:pt x="64615" y="15454"/>
                  </a:lnTo>
                  <a:lnTo>
                    <a:pt x="64615" y="15381"/>
                  </a:lnTo>
                  <a:lnTo>
                    <a:pt x="64615" y="15308"/>
                  </a:lnTo>
                  <a:lnTo>
                    <a:pt x="64615" y="9999"/>
                  </a:lnTo>
                  <a:close/>
                  <a:moveTo>
                    <a:pt x="86286" y="9999"/>
                  </a:moveTo>
                  <a:lnTo>
                    <a:pt x="86286" y="15308"/>
                  </a:lnTo>
                  <a:lnTo>
                    <a:pt x="86286" y="15381"/>
                  </a:lnTo>
                  <a:lnTo>
                    <a:pt x="86286" y="15454"/>
                  </a:lnTo>
                  <a:lnTo>
                    <a:pt x="86286" y="20835"/>
                  </a:lnTo>
                  <a:lnTo>
                    <a:pt x="75523" y="20835"/>
                  </a:lnTo>
                  <a:lnTo>
                    <a:pt x="75523" y="15454"/>
                  </a:lnTo>
                  <a:lnTo>
                    <a:pt x="75523" y="15381"/>
                  </a:lnTo>
                  <a:lnTo>
                    <a:pt x="75523" y="15308"/>
                  </a:lnTo>
                  <a:lnTo>
                    <a:pt x="75523" y="9999"/>
                  </a:lnTo>
                  <a:close/>
                  <a:moveTo>
                    <a:pt x="97194" y="9999"/>
                  </a:moveTo>
                  <a:lnTo>
                    <a:pt x="97194" y="15308"/>
                  </a:lnTo>
                  <a:lnTo>
                    <a:pt x="97194" y="15381"/>
                  </a:lnTo>
                  <a:lnTo>
                    <a:pt x="97194" y="15454"/>
                  </a:lnTo>
                  <a:lnTo>
                    <a:pt x="97194" y="20835"/>
                  </a:lnTo>
                  <a:lnTo>
                    <a:pt x="86431" y="20835"/>
                  </a:lnTo>
                  <a:lnTo>
                    <a:pt x="86431" y="15454"/>
                  </a:lnTo>
                  <a:lnTo>
                    <a:pt x="86431" y="15381"/>
                  </a:lnTo>
                  <a:lnTo>
                    <a:pt x="86431" y="15308"/>
                  </a:lnTo>
                  <a:lnTo>
                    <a:pt x="86431" y="9999"/>
                  </a:lnTo>
                  <a:close/>
                  <a:moveTo>
                    <a:pt x="108103" y="9999"/>
                  </a:moveTo>
                  <a:lnTo>
                    <a:pt x="108103" y="15308"/>
                  </a:lnTo>
                  <a:lnTo>
                    <a:pt x="108103" y="15381"/>
                  </a:lnTo>
                  <a:lnTo>
                    <a:pt x="108103" y="15454"/>
                  </a:lnTo>
                  <a:lnTo>
                    <a:pt x="108103" y="20835"/>
                  </a:lnTo>
                  <a:lnTo>
                    <a:pt x="97340" y="20835"/>
                  </a:lnTo>
                  <a:lnTo>
                    <a:pt x="97340" y="15454"/>
                  </a:lnTo>
                  <a:lnTo>
                    <a:pt x="97340" y="15381"/>
                  </a:lnTo>
                  <a:lnTo>
                    <a:pt x="97340" y="15308"/>
                  </a:lnTo>
                  <a:lnTo>
                    <a:pt x="97340" y="9999"/>
                  </a:lnTo>
                  <a:close/>
                  <a:moveTo>
                    <a:pt x="119011" y="9999"/>
                  </a:moveTo>
                  <a:lnTo>
                    <a:pt x="119011" y="15308"/>
                  </a:lnTo>
                  <a:lnTo>
                    <a:pt x="119011" y="15381"/>
                  </a:lnTo>
                  <a:lnTo>
                    <a:pt x="119011" y="15454"/>
                  </a:lnTo>
                  <a:lnTo>
                    <a:pt x="119011" y="20835"/>
                  </a:lnTo>
                  <a:lnTo>
                    <a:pt x="108248" y="20835"/>
                  </a:lnTo>
                  <a:lnTo>
                    <a:pt x="108248" y="15454"/>
                  </a:lnTo>
                  <a:lnTo>
                    <a:pt x="108248" y="15381"/>
                  </a:lnTo>
                  <a:lnTo>
                    <a:pt x="108248" y="15308"/>
                  </a:lnTo>
                  <a:lnTo>
                    <a:pt x="108248" y="9999"/>
                  </a:lnTo>
                  <a:close/>
                  <a:moveTo>
                    <a:pt x="129919" y="9999"/>
                  </a:moveTo>
                  <a:lnTo>
                    <a:pt x="129919" y="15308"/>
                  </a:lnTo>
                  <a:lnTo>
                    <a:pt x="129919" y="15381"/>
                  </a:lnTo>
                  <a:lnTo>
                    <a:pt x="129919" y="15454"/>
                  </a:lnTo>
                  <a:lnTo>
                    <a:pt x="129919" y="20835"/>
                  </a:lnTo>
                  <a:lnTo>
                    <a:pt x="119156" y="20835"/>
                  </a:lnTo>
                  <a:lnTo>
                    <a:pt x="119156" y="15454"/>
                  </a:lnTo>
                  <a:lnTo>
                    <a:pt x="119156" y="15381"/>
                  </a:lnTo>
                  <a:lnTo>
                    <a:pt x="119156" y="15308"/>
                  </a:lnTo>
                  <a:lnTo>
                    <a:pt x="119156" y="9999"/>
                  </a:lnTo>
                  <a:close/>
                  <a:moveTo>
                    <a:pt x="140828" y="9999"/>
                  </a:moveTo>
                  <a:lnTo>
                    <a:pt x="140828" y="15308"/>
                  </a:lnTo>
                  <a:lnTo>
                    <a:pt x="140828" y="15381"/>
                  </a:lnTo>
                  <a:lnTo>
                    <a:pt x="140828" y="15454"/>
                  </a:lnTo>
                  <a:lnTo>
                    <a:pt x="140828" y="20835"/>
                  </a:lnTo>
                  <a:lnTo>
                    <a:pt x="130065" y="20835"/>
                  </a:lnTo>
                  <a:lnTo>
                    <a:pt x="130065" y="15454"/>
                  </a:lnTo>
                  <a:lnTo>
                    <a:pt x="130065" y="15381"/>
                  </a:lnTo>
                  <a:lnTo>
                    <a:pt x="130065" y="15308"/>
                  </a:lnTo>
                  <a:lnTo>
                    <a:pt x="130065" y="9999"/>
                  </a:lnTo>
                  <a:close/>
                  <a:moveTo>
                    <a:pt x="20836" y="20908"/>
                  </a:moveTo>
                  <a:lnTo>
                    <a:pt x="20836" y="31743"/>
                  </a:lnTo>
                  <a:lnTo>
                    <a:pt x="10073" y="31743"/>
                  </a:lnTo>
                  <a:lnTo>
                    <a:pt x="10073" y="20908"/>
                  </a:lnTo>
                  <a:close/>
                  <a:moveTo>
                    <a:pt x="31744" y="20908"/>
                  </a:moveTo>
                  <a:lnTo>
                    <a:pt x="31744" y="31743"/>
                  </a:lnTo>
                  <a:lnTo>
                    <a:pt x="20981" y="31743"/>
                  </a:lnTo>
                  <a:lnTo>
                    <a:pt x="20981" y="20908"/>
                  </a:lnTo>
                  <a:close/>
                  <a:moveTo>
                    <a:pt x="42652" y="20908"/>
                  </a:moveTo>
                  <a:lnTo>
                    <a:pt x="42652" y="31743"/>
                  </a:lnTo>
                  <a:lnTo>
                    <a:pt x="31890" y="31743"/>
                  </a:lnTo>
                  <a:lnTo>
                    <a:pt x="31890" y="20908"/>
                  </a:lnTo>
                  <a:close/>
                  <a:moveTo>
                    <a:pt x="53561" y="20908"/>
                  </a:moveTo>
                  <a:lnTo>
                    <a:pt x="53561" y="31743"/>
                  </a:lnTo>
                  <a:lnTo>
                    <a:pt x="42798" y="31743"/>
                  </a:lnTo>
                  <a:lnTo>
                    <a:pt x="42798" y="20908"/>
                  </a:lnTo>
                  <a:close/>
                  <a:moveTo>
                    <a:pt x="64469" y="20908"/>
                  </a:moveTo>
                  <a:lnTo>
                    <a:pt x="64469" y="31743"/>
                  </a:lnTo>
                  <a:lnTo>
                    <a:pt x="53706" y="31743"/>
                  </a:lnTo>
                  <a:lnTo>
                    <a:pt x="53706" y="20908"/>
                  </a:lnTo>
                  <a:close/>
                  <a:moveTo>
                    <a:pt x="75378" y="20908"/>
                  </a:moveTo>
                  <a:lnTo>
                    <a:pt x="75378" y="31743"/>
                  </a:lnTo>
                  <a:lnTo>
                    <a:pt x="64615" y="31743"/>
                  </a:lnTo>
                  <a:lnTo>
                    <a:pt x="64615" y="20908"/>
                  </a:lnTo>
                  <a:close/>
                  <a:moveTo>
                    <a:pt x="86286" y="20908"/>
                  </a:moveTo>
                  <a:lnTo>
                    <a:pt x="86286" y="31743"/>
                  </a:lnTo>
                  <a:lnTo>
                    <a:pt x="75523" y="31743"/>
                  </a:lnTo>
                  <a:lnTo>
                    <a:pt x="75523" y="20908"/>
                  </a:lnTo>
                  <a:close/>
                  <a:moveTo>
                    <a:pt x="97194" y="20908"/>
                  </a:moveTo>
                  <a:lnTo>
                    <a:pt x="97194" y="31743"/>
                  </a:lnTo>
                  <a:lnTo>
                    <a:pt x="86431" y="31743"/>
                  </a:lnTo>
                  <a:lnTo>
                    <a:pt x="86431" y="20908"/>
                  </a:lnTo>
                  <a:close/>
                  <a:moveTo>
                    <a:pt x="108103" y="20908"/>
                  </a:moveTo>
                  <a:lnTo>
                    <a:pt x="108103" y="31743"/>
                  </a:lnTo>
                  <a:lnTo>
                    <a:pt x="97340" y="31743"/>
                  </a:lnTo>
                  <a:lnTo>
                    <a:pt x="97340" y="20908"/>
                  </a:lnTo>
                  <a:close/>
                  <a:moveTo>
                    <a:pt x="119011" y="20908"/>
                  </a:moveTo>
                  <a:lnTo>
                    <a:pt x="119011" y="31743"/>
                  </a:lnTo>
                  <a:lnTo>
                    <a:pt x="108248" y="31743"/>
                  </a:lnTo>
                  <a:lnTo>
                    <a:pt x="108248" y="20908"/>
                  </a:lnTo>
                  <a:close/>
                  <a:moveTo>
                    <a:pt x="129919" y="20908"/>
                  </a:moveTo>
                  <a:lnTo>
                    <a:pt x="129919" y="31743"/>
                  </a:lnTo>
                  <a:lnTo>
                    <a:pt x="119156" y="31743"/>
                  </a:lnTo>
                  <a:lnTo>
                    <a:pt x="119156" y="20908"/>
                  </a:lnTo>
                  <a:close/>
                  <a:moveTo>
                    <a:pt x="140828" y="20908"/>
                  </a:moveTo>
                  <a:lnTo>
                    <a:pt x="140828" y="31743"/>
                  </a:lnTo>
                  <a:lnTo>
                    <a:pt x="130065" y="31743"/>
                  </a:lnTo>
                  <a:lnTo>
                    <a:pt x="130065" y="20908"/>
                  </a:lnTo>
                  <a:close/>
                  <a:moveTo>
                    <a:pt x="20836" y="31816"/>
                  </a:moveTo>
                  <a:lnTo>
                    <a:pt x="20836" y="37125"/>
                  </a:lnTo>
                  <a:lnTo>
                    <a:pt x="20836" y="37198"/>
                  </a:lnTo>
                  <a:lnTo>
                    <a:pt x="20836" y="37270"/>
                  </a:lnTo>
                  <a:lnTo>
                    <a:pt x="20836" y="42652"/>
                  </a:lnTo>
                  <a:lnTo>
                    <a:pt x="10073" y="42652"/>
                  </a:lnTo>
                  <a:lnTo>
                    <a:pt x="10073" y="37270"/>
                  </a:lnTo>
                  <a:lnTo>
                    <a:pt x="10073" y="37198"/>
                  </a:lnTo>
                  <a:lnTo>
                    <a:pt x="10073" y="37125"/>
                  </a:lnTo>
                  <a:lnTo>
                    <a:pt x="10073" y="31816"/>
                  </a:lnTo>
                  <a:close/>
                  <a:moveTo>
                    <a:pt x="31744" y="31816"/>
                  </a:moveTo>
                  <a:lnTo>
                    <a:pt x="31744" y="37125"/>
                  </a:lnTo>
                  <a:lnTo>
                    <a:pt x="31744" y="37198"/>
                  </a:lnTo>
                  <a:lnTo>
                    <a:pt x="31744" y="37270"/>
                  </a:lnTo>
                  <a:lnTo>
                    <a:pt x="31744" y="42652"/>
                  </a:lnTo>
                  <a:lnTo>
                    <a:pt x="20981" y="42652"/>
                  </a:lnTo>
                  <a:lnTo>
                    <a:pt x="20981" y="37270"/>
                  </a:lnTo>
                  <a:lnTo>
                    <a:pt x="20981" y="37198"/>
                  </a:lnTo>
                  <a:lnTo>
                    <a:pt x="20981" y="37125"/>
                  </a:lnTo>
                  <a:lnTo>
                    <a:pt x="20981" y="31816"/>
                  </a:lnTo>
                  <a:close/>
                  <a:moveTo>
                    <a:pt x="42652" y="31816"/>
                  </a:moveTo>
                  <a:lnTo>
                    <a:pt x="42652" y="37125"/>
                  </a:lnTo>
                  <a:lnTo>
                    <a:pt x="42652" y="37198"/>
                  </a:lnTo>
                  <a:lnTo>
                    <a:pt x="42652" y="37270"/>
                  </a:lnTo>
                  <a:lnTo>
                    <a:pt x="42652" y="42652"/>
                  </a:lnTo>
                  <a:lnTo>
                    <a:pt x="31890" y="42652"/>
                  </a:lnTo>
                  <a:lnTo>
                    <a:pt x="31890" y="37270"/>
                  </a:lnTo>
                  <a:lnTo>
                    <a:pt x="31890" y="37198"/>
                  </a:lnTo>
                  <a:lnTo>
                    <a:pt x="31890" y="37125"/>
                  </a:lnTo>
                  <a:lnTo>
                    <a:pt x="31890" y="31816"/>
                  </a:lnTo>
                  <a:close/>
                  <a:moveTo>
                    <a:pt x="53561" y="31816"/>
                  </a:moveTo>
                  <a:lnTo>
                    <a:pt x="53561" y="37125"/>
                  </a:lnTo>
                  <a:lnTo>
                    <a:pt x="53561" y="37198"/>
                  </a:lnTo>
                  <a:lnTo>
                    <a:pt x="53561" y="37270"/>
                  </a:lnTo>
                  <a:lnTo>
                    <a:pt x="53561" y="42652"/>
                  </a:lnTo>
                  <a:lnTo>
                    <a:pt x="42798" y="42652"/>
                  </a:lnTo>
                  <a:lnTo>
                    <a:pt x="42798" y="37270"/>
                  </a:lnTo>
                  <a:lnTo>
                    <a:pt x="42798" y="37198"/>
                  </a:lnTo>
                  <a:lnTo>
                    <a:pt x="42798" y="37125"/>
                  </a:lnTo>
                  <a:lnTo>
                    <a:pt x="42798" y="31816"/>
                  </a:lnTo>
                  <a:close/>
                  <a:moveTo>
                    <a:pt x="64469" y="31816"/>
                  </a:moveTo>
                  <a:lnTo>
                    <a:pt x="64469" y="37125"/>
                  </a:lnTo>
                  <a:lnTo>
                    <a:pt x="64469" y="37198"/>
                  </a:lnTo>
                  <a:lnTo>
                    <a:pt x="64469" y="37270"/>
                  </a:lnTo>
                  <a:lnTo>
                    <a:pt x="64469" y="42652"/>
                  </a:lnTo>
                  <a:lnTo>
                    <a:pt x="53706" y="42652"/>
                  </a:lnTo>
                  <a:lnTo>
                    <a:pt x="53706" y="37270"/>
                  </a:lnTo>
                  <a:lnTo>
                    <a:pt x="53706" y="37198"/>
                  </a:lnTo>
                  <a:lnTo>
                    <a:pt x="53706" y="37125"/>
                  </a:lnTo>
                  <a:lnTo>
                    <a:pt x="53706" y="31816"/>
                  </a:lnTo>
                  <a:close/>
                  <a:moveTo>
                    <a:pt x="75378" y="31816"/>
                  </a:moveTo>
                  <a:lnTo>
                    <a:pt x="75378" y="37125"/>
                  </a:lnTo>
                  <a:lnTo>
                    <a:pt x="75378" y="37198"/>
                  </a:lnTo>
                  <a:lnTo>
                    <a:pt x="75378" y="37270"/>
                  </a:lnTo>
                  <a:lnTo>
                    <a:pt x="75378" y="42652"/>
                  </a:lnTo>
                  <a:lnTo>
                    <a:pt x="64615" y="42652"/>
                  </a:lnTo>
                  <a:lnTo>
                    <a:pt x="64615" y="37270"/>
                  </a:lnTo>
                  <a:lnTo>
                    <a:pt x="64615" y="37198"/>
                  </a:lnTo>
                  <a:lnTo>
                    <a:pt x="64615" y="37125"/>
                  </a:lnTo>
                  <a:lnTo>
                    <a:pt x="64615" y="31816"/>
                  </a:lnTo>
                  <a:close/>
                  <a:moveTo>
                    <a:pt x="86286" y="31816"/>
                  </a:moveTo>
                  <a:lnTo>
                    <a:pt x="86286" y="37125"/>
                  </a:lnTo>
                  <a:lnTo>
                    <a:pt x="86286" y="37198"/>
                  </a:lnTo>
                  <a:lnTo>
                    <a:pt x="86286" y="37270"/>
                  </a:lnTo>
                  <a:lnTo>
                    <a:pt x="86286" y="42652"/>
                  </a:lnTo>
                  <a:lnTo>
                    <a:pt x="75523" y="42652"/>
                  </a:lnTo>
                  <a:lnTo>
                    <a:pt x="75523" y="37270"/>
                  </a:lnTo>
                  <a:lnTo>
                    <a:pt x="75523" y="37198"/>
                  </a:lnTo>
                  <a:lnTo>
                    <a:pt x="75523" y="37125"/>
                  </a:lnTo>
                  <a:lnTo>
                    <a:pt x="75523" y="31816"/>
                  </a:lnTo>
                  <a:close/>
                  <a:moveTo>
                    <a:pt x="97194" y="31816"/>
                  </a:moveTo>
                  <a:lnTo>
                    <a:pt x="97194" y="37125"/>
                  </a:lnTo>
                  <a:lnTo>
                    <a:pt x="97194" y="37198"/>
                  </a:lnTo>
                  <a:lnTo>
                    <a:pt x="97194" y="37270"/>
                  </a:lnTo>
                  <a:lnTo>
                    <a:pt x="97194" y="42652"/>
                  </a:lnTo>
                  <a:lnTo>
                    <a:pt x="86431" y="42652"/>
                  </a:lnTo>
                  <a:lnTo>
                    <a:pt x="86431" y="37270"/>
                  </a:lnTo>
                  <a:lnTo>
                    <a:pt x="86431" y="37198"/>
                  </a:lnTo>
                  <a:lnTo>
                    <a:pt x="86431" y="37125"/>
                  </a:lnTo>
                  <a:lnTo>
                    <a:pt x="86431" y="31816"/>
                  </a:lnTo>
                  <a:close/>
                  <a:moveTo>
                    <a:pt x="108103" y="31816"/>
                  </a:moveTo>
                  <a:lnTo>
                    <a:pt x="108103" y="37125"/>
                  </a:lnTo>
                  <a:lnTo>
                    <a:pt x="108103" y="37198"/>
                  </a:lnTo>
                  <a:lnTo>
                    <a:pt x="108103" y="37270"/>
                  </a:lnTo>
                  <a:lnTo>
                    <a:pt x="108103" y="42652"/>
                  </a:lnTo>
                  <a:lnTo>
                    <a:pt x="97340" y="42652"/>
                  </a:lnTo>
                  <a:lnTo>
                    <a:pt x="97340" y="37270"/>
                  </a:lnTo>
                  <a:lnTo>
                    <a:pt x="97340" y="37198"/>
                  </a:lnTo>
                  <a:lnTo>
                    <a:pt x="97340" y="37125"/>
                  </a:lnTo>
                  <a:lnTo>
                    <a:pt x="97340" y="31816"/>
                  </a:lnTo>
                  <a:close/>
                  <a:moveTo>
                    <a:pt x="119011" y="31816"/>
                  </a:moveTo>
                  <a:lnTo>
                    <a:pt x="119011" y="37125"/>
                  </a:lnTo>
                  <a:lnTo>
                    <a:pt x="119011" y="37198"/>
                  </a:lnTo>
                  <a:lnTo>
                    <a:pt x="119011" y="37270"/>
                  </a:lnTo>
                  <a:lnTo>
                    <a:pt x="119011" y="42652"/>
                  </a:lnTo>
                  <a:lnTo>
                    <a:pt x="108248" y="42652"/>
                  </a:lnTo>
                  <a:lnTo>
                    <a:pt x="108248" y="37270"/>
                  </a:lnTo>
                  <a:lnTo>
                    <a:pt x="108248" y="37198"/>
                  </a:lnTo>
                  <a:lnTo>
                    <a:pt x="108248" y="37125"/>
                  </a:lnTo>
                  <a:lnTo>
                    <a:pt x="108248" y="31816"/>
                  </a:lnTo>
                  <a:close/>
                  <a:moveTo>
                    <a:pt x="129919" y="31816"/>
                  </a:moveTo>
                  <a:lnTo>
                    <a:pt x="129919" y="37125"/>
                  </a:lnTo>
                  <a:lnTo>
                    <a:pt x="129919" y="37198"/>
                  </a:lnTo>
                  <a:lnTo>
                    <a:pt x="129919" y="37270"/>
                  </a:lnTo>
                  <a:lnTo>
                    <a:pt x="129919" y="42652"/>
                  </a:lnTo>
                  <a:lnTo>
                    <a:pt x="119156" y="42652"/>
                  </a:lnTo>
                  <a:lnTo>
                    <a:pt x="119156" y="37270"/>
                  </a:lnTo>
                  <a:lnTo>
                    <a:pt x="119156" y="37198"/>
                  </a:lnTo>
                  <a:lnTo>
                    <a:pt x="119156" y="37125"/>
                  </a:lnTo>
                  <a:lnTo>
                    <a:pt x="119156" y="31816"/>
                  </a:lnTo>
                  <a:close/>
                  <a:moveTo>
                    <a:pt x="140828" y="31816"/>
                  </a:moveTo>
                  <a:lnTo>
                    <a:pt x="140828" y="37125"/>
                  </a:lnTo>
                  <a:lnTo>
                    <a:pt x="140828" y="37198"/>
                  </a:lnTo>
                  <a:lnTo>
                    <a:pt x="140828" y="37270"/>
                  </a:lnTo>
                  <a:lnTo>
                    <a:pt x="140828" y="42652"/>
                  </a:lnTo>
                  <a:lnTo>
                    <a:pt x="130065" y="42652"/>
                  </a:lnTo>
                  <a:lnTo>
                    <a:pt x="130065" y="37270"/>
                  </a:lnTo>
                  <a:lnTo>
                    <a:pt x="130065" y="37198"/>
                  </a:lnTo>
                  <a:lnTo>
                    <a:pt x="130065" y="37125"/>
                  </a:lnTo>
                  <a:lnTo>
                    <a:pt x="130065" y="31816"/>
                  </a:lnTo>
                  <a:close/>
                  <a:moveTo>
                    <a:pt x="20836" y="42724"/>
                  </a:moveTo>
                  <a:lnTo>
                    <a:pt x="20836" y="53560"/>
                  </a:lnTo>
                  <a:lnTo>
                    <a:pt x="10073" y="53560"/>
                  </a:lnTo>
                  <a:lnTo>
                    <a:pt x="10073" y="42724"/>
                  </a:lnTo>
                  <a:close/>
                  <a:moveTo>
                    <a:pt x="31744" y="42724"/>
                  </a:moveTo>
                  <a:lnTo>
                    <a:pt x="31744" y="53560"/>
                  </a:lnTo>
                  <a:lnTo>
                    <a:pt x="20981" y="53560"/>
                  </a:lnTo>
                  <a:lnTo>
                    <a:pt x="20981" y="42724"/>
                  </a:lnTo>
                  <a:close/>
                  <a:moveTo>
                    <a:pt x="42652" y="42724"/>
                  </a:moveTo>
                  <a:lnTo>
                    <a:pt x="42652" y="53560"/>
                  </a:lnTo>
                  <a:lnTo>
                    <a:pt x="31890" y="53560"/>
                  </a:lnTo>
                  <a:lnTo>
                    <a:pt x="31890" y="42724"/>
                  </a:lnTo>
                  <a:close/>
                  <a:moveTo>
                    <a:pt x="53561" y="42724"/>
                  </a:moveTo>
                  <a:lnTo>
                    <a:pt x="53561" y="53560"/>
                  </a:lnTo>
                  <a:lnTo>
                    <a:pt x="42798" y="53560"/>
                  </a:lnTo>
                  <a:lnTo>
                    <a:pt x="42798" y="42724"/>
                  </a:lnTo>
                  <a:close/>
                  <a:moveTo>
                    <a:pt x="64469" y="42724"/>
                  </a:moveTo>
                  <a:lnTo>
                    <a:pt x="64469" y="53560"/>
                  </a:lnTo>
                  <a:lnTo>
                    <a:pt x="53706" y="53560"/>
                  </a:lnTo>
                  <a:lnTo>
                    <a:pt x="53706" y="42724"/>
                  </a:lnTo>
                  <a:close/>
                  <a:moveTo>
                    <a:pt x="75378" y="42724"/>
                  </a:moveTo>
                  <a:lnTo>
                    <a:pt x="75378" y="53560"/>
                  </a:lnTo>
                  <a:lnTo>
                    <a:pt x="64615" y="53560"/>
                  </a:lnTo>
                  <a:lnTo>
                    <a:pt x="64615" y="42724"/>
                  </a:lnTo>
                  <a:close/>
                  <a:moveTo>
                    <a:pt x="86286" y="42724"/>
                  </a:moveTo>
                  <a:lnTo>
                    <a:pt x="86286" y="53560"/>
                  </a:lnTo>
                  <a:lnTo>
                    <a:pt x="75523" y="53560"/>
                  </a:lnTo>
                  <a:lnTo>
                    <a:pt x="75523" y="42724"/>
                  </a:lnTo>
                  <a:close/>
                  <a:moveTo>
                    <a:pt x="97194" y="42724"/>
                  </a:moveTo>
                  <a:lnTo>
                    <a:pt x="97194" y="53560"/>
                  </a:lnTo>
                  <a:lnTo>
                    <a:pt x="86431" y="53560"/>
                  </a:lnTo>
                  <a:lnTo>
                    <a:pt x="86431" y="42724"/>
                  </a:lnTo>
                  <a:close/>
                  <a:moveTo>
                    <a:pt x="108103" y="42724"/>
                  </a:moveTo>
                  <a:lnTo>
                    <a:pt x="108103" y="53560"/>
                  </a:lnTo>
                  <a:lnTo>
                    <a:pt x="97340" y="53560"/>
                  </a:lnTo>
                  <a:lnTo>
                    <a:pt x="97340" y="42724"/>
                  </a:lnTo>
                  <a:close/>
                  <a:moveTo>
                    <a:pt x="119011" y="42724"/>
                  </a:moveTo>
                  <a:lnTo>
                    <a:pt x="119011" y="53560"/>
                  </a:lnTo>
                  <a:lnTo>
                    <a:pt x="108248" y="53560"/>
                  </a:lnTo>
                  <a:lnTo>
                    <a:pt x="108248" y="42724"/>
                  </a:lnTo>
                  <a:close/>
                  <a:moveTo>
                    <a:pt x="129919" y="42724"/>
                  </a:moveTo>
                  <a:lnTo>
                    <a:pt x="129919" y="53560"/>
                  </a:lnTo>
                  <a:lnTo>
                    <a:pt x="119156" y="53560"/>
                  </a:lnTo>
                  <a:lnTo>
                    <a:pt x="119156" y="42724"/>
                  </a:lnTo>
                  <a:close/>
                  <a:moveTo>
                    <a:pt x="140828" y="42724"/>
                  </a:moveTo>
                  <a:lnTo>
                    <a:pt x="140828" y="53560"/>
                  </a:lnTo>
                  <a:lnTo>
                    <a:pt x="130065" y="53560"/>
                  </a:lnTo>
                  <a:lnTo>
                    <a:pt x="130065" y="42724"/>
                  </a:lnTo>
                  <a:close/>
                  <a:moveTo>
                    <a:pt x="20836" y="53633"/>
                  </a:moveTo>
                  <a:lnTo>
                    <a:pt x="20836" y="58942"/>
                  </a:lnTo>
                  <a:lnTo>
                    <a:pt x="20836" y="59014"/>
                  </a:lnTo>
                  <a:lnTo>
                    <a:pt x="20836" y="59087"/>
                  </a:lnTo>
                  <a:lnTo>
                    <a:pt x="20836" y="64469"/>
                  </a:lnTo>
                  <a:lnTo>
                    <a:pt x="10073" y="64469"/>
                  </a:lnTo>
                  <a:lnTo>
                    <a:pt x="10073" y="59087"/>
                  </a:lnTo>
                  <a:lnTo>
                    <a:pt x="10073" y="59014"/>
                  </a:lnTo>
                  <a:lnTo>
                    <a:pt x="10073" y="58942"/>
                  </a:lnTo>
                  <a:lnTo>
                    <a:pt x="10073" y="53633"/>
                  </a:lnTo>
                  <a:close/>
                  <a:moveTo>
                    <a:pt x="31744" y="53633"/>
                  </a:moveTo>
                  <a:lnTo>
                    <a:pt x="31744" y="58942"/>
                  </a:lnTo>
                  <a:lnTo>
                    <a:pt x="31744" y="59014"/>
                  </a:lnTo>
                  <a:lnTo>
                    <a:pt x="31744" y="59087"/>
                  </a:lnTo>
                  <a:lnTo>
                    <a:pt x="31744" y="64469"/>
                  </a:lnTo>
                  <a:lnTo>
                    <a:pt x="20981" y="64469"/>
                  </a:lnTo>
                  <a:lnTo>
                    <a:pt x="20981" y="59087"/>
                  </a:lnTo>
                  <a:lnTo>
                    <a:pt x="20981" y="59014"/>
                  </a:lnTo>
                  <a:lnTo>
                    <a:pt x="20981" y="58942"/>
                  </a:lnTo>
                  <a:lnTo>
                    <a:pt x="20981" y="53633"/>
                  </a:lnTo>
                  <a:close/>
                  <a:moveTo>
                    <a:pt x="42652" y="53633"/>
                  </a:moveTo>
                  <a:lnTo>
                    <a:pt x="42652" y="58942"/>
                  </a:lnTo>
                  <a:lnTo>
                    <a:pt x="42652" y="59014"/>
                  </a:lnTo>
                  <a:lnTo>
                    <a:pt x="42652" y="59087"/>
                  </a:lnTo>
                  <a:lnTo>
                    <a:pt x="42652" y="64469"/>
                  </a:lnTo>
                  <a:lnTo>
                    <a:pt x="31890" y="64469"/>
                  </a:lnTo>
                  <a:lnTo>
                    <a:pt x="31890" y="59087"/>
                  </a:lnTo>
                  <a:lnTo>
                    <a:pt x="31890" y="59014"/>
                  </a:lnTo>
                  <a:lnTo>
                    <a:pt x="31890" y="58942"/>
                  </a:lnTo>
                  <a:lnTo>
                    <a:pt x="31890" y="53633"/>
                  </a:lnTo>
                  <a:close/>
                  <a:moveTo>
                    <a:pt x="53561" y="53633"/>
                  </a:moveTo>
                  <a:lnTo>
                    <a:pt x="53561" y="58942"/>
                  </a:lnTo>
                  <a:lnTo>
                    <a:pt x="53561" y="59014"/>
                  </a:lnTo>
                  <a:lnTo>
                    <a:pt x="53561" y="59087"/>
                  </a:lnTo>
                  <a:lnTo>
                    <a:pt x="53561" y="64469"/>
                  </a:lnTo>
                  <a:lnTo>
                    <a:pt x="42798" y="64469"/>
                  </a:lnTo>
                  <a:lnTo>
                    <a:pt x="42798" y="59087"/>
                  </a:lnTo>
                  <a:lnTo>
                    <a:pt x="42798" y="59014"/>
                  </a:lnTo>
                  <a:lnTo>
                    <a:pt x="42798" y="58942"/>
                  </a:lnTo>
                  <a:lnTo>
                    <a:pt x="42798" y="53633"/>
                  </a:lnTo>
                  <a:close/>
                  <a:moveTo>
                    <a:pt x="64469" y="53633"/>
                  </a:moveTo>
                  <a:lnTo>
                    <a:pt x="64469" y="58942"/>
                  </a:lnTo>
                  <a:lnTo>
                    <a:pt x="64469" y="59014"/>
                  </a:lnTo>
                  <a:lnTo>
                    <a:pt x="64469" y="59087"/>
                  </a:lnTo>
                  <a:lnTo>
                    <a:pt x="64469" y="64469"/>
                  </a:lnTo>
                  <a:lnTo>
                    <a:pt x="53706" y="64469"/>
                  </a:lnTo>
                  <a:lnTo>
                    <a:pt x="53706" y="59087"/>
                  </a:lnTo>
                  <a:lnTo>
                    <a:pt x="53706" y="59014"/>
                  </a:lnTo>
                  <a:lnTo>
                    <a:pt x="53706" y="58942"/>
                  </a:lnTo>
                  <a:lnTo>
                    <a:pt x="53706" y="53633"/>
                  </a:lnTo>
                  <a:close/>
                  <a:moveTo>
                    <a:pt x="75378" y="53633"/>
                  </a:moveTo>
                  <a:lnTo>
                    <a:pt x="75378" y="58942"/>
                  </a:lnTo>
                  <a:lnTo>
                    <a:pt x="75378" y="59014"/>
                  </a:lnTo>
                  <a:lnTo>
                    <a:pt x="75378" y="59087"/>
                  </a:lnTo>
                  <a:lnTo>
                    <a:pt x="75378" y="64469"/>
                  </a:lnTo>
                  <a:lnTo>
                    <a:pt x="64615" y="64469"/>
                  </a:lnTo>
                  <a:lnTo>
                    <a:pt x="64615" y="59087"/>
                  </a:lnTo>
                  <a:lnTo>
                    <a:pt x="64615" y="59014"/>
                  </a:lnTo>
                  <a:lnTo>
                    <a:pt x="64615" y="58942"/>
                  </a:lnTo>
                  <a:lnTo>
                    <a:pt x="64615" y="53633"/>
                  </a:lnTo>
                  <a:close/>
                  <a:moveTo>
                    <a:pt x="86286" y="53633"/>
                  </a:moveTo>
                  <a:lnTo>
                    <a:pt x="86286" y="58942"/>
                  </a:lnTo>
                  <a:lnTo>
                    <a:pt x="86286" y="59014"/>
                  </a:lnTo>
                  <a:lnTo>
                    <a:pt x="86286" y="59087"/>
                  </a:lnTo>
                  <a:lnTo>
                    <a:pt x="86286" y="64469"/>
                  </a:lnTo>
                  <a:lnTo>
                    <a:pt x="75523" y="64469"/>
                  </a:lnTo>
                  <a:lnTo>
                    <a:pt x="75523" y="59087"/>
                  </a:lnTo>
                  <a:lnTo>
                    <a:pt x="75523" y="59014"/>
                  </a:lnTo>
                  <a:lnTo>
                    <a:pt x="75523" y="58942"/>
                  </a:lnTo>
                  <a:lnTo>
                    <a:pt x="75523" y="53633"/>
                  </a:lnTo>
                  <a:close/>
                  <a:moveTo>
                    <a:pt x="97194" y="53633"/>
                  </a:moveTo>
                  <a:lnTo>
                    <a:pt x="97194" y="58942"/>
                  </a:lnTo>
                  <a:lnTo>
                    <a:pt x="97194" y="59014"/>
                  </a:lnTo>
                  <a:lnTo>
                    <a:pt x="97194" y="59087"/>
                  </a:lnTo>
                  <a:lnTo>
                    <a:pt x="97194" y="64469"/>
                  </a:lnTo>
                  <a:lnTo>
                    <a:pt x="86431" y="64469"/>
                  </a:lnTo>
                  <a:lnTo>
                    <a:pt x="86431" y="59087"/>
                  </a:lnTo>
                  <a:lnTo>
                    <a:pt x="86431" y="59014"/>
                  </a:lnTo>
                  <a:lnTo>
                    <a:pt x="86431" y="58942"/>
                  </a:lnTo>
                  <a:lnTo>
                    <a:pt x="86431" y="53633"/>
                  </a:lnTo>
                  <a:close/>
                  <a:moveTo>
                    <a:pt x="108103" y="53633"/>
                  </a:moveTo>
                  <a:lnTo>
                    <a:pt x="108103" y="58942"/>
                  </a:lnTo>
                  <a:lnTo>
                    <a:pt x="108103" y="59014"/>
                  </a:lnTo>
                  <a:lnTo>
                    <a:pt x="108103" y="59087"/>
                  </a:lnTo>
                  <a:lnTo>
                    <a:pt x="108103" y="64469"/>
                  </a:lnTo>
                  <a:lnTo>
                    <a:pt x="97340" y="64469"/>
                  </a:lnTo>
                  <a:lnTo>
                    <a:pt x="97340" y="59087"/>
                  </a:lnTo>
                  <a:lnTo>
                    <a:pt x="97340" y="59014"/>
                  </a:lnTo>
                  <a:lnTo>
                    <a:pt x="97340" y="58942"/>
                  </a:lnTo>
                  <a:lnTo>
                    <a:pt x="97340" y="53633"/>
                  </a:lnTo>
                  <a:close/>
                  <a:moveTo>
                    <a:pt x="119011" y="53633"/>
                  </a:moveTo>
                  <a:lnTo>
                    <a:pt x="119011" y="58942"/>
                  </a:lnTo>
                  <a:lnTo>
                    <a:pt x="119011" y="59014"/>
                  </a:lnTo>
                  <a:lnTo>
                    <a:pt x="119011" y="59087"/>
                  </a:lnTo>
                  <a:lnTo>
                    <a:pt x="119011" y="64469"/>
                  </a:lnTo>
                  <a:lnTo>
                    <a:pt x="108248" y="64469"/>
                  </a:lnTo>
                  <a:lnTo>
                    <a:pt x="108248" y="59087"/>
                  </a:lnTo>
                  <a:lnTo>
                    <a:pt x="108248" y="59014"/>
                  </a:lnTo>
                  <a:lnTo>
                    <a:pt x="108248" y="58942"/>
                  </a:lnTo>
                  <a:lnTo>
                    <a:pt x="108248" y="53633"/>
                  </a:lnTo>
                  <a:close/>
                  <a:moveTo>
                    <a:pt x="129919" y="53633"/>
                  </a:moveTo>
                  <a:lnTo>
                    <a:pt x="129919" y="58942"/>
                  </a:lnTo>
                  <a:lnTo>
                    <a:pt x="129919" y="59014"/>
                  </a:lnTo>
                  <a:lnTo>
                    <a:pt x="129919" y="59087"/>
                  </a:lnTo>
                  <a:lnTo>
                    <a:pt x="129919" y="64469"/>
                  </a:lnTo>
                  <a:lnTo>
                    <a:pt x="119156" y="64469"/>
                  </a:lnTo>
                  <a:lnTo>
                    <a:pt x="119156" y="59087"/>
                  </a:lnTo>
                  <a:lnTo>
                    <a:pt x="119156" y="59014"/>
                  </a:lnTo>
                  <a:lnTo>
                    <a:pt x="119156" y="58942"/>
                  </a:lnTo>
                  <a:lnTo>
                    <a:pt x="119156" y="53633"/>
                  </a:lnTo>
                  <a:close/>
                  <a:moveTo>
                    <a:pt x="140828" y="53633"/>
                  </a:moveTo>
                  <a:lnTo>
                    <a:pt x="140828" y="58942"/>
                  </a:lnTo>
                  <a:lnTo>
                    <a:pt x="140828" y="59014"/>
                  </a:lnTo>
                  <a:lnTo>
                    <a:pt x="140828" y="59087"/>
                  </a:lnTo>
                  <a:lnTo>
                    <a:pt x="140828" y="64469"/>
                  </a:lnTo>
                  <a:lnTo>
                    <a:pt x="130065" y="64469"/>
                  </a:lnTo>
                  <a:lnTo>
                    <a:pt x="130065" y="59087"/>
                  </a:lnTo>
                  <a:lnTo>
                    <a:pt x="130065" y="59014"/>
                  </a:lnTo>
                  <a:lnTo>
                    <a:pt x="130065" y="58942"/>
                  </a:lnTo>
                  <a:lnTo>
                    <a:pt x="130065" y="53633"/>
                  </a:lnTo>
                  <a:close/>
                  <a:moveTo>
                    <a:pt x="20836" y="64541"/>
                  </a:moveTo>
                  <a:lnTo>
                    <a:pt x="20836" y="75377"/>
                  </a:lnTo>
                  <a:lnTo>
                    <a:pt x="10073" y="75377"/>
                  </a:lnTo>
                  <a:lnTo>
                    <a:pt x="10073" y="64541"/>
                  </a:lnTo>
                  <a:close/>
                  <a:moveTo>
                    <a:pt x="31744" y="64541"/>
                  </a:moveTo>
                  <a:lnTo>
                    <a:pt x="31744" y="75377"/>
                  </a:lnTo>
                  <a:lnTo>
                    <a:pt x="20981" y="75377"/>
                  </a:lnTo>
                  <a:lnTo>
                    <a:pt x="20981" y="64541"/>
                  </a:lnTo>
                  <a:close/>
                  <a:moveTo>
                    <a:pt x="42652" y="64541"/>
                  </a:moveTo>
                  <a:lnTo>
                    <a:pt x="42652" y="75377"/>
                  </a:lnTo>
                  <a:lnTo>
                    <a:pt x="31890" y="75377"/>
                  </a:lnTo>
                  <a:lnTo>
                    <a:pt x="31890" y="64541"/>
                  </a:lnTo>
                  <a:close/>
                  <a:moveTo>
                    <a:pt x="53561" y="64541"/>
                  </a:moveTo>
                  <a:lnTo>
                    <a:pt x="53561" y="75377"/>
                  </a:lnTo>
                  <a:lnTo>
                    <a:pt x="42798" y="75377"/>
                  </a:lnTo>
                  <a:lnTo>
                    <a:pt x="42798" y="64541"/>
                  </a:lnTo>
                  <a:close/>
                  <a:moveTo>
                    <a:pt x="64469" y="64541"/>
                  </a:moveTo>
                  <a:lnTo>
                    <a:pt x="64469" y="75377"/>
                  </a:lnTo>
                  <a:lnTo>
                    <a:pt x="53706" y="75377"/>
                  </a:lnTo>
                  <a:lnTo>
                    <a:pt x="53706" y="64541"/>
                  </a:lnTo>
                  <a:close/>
                  <a:moveTo>
                    <a:pt x="75378" y="64541"/>
                  </a:moveTo>
                  <a:lnTo>
                    <a:pt x="75378" y="75377"/>
                  </a:lnTo>
                  <a:lnTo>
                    <a:pt x="64615" y="75377"/>
                  </a:lnTo>
                  <a:lnTo>
                    <a:pt x="64615" y="64541"/>
                  </a:lnTo>
                  <a:close/>
                  <a:moveTo>
                    <a:pt x="86286" y="64541"/>
                  </a:moveTo>
                  <a:lnTo>
                    <a:pt x="86286" y="75377"/>
                  </a:lnTo>
                  <a:lnTo>
                    <a:pt x="75523" y="75377"/>
                  </a:lnTo>
                  <a:lnTo>
                    <a:pt x="75523" y="64541"/>
                  </a:lnTo>
                  <a:close/>
                  <a:moveTo>
                    <a:pt x="97194" y="64541"/>
                  </a:moveTo>
                  <a:lnTo>
                    <a:pt x="97194" y="75377"/>
                  </a:lnTo>
                  <a:lnTo>
                    <a:pt x="86431" y="75377"/>
                  </a:lnTo>
                  <a:lnTo>
                    <a:pt x="86431" y="64541"/>
                  </a:lnTo>
                  <a:close/>
                  <a:moveTo>
                    <a:pt x="108103" y="64541"/>
                  </a:moveTo>
                  <a:lnTo>
                    <a:pt x="108103" y="75377"/>
                  </a:lnTo>
                  <a:lnTo>
                    <a:pt x="97340" y="75377"/>
                  </a:lnTo>
                  <a:lnTo>
                    <a:pt x="97340" y="64541"/>
                  </a:lnTo>
                  <a:close/>
                  <a:moveTo>
                    <a:pt x="119011" y="64541"/>
                  </a:moveTo>
                  <a:lnTo>
                    <a:pt x="119011" y="75377"/>
                  </a:lnTo>
                  <a:lnTo>
                    <a:pt x="108248" y="75377"/>
                  </a:lnTo>
                  <a:lnTo>
                    <a:pt x="108248" y="64541"/>
                  </a:lnTo>
                  <a:close/>
                  <a:moveTo>
                    <a:pt x="129919" y="64541"/>
                  </a:moveTo>
                  <a:lnTo>
                    <a:pt x="129919" y="75377"/>
                  </a:lnTo>
                  <a:lnTo>
                    <a:pt x="119156" y="75377"/>
                  </a:lnTo>
                  <a:lnTo>
                    <a:pt x="119156" y="64541"/>
                  </a:lnTo>
                  <a:close/>
                  <a:moveTo>
                    <a:pt x="140828" y="64541"/>
                  </a:moveTo>
                  <a:lnTo>
                    <a:pt x="140828" y="75377"/>
                  </a:lnTo>
                  <a:lnTo>
                    <a:pt x="130065" y="75377"/>
                  </a:lnTo>
                  <a:lnTo>
                    <a:pt x="130065" y="64541"/>
                  </a:lnTo>
                  <a:close/>
                  <a:moveTo>
                    <a:pt x="20836" y="75450"/>
                  </a:moveTo>
                  <a:lnTo>
                    <a:pt x="20836" y="80758"/>
                  </a:lnTo>
                  <a:lnTo>
                    <a:pt x="20836" y="80831"/>
                  </a:lnTo>
                  <a:lnTo>
                    <a:pt x="20836" y="80904"/>
                  </a:lnTo>
                  <a:lnTo>
                    <a:pt x="20836" y="86285"/>
                  </a:lnTo>
                  <a:lnTo>
                    <a:pt x="10073" y="86285"/>
                  </a:lnTo>
                  <a:lnTo>
                    <a:pt x="10073" y="80904"/>
                  </a:lnTo>
                  <a:lnTo>
                    <a:pt x="10073" y="80831"/>
                  </a:lnTo>
                  <a:lnTo>
                    <a:pt x="10073" y="80758"/>
                  </a:lnTo>
                  <a:lnTo>
                    <a:pt x="10073" y="75450"/>
                  </a:lnTo>
                  <a:close/>
                  <a:moveTo>
                    <a:pt x="31744" y="75450"/>
                  </a:moveTo>
                  <a:lnTo>
                    <a:pt x="31744" y="80758"/>
                  </a:lnTo>
                  <a:lnTo>
                    <a:pt x="31744" y="80831"/>
                  </a:lnTo>
                  <a:lnTo>
                    <a:pt x="31744" y="80904"/>
                  </a:lnTo>
                  <a:lnTo>
                    <a:pt x="31744" y="86285"/>
                  </a:lnTo>
                  <a:lnTo>
                    <a:pt x="20981" y="86285"/>
                  </a:lnTo>
                  <a:lnTo>
                    <a:pt x="20981" y="80904"/>
                  </a:lnTo>
                  <a:lnTo>
                    <a:pt x="20981" y="80831"/>
                  </a:lnTo>
                  <a:lnTo>
                    <a:pt x="20981" y="80758"/>
                  </a:lnTo>
                  <a:lnTo>
                    <a:pt x="20981" y="75450"/>
                  </a:lnTo>
                  <a:close/>
                  <a:moveTo>
                    <a:pt x="42652" y="75450"/>
                  </a:moveTo>
                  <a:lnTo>
                    <a:pt x="42652" y="80758"/>
                  </a:lnTo>
                  <a:lnTo>
                    <a:pt x="42652" y="80831"/>
                  </a:lnTo>
                  <a:lnTo>
                    <a:pt x="42652" y="80904"/>
                  </a:lnTo>
                  <a:lnTo>
                    <a:pt x="42652" y="86285"/>
                  </a:lnTo>
                  <a:lnTo>
                    <a:pt x="31890" y="86285"/>
                  </a:lnTo>
                  <a:lnTo>
                    <a:pt x="31890" y="80904"/>
                  </a:lnTo>
                  <a:lnTo>
                    <a:pt x="31890" y="80831"/>
                  </a:lnTo>
                  <a:lnTo>
                    <a:pt x="31890" y="80758"/>
                  </a:lnTo>
                  <a:lnTo>
                    <a:pt x="31890" y="75450"/>
                  </a:lnTo>
                  <a:close/>
                  <a:moveTo>
                    <a:pt x="53561" y="75450"/>
                  </a:moveTo>
                  <a:lnTo>
                    <a:pt x="53561" y="80758"/>
                  </a:lnTo>
                  <a:lnTo>
                    <a:pt x="53561" y="80831"/>
                  </a:lnTo>
                  <a:lnTo>
                    <a:pt x="53561" y="80904"/>
                  </a:lnTo>
                  <a:lnTo>
                    <a:pt x="53561" y="86285"/>
                  </a:lnTo>
                  <a:lnTo>
                    <a:pt x="42798" y="86285"/>
                  </a:lnTo>
                  <a:lnTo>
                    <a:pt x="42798" y="80904"/>
                  </a:lnTo>
                  <a:lnTo>
                    <a:pt x="42798" y="80831"/>
                  </a:lnTo>
                  <a:lnTo>
                    <a:pt x="42798" y="80758"/>
                  </a:lnTo>
                  <a:lnTo>
                    <a:pt x="42798" y="75450"/>
                  </a:lnTo>
                  <a:close/>
                  <a:moveTo>
                    <a:pt x="64469" y="75450"/>
                  </a:moveTo>
                  <a:lnTo>
                    <a:pt x="64469" y="80758"/>
                  </a:lnTo>
                  <a:lnTo>
                    <a:pt x="64469" y="80831"/>
                  </a:lnTo>
                  <a:lnTo>
                    <a:pt x="64469" y="80904"/>
                  </a:lnTo>
                  <a:lnTo>
                    <a:pt x="64469" y="86285"/>
                  </a:lnTo>
                  <a:lnTo>
                    <a:pt x="53706" y="86285"/>
                  </a:lnTo>
                  <a:lnTo>
                    <a:pt x="53706" y="80904"/>
                  </a:lnTo>
                  <a:lnTo>
                    <a:pt x="53706" y="80831"/>
                  </a:lnTo>
                  <a:lnTo>
                    <a:pt x="53706" y="80758"/>
                  </a:lnTo>
                  <a:lnTo>
                    <a:pt x="53706" y="75450"/>
                  </a:lnTo>
                  <a:close/>
                  <a:moveTo>
                    <a:pt x="75378" y="75450"/>
                  </a:moveTo>
                  <a:lnTo>
                    <a:pt x="75378" y="80758"/>
                  </a:lnTo>
                  <a:lnTo>
                    <a:pt x="75378" y="80831"/>
                  </a:lnTo>
                  <a:lnTo>
                    <a:pt x="75378" y="80904"/>
                  </a:lnTo>
                  <a:lnTo>
                    <a:pt x="75378" y="86285"/>
                  </a:lnTo>
                  <a:lnTo>
                    <a:pt x="64615" y="86285"/>
                  </a:lnTo>
                  <a:lnTo>
                    <a:pt x="64615" y="80904"/>
                  </a:lnTo>
                  <a:lnTo>
                    <a:pt x="64615" y="80831"/>
                  </a:lnTo>
                  <a:lnTo>
                    <a:pt x="64615" y="80758"/>
                  </a:lnTo>
                  <a:lnTo>
                    <a:pt x="64615" y="75450"/>
                  </a:lnTo>
                  <a:close/>
                  <a:moveTo>
                    <a:pt x="86286" y="75450"/>
                  </a:moveTo>
                  <a:lnTo>
                    <a:pt x="86286" y="80758"/>
                  </a:lnTo>
                  <a:lnTo>
                    <a:pt x="86286" y="80831"/>
                  </a:lnTo>
                  <a:lnTo>
                    <a:pt x="86286" y="80904"/>
                  </a:lnTo>
                  <a:lnTo>
                    <a:pt x="86286" y="86285"/>
                  </a:lnTo>
                  <a:lnTo>
                    <a:pt x="75523" y="86285"/>
                  </a:lnTo>
                  <a:lnTo>
                    <a:pt x="75523" y="80904"/>
                  </a:lnTo>
                  <a:lnTo>
                    <a:pt x="75523" y="80831"/>
                  </a:lnTo>
                  <a:lnTo>
                    <a:pt x="75523" y="80758"/>
                  </a:lnTo>
                  <a:lnTo>
                    <a:pt x="75523" y="75450"/>
                  </a:lnTo>
                  <a:close/>
                  <a:moveTo>
                    <a:pt x="97194" y="75450"/>
                  </a:moveTo>
                  <a:lnTo>
                    <a:pt x="97194" y="80758"/>
                  </a:lnTo>
                  <a:lnTo>
                    <a:pt x="97194" y="80831"/>
                  </a:lnTo>
                  <a:lnTo>
                    <a:pt x="97194" y="80904"/>
                  </a:lnTo>
                  <a:lnTo>
                    <a:pt x="97194" y="86285"/>
                  </a:lnTo>
                  <a:lnTo>
                    <a:pt x="86431" y="86285"/>
                  </a:lnTo>
                  <a:lnTo>
                    <a:pt x="86431" y="80904"/>
                  </a:lnTo>
                  <a:lnTo>
                    <a:pt x="86431" y="80831"/>
                  </a:lnTo>
                  <a:lnTo>
                    <a:pt x="86431" y="80758"/>
                  </a:lnTo>
                  <a:lnTo>
                    <a:pt x="86431" y="75450"/>
                  </a:lnTo>
                  <a:close/>
                  <a:moveTo>
                    <a:pt x="108103" y="75450"/>
                  </a:moveTo>
                  <a:lnTo>
                    <a:pt x="108103" y="80758"/>
                  </a:lnTo>
                  <a:lnTo>
                    <a:pt x="108103" y="80831"/>
                  </a:lnTo>
                  <a:lnTo>
                    <a:pt x="108103" y="80904"/>
                  </a:lnTo>
                  <a:lnTo>
                    <a:pt x="108103" y="86285"/>
                  </a:lnTo>
                  <a:lnTo>
                    <a:pt x="97340" y="86285"/>
                  </a:lnTo>
                  <a:lnTo>
                    <a:pt x="97340" y="80904"/>
                  </a:lnTo>
                  <a:lnTo>
                    <a:pt x="97340" y="80831"/>
                  </a:lnTo>
                  <a:lnTo>
                    <a:pt x="97340" y="80758"/>
                  </a:lnTo>
                  <a:lnTo>
                    <a:pt x="97340" y="75450"/>
                  </a:lnTo>
                  <a:close/>
                  <a:moveTo>
                    <a:pt x="119011" y="75450"/>
                  </a:moveTo>
                  <a:lnTo>
                    <a:pt x="119011" y="80758"/>
                  </a:lnTo>
                  <a:lnTo>
                    <a:pt x="119011" y="80831"/>
                  </a:lnTo>
                  <a:lnTo>
                    <a:pt x="119011" y="80904"/>
                  </a:lnTo>
                  <a:lnTo>
                    <a:pt x="119011" y="86285"/>
                  </a:lnTo>
                  <a:lnTo>
                    <a:pt x="108248" y="86285"/>
                  </a:lnTo>
                  <a:lnTo>
                    <a:pt x="108248" y="80904"/>
                  </a:lnTo>
                  <a:lnTo>
                    <a:pt x="108248" y="80831"/>
                  </a:lnTo>
                  <a:lnTo>
                    <a:pt x="108248" y="80758"/>
                  </a:lnTo>
                  <a:lnTo>
                    <a:pt x="108248" y="75450"/>
                  </a:lnTo>
                  <a:close/>
                  <a:moveTo>
                    <a:pt x="129919" y="75450"/>
                  </a:moveTo>
                  <a:lnTo>
                    <a:pt x="129919" y="80758"/>
                  </a:lnTo>
                  <a:lnTo>
                    <a:pt x="129919" y="80831"/>
                  </a:lnTo>
                  <a:lnTo>
                    <a:pt x="129919" y="80904"/>
                  </a:lnTo>
                  <a:lnTo>
                    <a:pt x="129919" y="86285"/>
                  </a:lnTo>
                  <a:lnTo>
                    <a:pt x="119156" y="86285"/>
                  </a:lnTo>
                  <a:lnTo>
                    <a:pt x="119156" y="80904"/>
                  </a:lnTo>
                  <a:lnTo>
                    <a:pt x="119156" y="80831"/>
                  </a:lnTo>
                  <a:lnTo>
                    <a:pt x="119156" y="80758"/>
                  </a:lnTo>
                  <a:lnTo>
                    <a:pt x="119156" y="75450"/>
                  </a:lnTo>
                  <a:close/>
                  <a:moveTo>
                    <a:pt x="140828" y="75450"/>
                  </a:moveTo>
                  <a:lnTo>
                    <a:pt x="140828" y="80758"/>
                  </a:lnTo>
                  <a:lnTo>
                    <a:pt x="140828" y="80831"/>
                  </a:lnTo>
                  <a:lnTo>
                    <a:pt x="140828" y="80904"/>
                  </a:lnTo>
                  <a:lnTo>
                    <a:pt x="140828" y="86285"/>
                  </a:lnTo>
                  <a:lnTo>
                    <a:pt x="130065" y="86285"/>
                  </a:lnTo>
                  <a:lnTo>
                    <a:pt x="130065" y="80904"/>
                  </a:lnTo>
                  <a:lnTo>
                    <a:pt x="130065" y="80831"/>
                  </a:lnTo>
                  <a:lnTo>
                    <a:pt x="130065" y="80758"/>
                  </a:lnTo>
                  <a:lnTo>
                    <a:pt x="130065" y="75450"/>
                  </a:lnTo>
                  <a:close/>
                  <a:moveTo>
                    <a:pt x="20836" y="86358"/>
                  </a:moveTo>
                  <a:lnTo>
                    <a:pt x="20836" y="97194"/>
                  </a:lnTo>
                  <a:lnTo>
                    <a:pt x="10073" y="97194"/>
                  </a:lnTo>
                  <a:lnTo>
                    <a:pt x="10073" y="86358"/>
                  </a:lnTo>
                  <a:close/>
                  <a:moveTo>
                    <a:pt x="31744" y="86358"/>
                  </a:moveTo>
                  <a:lnTo>
                    <a:pt x="31744" y="97194"/>
                  </a:lnTo>
                  <a:lnTo>
                    <a:pt x="20981" y="97194"/>
                  </a:lnTo>
                  <a:lnTo>
                    <a:pt x="20981" y="86358"/>
                  </a:lnTo>
                  <a:close/>
                  <a:moveTo>
                    <a:pt x="42652" y="86358"/>
                  </a:moveTo>
                  <a:lnTo>
                    <a:pt x="42652" y="97194"/>
                  </a:lnTo>
                  <a:lnTo>
                    <a:pt x="31890" y="97194"/>
                  </a:lnTo>
                  <a:lnTo>
                    <a:pt x="31890" y="86358"/>
                  </a:lnTo>
                  <a:close/>
                  <a:moveTo>
                    <a:pt x="53561" y="86358"/>
                  </a:moveTo>
                  <a:lnTo>
                    <a:pt x="53561" y="97194"/>
                  </a:lnTo>
                  <a:lnTo>
                    <a:pt x="42798" y="97194"/>
                  </a:lnTo>
                  <a:lnTo>
                    <a:pt x="42798" y="86358"/>
                  </a:lnTo>
                  <a:close/>
                  <a:moveTo>
                    <a:pt x="64469" y="86358"/>
                  </a:moveTo>
                  <a:lnTo>
                    <a:pt x="64469" y="97194"/>
                  </a:lnTo>
                  <a:lnTo>
                    <a:pt x="53706" y="97194"/>
                  </a:lnTo>
                  <a:lnTo>
                    <a:pt x="53706" y="86358"/>
                  </a:lnTo>
                  <a:close/>
                  <a:moveTo>
                    <a:pt x="75378" y="86358"/>
                  </a:moveTo>
                  <a:lnTo>
                    <a:pt x="75378" y="97194"/>
                  </a:lnTo>
                  <a:lnTo>
                    <a:pt x="64615" y="97194"/>
                  </a:lnTo>
                  <a:lnTo>
                    <a:pt x="64615" y="86358"/>
                  </a:lnTo>
                  <a:close/>
                  <a:moveTo>
                    <a:pt x="86286" y="86358"/>
                  </a:moveTo>
                  <a:lnTo>
                    <a:pt x="86286" y="97194"/>
                  </a:lnTo>
                  <a:lnTo>
                    <a:pt x="75523" y="97194"/>
                  </a:lnTo>
                  <a:lnTo>
                    <a:pt x="75523" y="86358"/>
                  </a:lnTo>
                  <a:close/>
                  <a:moveTo>
                    <a:pt x="97194" y="86358"/>
                  </a:moveTo>
                  <a:lnTo>
                    <a:pt x="97194" y="97194"/>
                  </a:lnTo>
                  <a:lnTo>
                    <a:pt x="86431" y="97194"/>
                  </a:lnTo>
                  <a:lnTo>
                    <a:pt x="86431" y="86358"/>
                  </a:lnTo>
                  <a:close/>
                  <a:moveTo>
                    <a:pt x="108103" y="86358"/>
                  </a:moveTo>
                  <a:lnTo>
                    <a:pt x="108103" y="97194"/>
                  </a:lnTo>
                  <a:lnTo>
                    <a:pt x="97340" y="97194"/>
                  </a:lnTo>
                  <a:lnTo>
                    <a:pt x="97340" y="86358"/>
                  </a:lnTo>
                  <a:close/>
                  <a:moveTo>
                    <a:pt x="119011" y="86358"/>
                  </a:moveTo>
                  <a:lnTo>
                    <a:pt x="119011" y="97194"/>
                  </a:lnTo>
                  <a:lnTo>
                    <a:pt x="108248" y="97194"/>
                  </a:lnTo>
                  <a:lnTo>
                    <a:pt x="108248" y="86358"/>
                  </a:lnTo>
                  <a:close/>
                  <a:moveTo>
                    <a:pt x="129919" y="86358"/>
                  </a:moveTo>
                  <a:lnTo>
                    <a:pt x="129919" y="97194"/>
                  </a:lnTo>
                  <a:lnTo>
                    <a:pt x="119156" y="97194"/>
                  </a:lnTo>
                  <a:lnTo>
                    <a:pt x="119156" y="86358"/>
                  </a:lnTo>
                  <a:close/>
                  <a:moveTo>
                    <a:pt x="140828" y="86358"/>
                  </a:moveTo>
                  <a:lnTo>
                    <a:pt x="140828" y="97194"/>
                  </a:lnTo>
                  <a:lnTo>
                    <a:pt x="130065" y="97194"/>
                  </a:lnTo>
                  <a:lnTo>
                    <a:pt x="130065" y="86358"/>
                  </a:lnTo>
                  <a:close/>
                  <a:moveTo>
                    <a:pt x="20836" y="97266"/>
                  </a:moveTo>
                  <a:lnTo>
                    <a:pt x="20836" y="102575"/>
                  </a:lnTo>
                  <a:lnTo>
                    <a:pt x="20836" y="102648"/>
                  </a:lnTo>
                  <a:lnTo>
                    <a:pt x="20836" y="102721"/>
                  </a:lnTo>
                  <a:lnTo>
                    <a:pt x="20836" y="108102"/>
                  </a:lnTo>
                  <a:lnTo>
                    <a:pt x="10073" y="108102"/>
                  </a:lnTo>
                  <a:lnTo>
                    <a:pt x="10073" y="102721"/>
                  </a:lnTo>
                  <a:lnTo>
                    <a:pt x="10073" y="102648"/>
                  </a:lnTo>
                  <a:lnTo>
                    <a:pt x="10073" y="102575"/>
                  </a:lnTo>
                  <a:lnTo>
                    <a:pt x="10073" y="97266"/>
                  </a:lnTo>
                  <a:close/>
                  <a:moveTo>
                    <a:pt x="31744" y="97266"/>
                  </a:moveTo>
                  <a:lnTo>
                    <a:pt x="31744" y="102575"/>
                  </a:lnTo>
                  <a:lnTo>
                    <a:pt x="31744" y="102648"/>
                  </a:lnTo>
                  <a:lnTo>
                    <a:pt x="31744" y="102721"/>
                  </a:lnTo>
                  <a:lnTo>
                    <a:pt x="31744" y="108102"/>
                  </a:lnTo>
                  <a:lnTo>
                    <a:pt x="20981" y="108102"/>
                  </a:lnTo>
                  <a:lnTo>
                    <a:pt x="20981" y="102721"/>
                  </a:lnTo>
                  <a:lnTo>
                    <a:pt x="20981" y="102648"/>
                  </a:lnTo>
                  <a:lnTo>
                    <a:pt x="20981" y="102575"/>
                  </a:lnTo>
                  <a:lnTo>
                    <a:pt x="20981" y="97266"/>
                  </a:lnTo>
                  <a:close/>
                  <a:moveTo>
                    <a:pt x="42652" y="97266"/>
                  </a:moveTo>
                  <a:lnTo>
                    <a:pt x="42652" y="102575"/>
                  </a:lnTo>
                  <a:lnTo>
                    <a:pt x="42652" y="102648"/>
                  </a:lnTo>
                  <a:lnTo>
                    <a:pt x="42652" y="102721"/>
                  </a:lnTo>
                  <a:lnTo>
                    <a:pt x="42652" y="108102"/>
                  </a:lnTo>
                  <a:lnTo>
                    <a:pt x="31890" y="108102"/>
                  </a:lnTo>
                  <a:lnTo>
                    <a:pt x="31890" y="102721"/>
                  </a:lnTo>
                  <a:lnTo>
                    <a:pt x="31890" y="102648"/>
                  </a:lnTo>
                  <a:lnTo>
                    <a:pt x="31890" y="102575"/>
                  </a:lnTo>
                  <a:lnTo>
                    <a:pt x="31890" y="97266"/>
                  </a:lnTo>
                  <a:close/>
                  <a:moveTo>
                    <a:pt x="53561" y="97266"/>
                  </a:moveTo>
                  <a:lnTo>
                    <a:pt x="53561" y="102575"/>
                  </a:lnTo>
                  <a:lnTo>
                    <a:pt x="53561" y="102648"/>
                  </a:lnTo>
                  <a:lnTo>
                    <a:pt x="53561" y="102721"/>
                  </a:lnTo>
                  <a:lnTo>
                    <a:pt x="53561" y="108102"/>
                  </a:lnTo>
                  <a:lnTo>
                    <a:pt x="42798" y="108102"/>
                  </a:lnTo>
                  <a:lnTo>
                    <a:pt x="42798" y="102721"/>
                  </a:lnTo>
                  <a:lnTo>
                    <a:pt x="42798" y="102648"/>
                  </a:lnTo>
                  <a:lnTo>
                    <a:pt x="42798" y="102575"/>
                  </a:lnTo>
                  <a:lnTo>
                    <a:pt x="42798" y="97266"/>
                  </a:lnTo>
                  <a:close/>
                  <a:moveTo>
                    <a:pt x="64469" y="97266"/>
                  </a:moveTo>
                  <a:lnTo>
                    <a:pt x="64469" y="102575"/>
                  </a:lnTo>
                  <a:lnTo>
                    <a:pt x="64469" y="102648"/>
                  </a:lnTo>
                  <a:lnTo>
                    <a:pt x="64469" y="102721"/>
                  </a:lnTo>
                  <a:lnTo>
                    <a:pt x="64469" y="108102"/>
                  </a:lnTo>
                  <a:lnTo>
                    <a:pt x="53706" y="108102"/>
                  </a:lnTo>
                  <a:lnTo>
                    <a:pt x="53706" y="102721"/>
                  </a:lnTo>
                  <a:lnTo>
                    <a:pt x="53706" y="102648"/>
                  </a:lnTo>
                  <a:lnTo>
                    <a:pt x="53706" y="102575"/>
                  </a:lnTo>
                  <a:lnTo>
                    <a:pt x="53706" y="97266"/>
                  </a:lnTo>
                  <a:close/>
                  <a:moveTo>
                    <a:pt x="75378" y="97266"/>
                  </a:moveTo>
                  <a:lnTo>
                    <a:pt x="75378" y="102575"/>
                  </a:lnTo>
                  <a:lnTo>
                    <a:pt x="75378" y="102648"/>
                  </a:lnTo>
                  <a:lnTo>
                    <a:pt x="75378" y="102721"/>
                  </a:lnTo>
                  <a:lnTo>
                    <a:pt x="75378" y="108102"/>
                  </a:lnTo>
                  <a:lnTo>
                    <a:pt x="64615" y="108102"/>
                  </a:lnTo>
                  <a:lnTo>
                    <a:pt x="64615" y="102721"/>
                  </a:lnTo>
                  <a:lnTo>
                    <a:pt x="64615" y="102648"/>
                  </a:lnTo>
                  <a:lnTo>
                    <a:pt x="64615" y="102575"/>
                  </a:lnTo>
                  <a:lnTo>
                    <a:pt x="64615" y="97266"/>
                  </a:lnTo>
                  <a:close/>
                  <a:moveTo>
                    <a:pt x="86286" y="97266"/>
                  </a:moveTo>
                  <a:lnTo>
                    <a:pt x="86286" y="102575"/>
                  </a:lnTo>
                  <a:lnTo>
                    <a:pt x="86286" y="102648"/>
                  </a:lnTo>
                  <a:lnTo>
                    <a:pt x="86286" y="102721"/>
                  </a:lnTo>
                  <a:lnTo>
                    <a:pt x="86286" y="108102"/>
                  </a:lnTo>
                  <a:lnTo>
                    <a:pt x="75523" y="108102"/>
                  </a:lnTo>
                  <a:lnTo>
                    <a:pt x="75523" y="102721"/>
                  </a:lnTo>
                  <a:lnTo>
                    <a:pt x="75523" y="102648"/>
                  </a:lnTo>
                  <a:lnTo>
                    <a:pt x="75523" y="102575"/>
                  </a:lnTo>
                  <a:lnTo>
                    <a:pt x="75523" y="97266"/>
                  </a:lnTo>
                  <a:close/>
                  <a:moveTo>
                    <a:pt x="97194" y="97266"/>
                  </a:moveTo>
                  <a:lnTo>
                    <a:pt x="97194" y="102575"/>
                  </a:lnTo>
                  <a:lnTo>
                    <a:pt x="97194" y="102648"/>
                  </a:lnTo>
                  <a:lnTo>
                    <a:pt x="97194" y="102721"/>
                  </a:lnTo>
                  <a:lnTo>
                    <a:pt x="97194" y="108102"/>
                  </a:lnTo>
                  <a:lnTo>
                    <a:pt x="86431" y="108102"/>
                  </a:lnTo>
                  <a:lnTo>
                    <a:pt x="86431" y="102721"/>
                  </a:lnTo>
                  <a:lnTo>
                    <a:pt x="86431" y="102648"/>
                  </a:lnTo>
                  <a:lnTo>
                    <a:pt x="86431" y="102575"/>
                  </a:lnTo>
                  <a:lnTo>
                    <a:pt x="86431" y="97266"/>
                  </a:lnTo>
                  <a:close/>
                  <a:moveTo>
                    <a:pt x="108103" y="97266"/>
                  </a:moveTo>
                  <a:lnTo>
                    <a:pt x="108103" y="102575"/>
                  </a:lnTo>
                  <a:lnTo>
                    <a:pt x="108103" y="102648"/>
                  </a:lnTo>
                  <a:lnTo>
                    <a:pt x="108103" y="102721"/>
                  </a:lnTo>
                  <a:lnTo>
                    <a:pt x="108103" y="108102"/>
                  </a:lnTo>
                  <a:lnTo>
                    <a:pt x="97340" y="108102"/>
                  </a:lnTo>
                  <a:lnTo>
                    <a:pt x="97340" y="102721"/>
                  </a:lnTo>
                  <a:lnTo>
                    <a:pt x="97340" y="102648"/>
                  </a:lnTo>
                  <a:lnTo>
                    <a:pt x="97340" y="102575"/>
                  </a:lnTo>
                  <a:lnTo>
                    <a:pt x="97340" y="97266"/>
                  </a:lnTo>
                  <a:close/>
                  <a:moveTo>
                    <a:pt x="119011" y="97266"/>
                  </a:moveTo>
                  <a:lnTo>
                    <a:pt x="119011" y="102575"/>
                  </a:lnTo>
                  <a:lnTo>
                    <a:pt x="119011" y="102648"/>
                  </a:lnTo>
                  <a:lnTo>
                    <a:pt x="119011" y="102721"/>
                  </a:lnTo>
                  <a:lnTo>
                    <a:pt x="119011" y="108102"/>
                  </a:lnTo>
                  <a:lnTo>
                    <a:pt x="108248" y="108102"/>
                  </a:lnTo>
                  <a:lnTo>
                    <a:pt x="108248" y="102721"/>
                  </a:lnTo>
                  <a:lnTo>
                    <a:pt x="108248" y="102648"/>
                  </a:lnTo>
                  <a:lnTo>
                    <a:pt x="108248" y="102575"/>
                  </a:lnTo>
                  <a:lnTo>
                    <a:pt x="108248" y="97266"/>
                  </a:lnTo>
                  <a:close/>
                  <a:moveTo>
                    <a:pt x="129919" y="97266"/>
                  </a:moveTo>
                  <a:lnTo>
                    <a:pt x="129919" y="102575"/>
                  </a:lnTo>
                  <a:lnTo>
                    <a:pt x="129919" y="102648"/>
                  </a:lnTo>
                  <a:lnTo>
                    <a:pt x="129919" y="102721"/>
                  </a:lnTo>
                  <a:lnTo>
                    <a:pt x="129919" y="108102"/>
                  </a:lnTo>
                  <a:lnTo>
                    <a:pt x="119156" y="108102"/>
                  </a:lnTo>
                  <a:lnTo>
                    <a:pt x="119156" y="102721"/>
                  </a:lnTo>
                  <a:lnTo>
                    <a:pt x="119156" y="102648"/>
                  </a:lnTo>
                  <a:lnTo>
                    <a:pt x="119156" y="102575"/>
                  </a:lnTo>
                  <a:lnTo>
                    <a:pt x="119156" y="97266"/>
                  </a:lnTo>
                  <a:close/>
                  <a:moveTo>
                    <a:pt x="140828" y="97266"/>
                  </a:moveTo>
                  <a:lnTo>
                    <a:pt x="140828" y="102575"/>
                  </a:lnTo>
                  <a:lnTo>
                    <a:pt x="140828" y="102648"/>
                  </a:lnTo>
                  <a:lnTo>
                    <a:pt x="140828" y="102721"/>
                  </a:lnTo>
                  <a:lnTo>
                    <a:pt x="140828" y="108102"/>
                  </a:lnTo>
                  <a:lnTo>
                    <a:pt x="130065" y="108102"/>
                  </a:lnTo>
                  <a:lnTo>
                    <a:pt x="130065" y="102721"/>
                  </a:lnTo>
                  <a:lnTo>
                    <a:pt x="130065" y="102648"/>
                  </a:lnTo>
                  <a:lnTo>
                    <a:pt x="130065" y="102575"/>
                  </a:lnTo>
                  <a:lnTo>
                    <a:pt x="130065" y="97266"/>
                  </a:lnTo>
                  <a:close/>
                  <a:moveTo>
                    <a:pt x="20836" y="108175"/>
                  </a:moveTo>
                  <a:lnTo>
                    <a:pt x="20836" y="119010"/>
                  </a:lnTo>
                  <a:lnTo>
                    <a:pt x="10073" y="119010"/>
                  </a:lnTo>
                  <a:lnTo>
                    <a:pt x="10073" y="108175"/>
                  </a:lnTo>
                  <a:close/>
                  <a:moveTo>
                    <a:pt x="31744" y="108175"/>
                  </a:moveTo>
                  <a:lnTo>
                    <a:pt x="31744" y="119010"/>
                  </a:lnTo>
                  <a:lnTo>
                    <a:pt x="20981" y="119010"/>
                  </a:lnTo>
                  <a:lnTo>
                    <a:pt x="20981" y="108175"/>
                  </a:lnTo>
                  <a:close/>
                  <a:moveTo>
                    <a:pt x="42652" y="108175"/>
                  </a:moveTo>
                  <a:lnTo>
                    <a:pt x="42652" y="119010"/>
                  </a:lnTo>
                  <a:lnTo>
                    <a:pt x="31890" y="119010"/>
                  </a:lnTo>
                  <a:lnTo>
                    <a:pt x="31890" y="108175"/>
                  </a:lnTo>
                  <a:close/>
                  <a:moveTo>
                    <a:pt x="53561" y="108175"/>
                  </a:moveTo>
                  <a:lnTo>
                    <a:pt x="53561" y="119010"/>
                  </a:lnTo>
                  <a:lnTo>
                    <a:pt x="42798" y="119010"/>
                  </a:lnTo>
                  <a:lnTo>
                    <a:pt x="42798" y="108175"/>
                  </a:lnTo>
                  <a:close/>
                  <a:moveTo>
                    <a:pt x="64469" y="108175"/>
                  </a:moveTo>
                  <a:lnTo>
                    <a:pt x="64469" y="119010"/>
                  </a:lnTo>
                  <a:lnTo>
                    <a:pt x="53706" y="119010"/>
                  </a:lnTo>
                  <a:lnTo>
                    <a:pt x="53706" y="108175"/>
                  </a:lnTo>
                  <a:close/>
                  <a:moveTo>
                    <a:pt x="75378" y="108175"/>
                  </a:moveTo>
                  <a:lnTo>
                    <a:pt x="75378" y="119010"/>
                  </a:lnTo>
                  <a:lnTo>
                    <a:pt x="64615" y="119010"/>
                  </a:lnTo>
                  <a:lnTo>
                    <a:pt x="64615" y="108175"/>
                  </a:lnTo>
                  <a:close/>
                  <a:moveTo>
                    <a:pt x="86286" y="108175"/>
                  </a:moveTo>
                  <a:lnTo>
                    <a:pt x="86286" y="119010"/>
                  </a:lnTo>
                  <a:lnTo>
                    <a:pt x="75523" y="119010"/>
                  </a:lnTo>
                  <a:lnTo>
                    <a:pt x="75523" y="108175"/>
                  </a:lnTo>
                  <a:close/>
                  <a:moveTo>
                    <a:pt x="97194" y="108175"/>
                  </a:moveTo>
                  <a:lnTo>
                    <a:pt x="97194" y="119010"/>
                  </a:lnTo>
                  <a:lnTo>
                    <a:pt x="86431" y="119010"/>
                  </a:lnTo>
                  <a:lnTo>
                    <a:pt x="86431" y="108175"/>
                  </a:lnTo>
                  <a:close/>
                  <a:moveTo>
                    <a:pt x="108103" y="108175"/>
                  </a:moveTo>
                  <a:lnTo>
                    <a:pt x="108103" y="119010"/>
                  </a:lnTo>
                  <a:lnTo>
                    <a:pt x="97340" y="119010"/>
                  </a:lnTo>
                  <a:lnTo>
                    <a:pt x="97340" y="108175"/>
                  </a:lnTo>
                  <a:close/>
                  <a:moveTo>
                    <a:pt x="119011" y="108175"/>
                  </a:moveTo>
                  <a:lnTo>
                    <a:pt x="119011" y="119010"/>
                  </a:lnTo>
                  <a:lnTo>
                    <a:pt x="108248" y="119010"/>
                  </a:lnTo>
                  <a:lnTo>
                    <a:pt x="108248" y="108175"/>
                  </a:lnTo>
                  <a:close/>
                  <a:moveTo>
                    <a:pt x="129919" y="108175"/>
                  </a:moveTo>
                  <a:lnTo>
                    <a:pt x="129919" y="119010"/>
                  </a:lnTo>
                  <a:lnTo>
                    <a:pt x="119156" y="119010"/>
                  </a:lnTo>
                  <a:lnTo>
                    <a:pt x="119156" y="108175"/>
                  </a:lnTo>
                  <a:close/>
                  <a:moveTo>
                    <a:pt x="140828" y="108175"/>
                  </a:moveTo>
                  <a:lnTo>
                    <a:pt x="140828" y="119010"/>
                  </a:lnTo>
                  <a:lnTo>
                    <a:pt x="130065" y="119010"/>
                  </a:lnTo>
                  <a:lnTo>
                    <a:pt x="130065" y="108175"/>
                  </a:lnTo>
                  <a:close/>
                  <a:moveTo>
                    <a:pt x="20836" y="119083"/>
                  </a:moveTo>
                  <a:lnTo>
                    <a:pt x="20836" y="124392"/>
                  </a:lnTo>
                  <a:lnTo>
                    <a:pt x="20836" y="124465"/>
                  </a:lnTo>
                  <a:lnTo>
                    <a:pt x="20836" y="124537"/>
                  </a:lnTo>
                  <a:lnTo>
                    <a:pt x="20836" y="129919"/>
                  </a:lnTo>
                  <a:lnTo>
                    <a:pt x="10073" y="129919"/>
                  </a:lnTo>
                  <a:lnTo>
                    <a:pt x="10073" y="124537"/>
                  </a:lnTo>
                  <a:lnTo>
                    <a:pt x="10073" y="124465"/>
                  </a:lnTo>
                  <a:lnTo>
                    <a:pt x="10073" y="124392"/>
                  </a:lnTo>
                  <a:lnTo>
                    <a:pt x="10073" y="119083"/>
                  </a:lnTo>
                  <a:close/>
                  <a:moveTo>
                    <a:pt x="31744" y="119083"/>
                  </a:moveTo>
                  <a:lnTo>
                    <a:pt x="31744" y="124392"/>
                  </a:lnTo>
                  <a:lnTo>
                    <a:pt x="31744" y="124465"/>
                  </a:lnTo>
                  <a:lnTo>
                    <a:pt x="31744" y="124537"/>
                  </a:lnTo>
                  <a:lnTo>
                    <a:pt x="31744" y="129919"/>
                  </a:lnTo>
                  <a:lnTo>
                    <a:pt x="20981" y="129919"/>
                  </a:lnTo>
                  <a:lnTo>
                    <a:pt x="20981" y="124537"/>
                  </a:lnTo>
                  <a:lnTo>
                    <a:pt x="20981" y="124465"/>
                  </a:lnTo>
                  <a:lnTo>
                    <a:pt x="20981" y="124392"/>
                  </a:lnTo>
                  <a:lnTo>
                    <a:pt x="20981" y="119083"/>
                  </a:lnTo>
                  <a:close/>
                  <a:moveTo>
                    <a:pt x="42652" y="119083"/>
                  </a:moveTo>
                  <a:lnTo>
                    <a:pt x="42652" y="124392"/>
                  </a:lnTo>
                  <a:lnTo>
                    <a:pt x="42652" y="124465"/>
                  </a:lnTo>
                  <a:lnTo>
                    <a:pt x="42652" y="124537"/>
                  </a:lnTo>
                  <a:lnTo>
                    <a:pt x="42652" y="129919"/>
                  </a:lnTo>
                  <a:lnTo>
                    <a:pt x="31890" y="129919"/>
                  </a:lnTo>
                  <a:lnTo>
                    <a:pt x="31890" y="124537"/>
                  </a:lnTo>
                  <a:lnTo>
                    <a:pt x="31890" y="124465"/>
                  </a:lnTo>
                  <a:lnTo>
                    <a:pt x="31890" y="124392"/>
                  </a:lnTo>
                  <a:lnTo>
                    <a:pt x="31890" y="119083"/>
                  </a:lnTo>
                  <a:close/>
                  <a:moveTo>
                    <a:pt x="53561" y="119083"/>
                  </a:moveTo>
                  <a:lnTo>
                    <a:pt x="53561" y="124392"/>
                  </a:lnTo>
                  <a:lnTo>
                    <a:pt x="53561" y="124465"/>
                  </a:lnTo>
                  <a:lnTo>
                    <a:pt x="53561" y="124537"/>
                  </a:lnTo>
                  <a:lnTo>
                    <a:pt x="53561" y="129919"/>
                  </a:lnTo>
                  <a:lnTo>
                    <a:pt x="42798" y="129919"/>
                  </a:lnTo>
                  <a:lnTo>
                    <a:pt x="42798" y="124537"/>
                  </a:lnTo>
                  <a:lnTo>
                    <a:pt x="42798" y="124465"/>
                  </a:lnTo>
                  <a:lnTo>
                    <a:pt x="42798" y="124392"/>
                  </a:lnTo>
                  <a:lnTo>
                    <a:pt x="42798" y="119083"/>
                  </a:lnTo>
                  <a:close/>
                  <a:moveTo>
                    <a:pt x="64469" y="119083"/>
                  </a:moveTo>
                  <a:lnTo>
                    <a:pt x="64469" y="124392"/>
                  </a:lnTo>
                  <a:lnTo>
                    <a:pt x="64469" y="124465"/>
                  </a:lnTo>
                  <a:lnTo>
                    <a:pt x="64469" y="124537"/>
                  </a:lnTo>
                  <a:lnTo>
                    <a:pt x="64469" y="129919"/>
                  </a:lnTo>
                  <a:lnTo>
                    <a:pt x="53706" y="129919"/>
                  </a:lnTo>
                  <a:lnTo>
                    <a:pt x="53706" y="124537"/>
                  </a:lnTo>
                  <a:lnTo>
                    <a:pt x="53706" y="124465"/>
                  </a:lnTo>
                  <a:lnTo>
                    <a:pt x="53706" y="124392"/>
                  </a:lnTo>
                  <a:lnTo>
                    <a:pt x="53706" y="119083"/>
                  </a:lnTo>
                  <a:close/>
                  <a:moveTo>
                    <a:pt x="75378" y="119083"/>
                  </a:moveTo>
                  <a:lnTo>
                    <a:pt x="75378" y="124392"/>
                  </a:lnTo>
                  <a:lnTo>
                    <a:pt x="75378" y="124465"/>
                  </a:lnTo>
                  <a:lnTo>
                    <a:pt x="75378" y="124537"/>
                  </a:lnTo>
                  <a:lnTo>
                    <a:pt x="75378" y="129919"/>
                  </a:lnTo>
                  <a:lnTo>
                    <a:pt x="64615" y="129919"/>
                  </a:lnTo>
                  <a:lnTo>
                    <a:pt x="64615" y="124537"/>
                  </a:lnTo>
                  <a:lnTo>
                    <a:pt x="64615" y="124465"/>
                  </a:lnTo>
                  <a:lnTo>
                    <a:pt x="64615" y="124392"/>
                  </a:lnTo>
                  <a:lnTo>
                    <a:pt x="64615" y="119083"/>
                  </a:lnTo>
                  <a:close/>
                  <a:moveTo>
                    <a:pt x="86286" y="119083"/>
                  </a:moveTo>
                  <a:lnTo>
                    <a:pt x="86286" y="124392"/>
                  </a:lnTo>
                  <a:lnTo>
                    <a:pt x="86286" y="124465"/>
                  </a:lnTo>
                  <a:lnTo>
                    <a:pt x="86286" y="124537"/>
                  </a:lnTo>
                  <a:lnTo>
                    <a:pt x="86286" y="129919"/>
                  </a:lnTo>
                  <a:lnTo>
                    <a:pt x="75523" y="129919"/>
                  </a:lnTo>
                  <a:lnTo>
                    <a:pt x="75523" y="124537"/>
                  </a:lnTo>
                  <a:lnTo>
                    <a:pt x="75523" y="124465"/>
                  </a:lnTo>
                  <a:lnTo>
                    <a:pt x="75523" y="124392"/>
                  </a:lnTo>
                  <a:lnTo>
                    <a:pt x="75523" y="119083"/>
                  </a:lnTo>
                  <a:close/>
                  <a:moveTo>
                    <a:pt x="97194" y="119083"/>
                  </a:moveTo>
                  <a:lnTo>
                    <a:pt x="97194" y="124392"/>
                  </a:lnTo>
                  <a:lnTo>
                    <a:pt x="97194" y="124465"/>
                  </a:lnTo>
                  <a:lnTo>
                    <a:pt x="97194" y="124537"/>
                  </a:lnTo>
                  <a:lnTo>
                    <a:pt x="97194" y="129919"/>
                  </a:lnTo>
                  <a:lnTo>
                    <a:pt x="86431" y="129919"/>
                  </a:lnTo>
                  <a:lnTo>
                    <a:pt x="86431" y="124537"/>
                  </a:lnTo>
                  <a:lnTo>
                    <a:pt x="86431" y="124465"/>
                  </a:lnTo>
                  <a:lnTo>
                    <a:pt x="86431" y="124392"/>
                  </a:lnTo>
                  <a:lnTo>
                    <a:pt x="86431" y="119083"/>
                  </a:lnTo>
                  <a:close/>
                  <a:moveTo>
                    <a:pt x="108103" y="119083"/>
                  </a:moveTo>
                  <a:lnTo>
                    <a:pt x="108103" y="124392"/>
                  </a:lnTo>
                  <a:lnTo>
                    <a:pt x="108103" y="124465"/>
                  </a:lnTo>
                  <a:lnTo>
                    <a:pt x="108103" y="124537"/>
                  </a:lnTo>
                  <a:lnTo>
                    <a:pt x="108103" y="129919"/>
                  </a:lnTo>
                  <a:lnTo>
                    <a:pt x="97340" y="129919"/>
                  </a:lnTo>
                  <a:lnTo>
                    <a:pt x="97340" y="124537"/>
                  </a:lnTo>
                  <a:lnTo>
                    <a:pt x="97340" y="124465"/>
                  </a:lnTo>
                  <a:lnTo>
                    <a:pt x="97340" y="124392"/>
                  </a:lnTo>
                  <a:lnTo>
                    <a:pt x="97340" y="119083"/>
                  </a:lnTo>
                  <a:close/>
                  <a:moveTo>
                    <a:pt x="119011" y="119083"/>
                  </a:moveTo>
                  <a:lnTo>
                    <a:pt x="119011" y="124392"/>
                  </a:lnTo>
                  <a:lnTo>
                    <a:pt x="119011" y="124465"/>
                  </a:lnTo>
                  <a:lnTo>
                    <a:pt x="119011" y="124537"/>
                  </a:lnTo>
                  <a:lnTo>
                    <a:pt x="119011" y="129919"/>
                  </a:lnTo>
                  <a:lnTo>
                    <a:pt x="108248" y="129919"/>
                  </a:lnTo>
                  <a:lnTo>
                    <a:pt x="108248" y="124537"/>
                  </a:lnTo>
                  <a:lnTo>
                    <a:pt x="108248" y="124465"/>
                  </a:lnTo>
                  <a:lnTo>
                    <a:pt x="108248" y="124392"/>
                  </a:lnTo>
                  <a:lnTo>
                    <a:pt x="108248" y="119083"/>
                  </a:lnTo>
                  <a:close/>
                  <a:moveTo>
                    <a:pt x="129919" y="119083"/>
                  </a:moveTo>
                  <a:lnTo>
                    <a:pt x="129919" y="124392"/>
                  </a:lnTo>
                  <a:lnTo>
                    <a:pt x="129919" y="124465"/>
                  </a:lnTo>
                  <a:lnTo>
                    <a:pt x="129919" y="124537"/>
                  </a:lnTo>
                  <a:lnTo>
                    <a:pt x="129919" y="129919"/>
                  </a:lnTo>
                  <a:lnTo>
                    <a:pt x="119156" y="129919"/>
                  </a:lnTo>
                  <a:lnTo>
                    <a:pt x="119156" y="124537"/>
                  </a:lnTo>
                  <a:lnTo>
                    <a:pt x="119156" y="124465"/>
                  </a:lnTo>
                  <a:lnTo>
                    <a:pt x="119156" y="124392"/>
                  </a:lnTo>
                  <a:lnTo>
                    <a:pt x="119156" y="119083"/>
                  </a:lnTo>
                  <a:close/>
                  <a:moveTo>
                    <a:pt x="140828" y="119083"/>
                  </a:moveTo>
                  <a:lnTo>
                    <a:pt x="140828" y="124392"/>
                  </a:lnTo>
                  <a:lnTo>
                    <a:pt x="140828" y="124465"/>
                  </a:lnTo>
                  <a:lnTo>
                    <a:pt x="140828" y="124537"/>
                  </a:lnTo>
                  <a:lnTo>
                    <a:pt x="140828" y="129919"/>
                  </a:lnTo>
                  <a:lnTo>
                    <a:pt x="130065" y="129919"/>
                  </a:lnTo>
                  <a:lnTo>
                    <a:pt x="130065" y="124537"/>
                  </a:lnTo>
                  <a:lnTo>
                    <a:pt x="130065" y="124465"/>
                  </a:lnTo>
                  <a:lnTo>
                    <a:pt x="130065" y="124392"/>
                  </a:lnTo>
                  <a:lnTo>
                    <a:pt x="130065" y="119083"/>
                  </a:lnTo>
                  <a:close/>
                  <a:moveTo>
                    <a:pt x="20836" y="129992"/>
                  </a:moveTo>
                  <a:lnTo>
                    <a:pt x="20836" y="140827"/>
                  </a:lnTo>
                  <a:lnTo>
                    <a:pt x="10073" y="140827"/>
                  </a:lnTo>
                  <a:lnTo>
                    <a:pt x="10073" y="129992"/>
                  </a:lnTo>
                  <a:close/>
                  <a:moveTo>
                    <a:pt x="31744" y="129992"/>
                  </a:moveTo>
                  <a:lnTo>
                    <a:pt x="31744" y="140827"/>
                  </a:lnTo>
                  <a:lnTo>
                    <a:pt x="20981" y="140827"/>
                  </a:lnTo>
                  <a:lnTo>
                    <a:pt x="20981" y="129992"/>
                  </a:lnTo>
                  <a:close/>
                  <a:moveTo>
                    <a:pt x="42652" y="129992"/>
                  </a:moveTo>
                  <a:lnTo>
                    <a:pt x="42652" y="140827"/>
                  </a:lnTo>
                  <a:lnTo>
                    <a:pt x="31890" y="140827"/>
                  </a:lnTo>
                  <a:lnTo>
                    <a:pt x="31890" y="129992"/>
                  </a:lnTo>
                  <a:close/>
                  <a:moveTo>
                    <a:pt x="53561" y="129992"/>
                  </a:moveTo>
                  <a:lnTo>
                    <a:pt x="53561" y="140827"/>
                  </a:lnTo>
                  <a:lnTo>
                    <a:pt x="42798" y="140827"/>
                  </a:lnTo>
                  <a:lnTo>
                    <a:pt x="42798" y="129992"/>
                  </a:lnTo>
                  <a:close/>
                  <a:moveTo>
                    <a:pt x="64469" y="129992"/>
                  </a:moveTo>
                  <a:lnTo>
                    <a:pt x="64469" y="140827"/>
                  </a:lnTo>
                  <a:lnTo>
                    <a:pt x="53706" y="140827"/>
                  </a:lnTo>
                  <a:lnTo>
                    <a:pt x="53706" y="129992"/>
                  </a:lnTo>
                  <a:close/>
                  <a:moveTo>
                    <a:pt x="75378" y="129992"/>
                  </a:moveTo>
                  <a:lnTo>
                    <a:pt x="75378" y="140827"/>
                  </a:lnTo>
                  <a:lnTo>
                    <a:pt x="64615" y="140827"/>
                  </a:lnTo>
                  <a:lnTo>
                    <a:pt x="64615" y="129992"/>
                  </a:lnTo>
                  <a:close/>
                  <a:moveTo>
                    <a:pt x="86286" y="129992"/>
                  </a:moveTo>
                  <a:lnTo>
                    <a:pt x="86286" y="140827"/>
                  </a:lnTo>
                  <a:lnTo>
                    <a:pt x="75523" y="140827"/>
                  </a:lnTo>
                  <a:lnTo>
                    <a:pt x="75523" y="129992"/>
                  </a:lnTo>
                  <a:close/>
                  <a:moveTo>
                    <a:pt x="97194" y="129992"/>
                  </a:moveTo>
                  <a:lnTo>
                    <a:pt x="97194" y="140827"/>
                  </a:lnTo>
                  <a:lnTo>
                    <a:pt x="86431" y="140827"/>
                  </a:lnTo>
                  <a:lnTo>
                    <a:pt x="86431" y="129992"/>
                  </a:lnTo>
                  <a:close/>
                  <a:moveTo>
                    <a:pt x="108103" y="129992"/>
                  </a:moveTo>
                  <a:lnTo>
                    <a:pt x="108103" y="140827"/>
                  </a:lnTo>
                  <a:lnTo>
                    <a:pt x="97340" y="140827"/>
                  </a:lnTo>
                  <a:lnTo>
                    <a:pt x="97340" y="129992"/>
                  </a:lnTo>
                  <a:close/>
                  <a:moveTo>
                    <a:pt x="119011" y="129992"/>
                  </a:moveTo>
                  <a:lnTo>
                    <a:pt x="119011" y="140827"/>
                  </a:lnTo>
                  <a:lnTo>
                    <a:pt x="108248" y="140827"/>
                  </a:lnTo>
                  <a:lnTo>
                    <a:pt x="108248" y="129992"/>
                  </a:lnTo>
                  <a:close/>
                  <a:moveTo>
                    <a:pt x="129919" y="129992"/>
                  </a:moveTo>
                  <a:lnTo>
                    <a:pt x="129919" y="140827"/>
                  </a:lnTo>
                  <a:lnTo>
                    <a:pt x="119156" y="140827"/>
                  </a:lnTo>
                  <a:lnTo>
                    <a:pt x="119156" y="129992"/>
                  </a:lnTo>
                  <a:close/>
                  <a:moveTo>
                    <a:pt x="140828" y="129992"/>
                  </a:moveTo>
                  <a:lnTo>
                    <a:pt x="140828" y="140827"/>
                  </a:lnTo>
                  <a:lnTo>
                    <a:pt x="130065" y="140827"/>
                  </a:lnTo>
                  <a:lnTo>
                    <a:pt x="130065" y="129992"/>
                  </a:lnTo>
                  <a:close/>
                  <a:moveTo>
                    <a:pt x="20836" y="140900"/>
                  </a:moveTo>
                  <a:lnTo>
                    <a:pt x="20836" y="146209"/>
                  </a:lnTo>
                  <a:lnTo>
                    <a:pt x="20836" y="146281"/>
                  </a:lnTo>
                  <a:lnTo>
                    <a:pt x="20836" y="146354"/>
                  </a:lnTo>
                  <a:lnTo>
                    <a:pt x="20836" y="151736"/>
                  </a:lnTo>
                  <a:lnTo>
                    <a:pt x="10073" y="151736"/>
                  </a:lnTo>
                  <a:lnTo>
                    <a:pt x="10073" y="146354"/>
                  </a:lnTo>
                  <a:lnTo>
                    <a:pt x="10073" y="146281"/>
                  </a:lnTo>
                  <a:lnTo>
                    <a:pt x="10073" y="146209"/>
                  </a:lnTo>
                  <a:lnTo>
                    <a:pt x="10073" y="140900"/>
                  </a:lnTo>
                  <a:close/>
                  <a:moveTo>
                    <a:pt x="31744" y="140900"/>
                  </a:moveTo>
                  <a:lnTo>
                    <a:pt x="31744" y="146209"/>
                  </a:lnTo>
                  <a:lnTo>
                    <a:pt x="31744" y="146281"/>
                  </a:lnTo>
                  <a:lnTo>
                    <a:pt x="31744" y="146354"/>
                  </a:lnTo>
                  <a:lnTo>
                    <a:pt x="31744" y="151736"/>
                  </a:lnTo>
                  <a:lnTo>
                    <a:pt x="20981" y="151736"/>
                  </a:lnTo>
                  <a:lnTo>
                    <a:pt x="20981" y="146354"/>
                  </a:lnTo>
                  <a:lnTo>
                    <a:pt x="20981" y="146281"/>
                  </a:lnTo>
                  <a:lnTo>
                    <a:pt x="20981" y="146209"/>
                  </a:lnTo>
                  <a:lnTo>
                    <a:pt x="20981" y="140900"/>
                  </a:lnTo>
                  <a:close/>
                  <a:moveTo>
                    <a:pt x="42652" y="140900"/>
                  </a:moveTo>
                  <a:lnTo>
                    <a:pt x="42652" y="146209"/>
                  </a:lnTo>
                  <a:lnTo>
                    <a:pt x="42652" y="146281"/>
                  </a:lnTo>
                  <a:lnTo>
                    <a:pt x="42652" y="146354"/>
                  </a:lnTo>
                  <a:lnTo>
                    <a:pt x="42652" y="151736"/>
                  </a:lnTo>
                  <a:lnTo>
                    <a:pt x="31890" y="151736"/>
                  </a:lnTo>
                  <a:lnTo>
                    <a:pt x="31890" y="146354"/>
                  </a:lnTo>
                  <a:lnTo>
                    <a:pt x="31890" y="146281"/>
                  </a:lnTo>
                  <a:lnTo>
                    <a:pt x="31890" y="146209"/>
                  </a:lnTo>
                  <a:lnTo>
                    <a:pt x="31890" y="140900"/>
                  </a:lnTo>
                  <a:close/>
                  <a:moveTo>
                    <a:pt x="53561" y="140900"/>
                  </a:moveTo>
                  <a:lnTo>
                    <a:pt x="53561" y="146209"/>
                  </a:lnTo>
                  <a:lnTo>
                    <a:pt x="53561" y="146281"/>
                  </a:lnTo>
                  <a:lnTo>
                    <a:pt x="53561" y="146354"/>
                  </a:lnTo>
                  <a:lnTo>
                    <a:pt x="53561" y="151736"/>
                  </a:lnTo>
                  <a:lnTo>
                    <a:pt x="42798" y="151736"/>
                  </a:lnTo>
                  <a:lnTo>
                    <a:pt x="42798" y="146354"/>
                  </a:lnTo>
                  <a:lnTo>
                    <a:pt x="42798" y="146281"/>
                  </a:lnTo>
                  <a:lnTo>
                    <a:pt x="42798" y="146209"/>
                  </a:lnTo>
                  <a:lnTo>
                    <a:pt x="42798" y="140900"/>
                  </a:lnTo>
                  <a:close/>
                  <a:moveTo>
                    <a:pt x="64469" y="140900"/>
                  </a:moveTo>
                  <a:lnTo>
                    <a:pt x="64469" y="146209"/>
                  </a:lnTo>
                  <a:lnTo>
                    <a:pt x="64469" y="146281"/>
                  </a:lnTo>
                  <a:lnTo>
                    <a:pt x="64469" y="146354"/>
                  </a:lnTo>
                  <a:lnTo>
                    <a:pt x="64469" y="151736"/>
                  </a:lnTo>
                  <a:lnTo>
                    <a:pt x="53706" y="151736"/>
                  </a:lnTo>
                  <a:lnTo>
                    <a:pt x="53706" y="146354"/>
                  </a:lnTo>
                  <a:lnTo>
                    <a:pt x="53706" y="146281"/>
                  </a:lnTo>
                  <a:lnTo>
                    <a:pt x="53706" y="146209"/>
                  </a:lnTo>
                  <a:lnTo>
                    <a:pt x="53706" y="140900"/>
                  </a:lnTo>
                  <a:close/>
                  <a:moveTo>
                    <a:pt x="75378" y="140900"/>
                  </a:moveTo>
                  <a:lnTo>
                    <a:pt x="75378" y="146209"/>
                  </a:lnTo>
                  <a:lnTo>
                    <a:pt x="75378" y="146281"/>
                  </a:lnTo>
                  <a:lnTo>
                    <a:pt x="75378" y="146354"/>
                  </a:lnTo>
                  <a:lnTo>
                    <a:pt x="75378" y="151736"/>
                  </a:lnTo>
                  <a:lnTo>
                    <a:pt x="64615" y="151736"/>
                  </a:lnTo>
                  <a:lnTo>
                    <a:pt x="64615" y="146354"/>
                  </a:lnTo>
                  <a:lnTo>
                    <a:pt x="64615" y="146281"/>
                  </a:lnTo>
                  <a:lnTo>
                    <a:pt x="64615" y="146209"/>
                  </a:lnTo>
                  <a:lnTo>
                    <a:pt x="64615" y="140900"/>
                  </a:lnTo>
                  <a:close/>
                  <a:moveTo>
                    <a:pt x="86286" y="140900"/>
                  </a:moveTo>
                  <a:lnTo>
                    <a:pt x="86286" y="146209"/>
                  </a:lnTo>
                  <a:lnTo>
                    <a:pt x="86286" y="146281"/>
                  </a:lnTo>
                  <a:lnTo>
                    <a:pt x="86286" y="146354"/>
                  </a:lnTo>
                  <a:lnTo>
                    <a:pt x="86286" y="151736"/>
                  </a:lnTo>
                  <a:lnTo>
                    <a:pt x="75523" y="151736"/>
                  </a:lnTo>
                  <a:lnTo>
                    <a:pt x="75523" y="146354"/>
                  </a:lnTo>
                  <a:lnTo>
                    <a:pt x="75523" y="146281"/>
                  </a:lnTo>
                  <a:lnTo>
                    <a:pt x="75523" y="146209"/>
                  </a:lnTo>
                  <a:lnTo>
                    <a:pt x="75523" y="140900"/>
                  </a:lnTo>
                  <a:close/>
                  <a:moveTo>
                    <a:pt x="97194" y="140900"/>
                  </a:moveTo>
                  <a:lnTo>
                    <a:pt x="97194" y="146209"/>
                  </a:lnTo>
                  <a:lnTo>
                    <a:pt x="97194" y="146281"/>
                  </a:lnTo>
                  <a:lnTo>
                    <a:pt x="97194" y="146354"/>
                  </a:lnTo>
                  <a:lnTo>
                    <a:pt x="97194" y="151736"/>
                  </a:lnTo>
                  <a:lnTo>
                    <a:pt x="86431" y="151736"/>
                  </a:lnTo>
                  <a:lnTo>
                    <a:pt x="86431" y="146354"/>
                  </a:lnTo>
                  <a:lnTo>
                    <a:pt x="86431" y="146281"/>
                  </a:lnTo>
                  <a:lnTo>
                    <a:pt x="86431" y="146209"/>
                  </a:lnTo>
                  <a:lnTo>
                    <a:pt x="86431" y="140900"/>
                  </a:lnTo>
                  <a:close/>
                  <a:moveTo>
                    <a:pt x="108103" y="140900"/>
                  </a:moveTo>
                  <a:lnTo>
                    <a:pt x="108103" y="146209"/>
                  </a:lnTo>
                  <a:lnTo>
                    <a:pt x="108103" y="146281"/>
                  </a:lnTo>
                  <a:lnTo>
                    <a:pt x="108103" y="146354"/>
                  </a:lnTo>
                  <a:lnTo>
                    <a:pt x="108103" y="151736"/>
                  </a:lnTo>
                  <a:lnTo>
                    <a:pt x="97340" y="151736"/>
                  </a:lnTo>
                  <a:lnTo>
                    <a:pt x="97340" y="146354"/>
                  </a:lnTo>
                  <a:lnTo>
                    <a:pt x="97340" y="146281"/>
                  </a:lnTo>
                  <a:lnTo>
                    <a:pt x="97340" y="146209"/>
                  </a:lnTo>
                  <a:lnTo>
                    <a:pt x="97340" y="140900"/>
                  </a:lnTo>
                  <a:close/>
                  <a:moveTo>
                    <a:pt x="119011" y="140900"/>
                  </a:moveTo>
                  <a:lnTo>
                    <a:pt x="119011" y="146209"/>
                  </a:lnTo>
                  <a:lnTo>
                    <a:pt x="119011" y="146281"/>
                  </a:lnTo>
                  <a:lnTo>
                    <a:pt x="119011" y="146354"/>
                  </a:lnTo>
                  <a:lnTo>
                    <a:pt x="119011" y="151736"/>
                  </a:lnTo>
                  <a:lnTo>
                    <a:pt x="108248" y="151736"/>
                  </a:lnTo>
                  <a:lnTo>
                    <a:pt x="108248" y="146354"/>
                  </a:lnTo>
                  <a:lnTo>
                    <a:pt x="108248" y="146281"/>
                  </a:lnTo>
                  <a:lnTo>
                    <a:pt x="108248" y="146209"/>
                  </a:lnTo>
                  <a:lnTo>
                    <a:pt x="108248" y="140900"/>
                  </a:lnTo>
                  <a:close/>
                  <a:moveTo>
                    <a:pt x="129919" y="140900"/>
                  </a:moveTo>
                  <a:lnTo>
                    <a:pt x="129919" y="146209"/>
                  </a:lnTo>
                  <a:lnTo>
                    <a:pt x="129919" y="146281"/>
                  </a:lnTo>
                  <a:lnTo>
                    <a:pt x="129919" y="146354"/>
                  </a:lnTo>
                  <a:lnTo>
                    <a:pt x="129919" y="151736"/>
                  </a:lnTo>
                  <a:lnTo>
                    <a:pt x="119156" y="151736"/>
                  </a:lnTo>
                  <a:lnTo>
                    <a:pt x="119156" y="146354"/>
                  </a:lnTo>
                  <a:lnTo>
                    <a:pt x="119156" y="146281"/>
                  </a:lnTo>
                  <a:lnTo>
                    <a:pt x="119156" y="146209"/>
                  </a:lnTo>
                  <a:lnTo>
                    <a:pt x="119156" y="140900"/>
                  </a:lnTo>
                  <a:close/>
                  <a:moveTo>
                    <a:pt x="140828" y="140900"/>
                  </a:moveTo>
                  <a:lnTo>
                    <a:pt x="140828" y="146209"/>
                  </a:lnTo>
                  <a:lnTo>
                    <a:pt x="140828" y="146281"/>
                  </a:lnTo>
                  <a:lnTo>
                    <a:pt x="140828" y="146354"/>
                  </a:lnTo>
                  <a:lnTo>
                    <a:pt x="140828" y="151736"/>
                  </a:lnTo>
                  <a:lnTo>
                    <a:pt x="130065" y="151736"/>
                  </a:lnTo>
                  <a:lnTo>
                    <a:pt x="130065" y="146354"/>
                  </a:lnTo>
                  <a:lnTo>
                    <a:pt x="130065" y="146281"/>
                  </a:lnTo>
                  <a:lnTo>
                    <a:pt x="130065" y="146209"/>
                  </a:lnTo>
                  <a:lnTo>
                    <a:pt x="130065" y="140900"/>
                  </a:lnTo>
                  <a:close/>
                  <a:moveTo>
                    <a:pt x="20836" y="151808"/>
                  </a:moveTo>
                  <a:lnTo>
                    <a:pt x="20836" y="162644"/>
                  </a:lnTo>
                  <a:lnTo>
                    <a:pt x="10073" y="162644"/>
                  </a:lnTo>
                  <a:lnTo>
                    <a:pt x="10073" y="151808"/>
                  </a:lnTo>
                  <a:close/>
                  <a:moveTo>
                    <a:pt x="31744" y="151808"/>
                  </a:moveTo>
                  <a:lnTo>
                    <a:pt x="31744" y="162644"/>
                  </a:lnTo>
                  <a:lnTo>
                    <a:pt x="20981" y="162644"/>
                  </a:lnTo>
                  <a:lnTo>
                    <a:pt x="20981" y="151808"/>
                  </a:lnTo>
                  <a:close/>
                  <a:moveTo>
                    <a:pt x="42652" y="151808"/>
                  </a:moveTo>
                  <a:lnTo>
                    <a:pt x="42652" y="162644"/>
                  </a:lnTo>
                  <a:lnTo>
                    <a:pt x="31890" y="162644"/>
                  </a:lnTo>
                  <a:lnTo>
                    <a:pt x="31890" y="151808"/>
                  </a:lnTo>
                  <a:close/>
                  <a:moveTo>
                    <a:pt x="53561" y="151808"/>
                  </a:moveTo>
                  <a:lnTo>
                    <a:pt x="53561" y="162644"/>
                  </a:lnTo>
                  <a:lnTo>
                    <a:pt x="42798" y="162644"/>
                  </a:lnTo>
                  <a:lnTo>
                    <a:pt x="42798" y="151808"/>
                  </a:lnTo>
                  <a:close/>
                  <a:moveTo>
                    <a:pt x="64469" y="151808"/>
                  </a:moveTo>
                  <a:lnTo>
                    <a:pt x="64469" y="162644"/>
                  </a:lnTo>
                  <a:lnTo>
                    <a:pt x="53706" y="162644"/>
                  </a:lnTo>
                  <a:lnTo>
                    <a:pt x="53706" y="151808"/>
                  </a:lnTo>
                  <a:close/>
                  <a:moveTo>
                    <a:pt x="75378" y="151808"/>
                  </a:moveTo>
                  <a:lnTo>
                    <a:pt x="75378" y="162644"/>
                  </a:lnTo>
                  <a:lnTo>
                    <a:pt x="64615" y="162644"/>
                  </a:lnTo>
                  <a:lnTo>
                    <a:pt x="64615" y="151808"/>
                  </a:lnTo>
                  <a:close/>
                  <a:moveTo>
                    <a:pt x="86286" y="151808"/>
                  </a:moveTo>
                  <a:lnTo>
                    <a:pt x="86286" y="162644"/>
                  </a:lnTo>
                  <a:lnTo>
                    <a:pt x="75523" y="162644"/>
                  </a:lnTo>
                  <a:lnTo>
                    <a:pt x="75523" y="151808"/>
                  </a:lnTo>
                  <a:close/>
                  <a:moveTo>
                    <a:pt x="97194" y="151808"/>
                  </a:moveTo>
                  <a:lnTo>
                    <a:pt x="97194" y="162644"/>
                  </a:lnTo>
                  <a:lnTo>
                    <a:pt x="86431" y="162644"/>
                  </a:lnTo>
                  <a:lnTo>
                    <a:pt x="86431" y="151808"/>
                  </a:lnTo>
                  <a:close/>
                  <a:moveTo>
                    <a:pt x="108103" y="151808"/>
                  </a:moveTo>
                  <a:lnTo>
                    <a:pt x="108103" y="162644"/>
                  </a:lnTo>
                  <a:lnTo>
                    <a:pt x="97340" y="162644"/>
                  </a:lnTo>
                  <a:lnTo>
                    <a:pt x="97340" y="151808"/>
                  </a:lnTo>
                  <a:close/>
                  <a:moveTo>
                    <a:pt x="119011" y="151808"/>
                  </a:moveTo>
                  <a:lnTo>
                    <a:pt x="119011" y="162644"/>
                  </a:lnTo>
                  <a:lnTo>
                    <a:pt x="108248" y="162644"/>
                  </a:lnTo>
                  <a:lnTo>
                    <a:pt x="108248" y="151808"/>
                  </a:lnTo>
                  <a:close/>
                  <a:moveTo>
                    <a:pt x="129919" y="151808"/>
                  </a:moveTo>
                  <a:lnTo>
                    <a:pt x="129919" y="162644"/>
                  </a:lnTo>
                  <a:lnTo>
                    <a:pt x="119156" y="162644"/>
                  </a:lnTo>
                  <a:lnTo>
                    <a:pt x="119156" y="151808"/>
                  </a:lnTo>
                  <a:close/>
                  <a:moveTo>
                    <a:pt x="140828" y="151808"/>
                  </a:moveTo>
                  <a:lnTo>
                    <a:pt x="140828" y="162644"/>
                  </a:lnTo>
                  <a:lnTo>
                    <a:pt x="130065" y="162644"/>
                  </a:lnTo>
                  <a:lnTo>
                    <a:pt x="130065" y="151808"/>
                  </a:lnTo>
                  <a:close/>
                  <a:moveTo>
                    <a:pt x="20836" y="162717"/>
                  </a:moveTo>
                  <a:lnTo>
                    <a:pt x="20836" y="168025"/>
                  </a:lnTo>
                  <a:lnTo>
                    <a:pt x="20836" y="168098"/>
                  </a:lnTo>
                  <a:lnTo>
                    <a:pt x="20836" y="168171"/>
                  </a:lnTo>
                  <a:lnTo>
                    <a:pt x="20836" y="173552"/>
                  </a:lnTo>
                  <a:lnTo>
                    <a:pt x="10073" y="173552"/>
                  </a:lnTo>
                  <a:lnTo>
                    <a:pt x="10073" y="168171"/>
                  </a:lnTo>
                  <a:lnTo>
                    <a:pt x="10073" y="168098"/>
                  </a:lnTo>
                  <a:lnTo>
                    <a:pt x="10073" y="168025"/>
                  </a:lnTo>
                  <a:lnTo>
                    <a:pt x="10073" y="162717"/>
                  </a:lnTo>
                  <a:close/>
                  <a:moveTo>
                    <a:pt x="31744" y="162717"/>
                  </a:moveTo>
                  <a:lnTo>
                    <a:pt x="31744" y="168025"/>
                  </a:lnTo>
                  <a:lnTo>
                    <a:pt x="31744" y="168098"/>
                  </a:lnTo>
                  <a:lnTo>
                    <a:pt x="31744" y="168171"/>
                  </a:lnTo>
                  <a:lnTo>
                    <a:pt x="31744" y="173552"/>
                  </a:lnTo>
                  <a:lnTo>
                    <a:pt x="20981" y="173552"/>
                  </a:lnTo>
                  <a:lnTo>
                    <a:pt x="20981" y="168171"/>
                  </a:lnTo>
                  <a:lnTo>
                    <a:pt x="20981" y="168098"/>
                  </a:lnTo>
                  <a:lnTo>
                    <a:pt x="20981" y="168025"/>
                  </a:lnTo>
                  <a:lnTo>
                    <a:pt x="20981" y="162717"/>
                  </a:lnTo>
                  <a:close/>
                  <a:moveTo>
                    <a:pt x="42652" y="162717"/>
                  </a:moveTo>
                  <a:lnTo>
                    <a:pt x="42652" y="168025"/>
                  </a:lnTo>
                  <a:lnTo>
                    <a:pt x="42652" y="168098"/>
                  </a:lnTo>
                  <a:lnTo>
                    <a:pt x="42652" y="168171"/>
                  </a:lnTo>
                  <a:lnTo>
                    <a:pt x="42652" y="173552"/>
                  </a:lnTo>
                  <a:lnTo>
                    <a:pt x="31890" y="173552"/>
                  </a:lnTo>
                  <a:lnTo>
                    <a:pt x="31890" y="168171"/>
                  </a:lnTo>
                  <a:lnTo>
                    <a:pt x="31890" y="168098"/>
                  </a:lnTo>
                  <a:lnTo>
                    <a:pt x="31890" y="168025"/>
                  </a:lnTo>
                  <a:lnTo>
                    <a:pt x="31890" y="162717"/>
                  </a:lnTo>
                  <a:close/>
                  <a:moveTo>
                    <a:pt x="53561" y="162717"/>
                  </a:moveTo>
                  <a:lnTo>
                    <a:pt x="53561" y="168025"/>
                  </a:lnTo>
                  <a:lnTo>
                    <a:pt x="53561" y="168098"/>
                  </a:lnTo>
                  <a:lnTo>
                    <a:pt x="53561" y="168171"/>
                  </a:lnTo>
                  <a:lnTo>
                    <a:pt x="53561" y="173552"/>
                  </a:lnTo>
                  <a:lnTo>
                    <a:pt x="42798" y="173552"/>
                  </a:lnTo>
                  <a:lnTo>
                    <a:pt x="42798" y="168171"/>
                  </a:lnTo>
                  <a:lnTo>
                    <a:pt x="42798" y="168098"/>
                  </a:lnTo>
                  <a:lnTo>
                    <a:pt x="42798" y="168025"/>
                  </a:lnTo>
                  <a:lnTo>
                    <a:pt x="42798" y="162717"/>
                  </a:lnTo>
                  <a:close/>
                  <a:moveTo>
                    <a:pt x="64469" y="162717"/>
                  </a:moveTo>
                  <a:lnTo>
                    <a:pt x="64469" y="168025"/>
                  </a:lnTo>
                  <a:lnTo>
                    <a:pt x="64469" y="168098"/>
                  </a:lnTo>
                  <a:lnTo>
                    <a:pt x="64469" y="168171"/>
                  </a:lnTo>
                  <a:lnTo>
                    <a:pt x="64469" y="173552"/>
                  </a:lnTo>
                  <a:lnTo>
                    <a:pt x="53706" y="173552"/>
                  </a:lnTo>
                  <a:lnTo>
                    <a:pt x="53706" y="168171"/>
                  </a:lnTo>
                  <a:lnTo>
                    <a:pt x="53706" y="168098"/>
                  </a:lnTo>
                  <a:lnTo>
                    <a:pt x="53706" y="168025"/>
                  </a:lnTo>
                  <a:lnTo>
                    <a:pt x="53706" y="162717"/>
                  </a:lnTo>
                  <a:close/>
                  <a:moveTo>
                    <a:pt x="75378" y="162717"/>
                  </a:moveTo>
                  <a:lnTo>
                    <a:pt x="75378" y="168025"/>
                  </a:lnTo>
                  <a:lnTo>
                    <a:pt x="75378" y="168098"/>
                  </a:lnTo>
                  <a:lnTo>
                    <a:pt x="75378" y="168171"/>
                  </a:lnTo>
                  <a:lnTo>
                    <a:pt x="75378" y="173552"/>
                  </a:lnTo>
                  <a:lnTo>
                    <a:pt x="64615" y="173552"/>
                  </a:lnTo>
                  <a:lnTo>
                    <a:pt x="64615" y="168171"/>
                  </a:lnTo>
                  <a:lnTo>
                    <a:pt x="64615" y="168098"/>
                  </a:lnTo>
                  <a:lnTo>
                    <a:pt x="64615" y="168025"/>
                  </a:lnTo>
                  <a:lnTo>
                    <a:pt x="64615" y="162717"/>
                  </a:lnTo>
                  <a:close/>
                  <a:moveTo>
                    <a:pt x="86286" y="162717"/>
                  </a:moveTo>
                  <a:lnTo>
                    <a:pt x="86286" y="168025"/>
                  </a:lnTo>
                  <a:lnTo>
                    <a:pt x="86286" y="168098"/>
                  </a:lnTo>
                  <a:lnTo>
                    <a:pt x="86286" y="168171"/>
                  </a:lnTo>
                  <a:lnTo>
                    <a:pt x="86286" y="173552"/>
                  </a:lnTo>
                  <a:lnTo>
                    <a:pt x="75523" y="173552"/>
                  </a:lnTo>
                  <a:lnTo>
                    <a:pt x="75523" y="168171"/>
                  </a:lnTo>
                  <a:lnTo>
                    <a:pt x="75523" y="168098"/>
                  </a:lnTo>
                  <a:lnTo>
                    <a:pt x="75523" y="168025"/>
                  </a:lnTo>
                  <a:lnTo>
                    <a:pt x="75523" y="162717"/>
                  </a:lnTo>
                  <a:close/>
                  <a:moveTo>
                    <a:pt x="97194" y="162717"/>
                  </a:moveTo>
                  <a:lnTo>
                    <a:pt x="97194" y="168025"/>
                  </a:lnTo>
                  <a:lnTo>
                    <a:pt x="97194" y="168098"/>
                  </a:lnTo>
                  <a:lnTo>
                    <a:pt x="97194" y="168171"/>
                  </a:lnTo>
                  <a:lnTo>
                    <a:pt x="97194" y="173552"/>
                  </a:lnTo>
                  <a:lnTo>
                    <a:pt x="86431" y="173552"/>
                  </a:lnTo>
                  <a:lnTo>
                    <a:pt x="86431" y="168171"/>
                  </a:lnTo>
                  <a:lnTo>
                    <a:pt x="86431" y="168098"/>
                  </a:lnTo>
                  <a:lnTo>
                    <a:pt x="86431" y="168025"/>
                  </a:lnTo>
                  <a:lnTo>
                    <a:pt x="86431" y="162717"/>
                  </a:lnTo>
                  <a:close/>
                  <a:moveTo>
                    <a:pt x="108103" y="162717"/>
                  </a:moveTo>
                  <a:lnTo>
                    <a:pt x="108103" y="168025"/>
                  </a:lnTo>
                  <a:lnTo>
                    <a:pt x="108103" y="168098"/>
                  </a:lnTo>
                  <a:lnTo>
                    <a:pt x="108103" y="168171"/>
                  </a:lnTo>
                  <a:lnTo>
                    <a:pt x="108103" y="173552"/>
                  </a:lnTo>
                  <a:lnTo>
                    <a:pt x="97340" y="173552"/>
                  </a:lnTo>
                  <a:lnTo>
                    <a:pt x="97340" y="168171"/>
                  </a:lnTo>
                  <a:lnTo>
                    <a:pt x="97340" y="168098"/>
                  </a:lnTo>
                  <a:lnTo>
                    <a:pt x="97340" y="168025"/>
                  </a:lnTo>
                  <a:lnTo>
                    <a:pt x="97340" y="162717"/>
                  </a:lnTo>
                  <a:close/>
                  <a:moveTo>
                    <a:pt x="119011" y="162717"/>
                  </a:moveTo>
                  <a:lnTo>
                    <a:pt x="119011" y="168025"/>
                  </a:lnTo>
                  <a:lnTo>
                    <a:pt x="119011" y="168098"/>
                  </a:lnTo>
                  <a:lnTo>
                    <a:pt x="119011" y="168171"/>
                  </a:lnTo>
                  <a:lnTo>
                    <a:pt x="119011" y="173552"/>
                  </a:lnTo>
                  <a:lnTo>
                    <a:pt x="108248" y="173552"/>
                  </a:lnTo>
                  <a:lnTo>
                    <a:pt x="108248" y="168171"/>
                  </a:lnTo>
                  <a:lnTo>
                    <a:pt x="108248" y="168098"/>
                  </a:lnTo>
                  <a:lnTo>
                    <a:pt x="108248" y="168025"/>
                  </a:lnTo>
                  <a:lnTo>
                    <a:pt x="108248" y="162717"/>
                  </a:lnTo>
                  <a:close/>
                  <a:moveTo>
                    <a:pt x="129919" y="162717"/>
                  </a:moveTo>
                  <a:lnTo>
                    <a:pt x="129919" y="168025"/>
                  </a:lnTo>
                  <a:lnTo>
                    <a:pt x="129919" y="168098"/>
                  </a:lnTo>
                  <a:lnTo>
                    <a:pt x="129919" y="168171"/>
                  </a:lnTo>
                  <a:lnTo>
                    <a:pt x="129919" y="173552"/>
                  </a:lnTo>
                  <a:lnTo>
                    <a:pt x="119156" y="173552"/>
                  </a:lnTo>
                  <a:lnTo>
                    <a:pt x="119156" y="168171"/>
                  </a:lnTo>
                  <a:lnTo>
                    <a:pt x="119156" y="168098"/>
                  </a:lnTo>
                  <a:lnTo>
                    <a:pt x="119156" y="168025"/>
                  </a:lnTo>
                  <a:lnTo>
                    <a:pt x="119156" y="162717"/>
                  </a:lnTo>
                  <a:close/>
                  <a:moveTo>
                    <a:pt x="140828" y="162717"/>
                  </a:moveTo>
                  <a:lnTo>
                    <a:pt x="140828" y="168025"/>
                  </a:lnTo>
                  <a:lnTo>
                    <a:pt x="140828" y="168098"/>
                  </a:lnTo>
                  <a:lnTo>
                    <a:pt x="140828" y="168171"/>
                  </a:lnTo>
                  <a:lnTo>
                    <a:pt x="140828" y="173552"/>
                  </a:lnTo>
                  <a:lnTo>
                    <a:pt x="130065" y="173552"/>
                  </a:lnTo>
                  <a:lnTo>
                    <a:pt x="130065" y="168171"/>
                  </a:lnTo>
                  <a:lnTo>
                    <a:pt x="130065" y="168098"/>
                  </a:lnTo>
                  <a:lnTo>
                    <a:pt x="130065" y="168025"/>
                  </a:lnTo>
                  <a:lnTo>
                    <a:pt x="130065" y="162717"/>
                  </a:lnTo>
                  <a:close/>
                  <a:moveTo>
                    <a:pt x="20836" y="173625"/>
                  </a:moveTo>
                  <a:lnTo>
                    <a:pt x="20836" y="184461"/>
                  </a:lnTo>
                  <a:lnTo>
                    <a:pt x="10073" y="184461"/>
                  </a:lnTo>
                  <a:lnTo>
                    <a:pt x="10073" y="173625"/>
                  </a:lnTo>
                  <a:close/>
                  <a:moveTo>
                    <a:pt x="31744" y="173625"/>
                  </a:moveTo>
                  <a:lnTo>
                    <a:pt x="31744" y="184461"/>
                  </a:lnTo>
                  <a:lnTo>
                    <a:pt x="20981" y="184461"/>
                  </a:lnTo>
                  <a:lnTo>
                    <a:pt x="20981" y="173625"/>
                  </a:lnTo>
                  <a:close/>
                  <a:moveTo>
                    <a:pt x="42652" y="173625"/>
                  </a:moveTo>
                  <a:lnTo>
                    <a:pt x="42652" y="184461"/>
                  </a:lnTo>
                  <a:lnTo>
                    <a:pt x="31890" y="184461"/>
                  </a:lnTo>
                  <a:lnTo>
                    <a:pt x="31890" y="173625"/>
                  </a:lnTo>
                  <a:close/>
                  <a:moveTo>
                    <a:pt x="53561" y="173625"/>
                  </a:moveTo>
                  <a:lnTo>
                    <a:pt x="53561" y="184461"/>
                  </a:lnTo>
                  <a:lnTo>
                    <a:pt x="42798" y="184461"/>
                  </a:lnTo>
                  <a:lnTo>
                    <a:pt x="42798" y="173625"/>
                  </a:lnTo>
                  <a:close/>
                  <a:moveTo>
                    <a:pt x="64469" y="173625"/>
                  </a:moveTo>
                  <a:lnTo>
                    <a:pt x="64469" y="184461"/>
                  </a:lnTo>
                  <a:lnTo>
                    <a:pt x="53706" y="184461"/>
                  </a:lnTo>
                  <a:lnTo>
                    <a:pt x="53706" y="173625"/>
                  </a:lnTo>
                  <a:close/>
                  <a:moveTo>
                    <a:pt x="75378" y="173625"/>
                  </a:moveTo>
                  <a:lnTo>
                    <a:pt x="75378" y="184461"/>
                  </a:lnTo>
                  <a:lnTo>
                    <a:pt x="64615" y="184461"/>
                  </a:lnTo>
                  <a:lnTo>
                    <a:pt x="64615" y="173625"/>
                  </a:lnTo>
                  <a:close/>
                  <a:moveTo>
                    <a:pt x="86286" y="173625"/>
                  </a:moveTo>
                  <a:lnTo>
                    <a:pt x="86286" y="184461"/>
                  </a:lnTo>
                  <a:lnTo>
                    <a:pt x="75523" y="184461"/>
                  </a:lnTo>
                  <a:lnTo>
                    <a:pt x="75523" y="173625"/>
                  </a:lnTo>
                  <a:close/>
                  <a:moveTo>
                    <a:pt x="97194" y="173625"/>
                  </a:moveTo>
                  <a:lnTo>
                    <a:pt x="97194" y="184461"/>
                  </a:lnTo>
                  <a:lnTo>
                    <a:pt x="86431" y="184461"/>
                  </a:lnTo>
                  <a:lnTo>
                    <a:pt x="86431" y="173625"/>
                  </a:lnTo>
                  <a:close/>
                  <a:moveTo>
                    <a:pt x="108103" y="173625"/>
                  </a:moveTo>
                  <a:lnTo>
                    <a:pt x="108103" y="184461"/>
                  </a:lnTo>
                  <a:lnTo>
                    <a:pt x="97340" y="184461"/>
                  </a:lnTo>
                  <a:lnTo>
                    <a:pt x="97340" y="173625"/>
                  </a:lnTo>
                  <a:close/>
                  <a:moveTo>
                    <a:pt x="119011" y="173625"/>
                  </a:moveTo>
                  <a:lnTo>
                    <a:pt x="119011" y="184461"/>
                  </a:lnTo>
                  <a:lnTo>
                    <a:pt x="108248" y="184461"/>
                  </a:lnTo>
                  <a:lnTo>
                    <a:pt x="108248" y="173625"/>
                  </a:lnTo>
                  <a:close/>
                  <a:moveTo>
                    <a:pt x="129919" y="173625"/>
                  </a:moveTo>
                  <a:lnTo>
                    <a:pt x="129919" y="184461"/>
                  </a:lnTo>
                  <a:lnTo>
                    <a:pt x="119156" y="184461"/>
                  </a:lnTo>
                  <a:lnTo>
                    <a:pt x="119156" y="173625"/>
                  </a:lnTo>
                  <a:close/>
                  <a:moveTo>
                    <a:pt x="140828" y="173625"/>
                  </a:moveTo>
                  <a:lnTo>
                    <a:pt x="140828" y="184461"/>
                  </a:lnTo>
                  <a:lnTo>
                    <a:pt x="130065" y="184461"/>
                  </a:lnTo>
                  <a:lnTo>
                    <a:pt x="130065" y="173625"/>
                  </a:lnTo>
                  <a:close/>
                  <a:moveTo>
                    <a:pt x="20836" y="184533"/>
                  </a:moveTo>
                  <a:lnTo>
                    <a:pt x="20836" y="189842"/>
                  </a:lnTo>
                  <a:lnTo>
                    <a:pt x="20836" y="189915"/>
                  </a:lnTo>
                  <a:lnTo>
                    <a:pt x="20836" y="189988"/>
                  </a:lnTo>
                  <a:lnTo>
                    <a:pt x="20836" y="195369"/>
                  </a:lnTo>
                  <a:lnTo>
                    <a:pt x="10073" y="195369"/>
                  </a:lnTo>
                  <a:lnTo>
                    <a:pt x="10073" y="189988"/>
                  </a:lnTo>
                  <a:lnTo>
                    <a:pt x="10073" y="189915"/>
                  </a:lnTo>
                  <a:lnTo>
                    <a:pt x="10073" y="189842"/>
                  </a:lnTo>
                  <a:lnTo>
                    <a:pt x="10073" y="184533"/>
                  </a:lnTo>
                  <a:close/>
                  <a:moveTo>
                    <a:pt x="31744" y="184533"/>
                  </a:moveTo>
                  <a:lnTo>
                    <a:pt x="31744" y="189842"/>
                  </a:lnTo>
                  <a:lnTo>
                    <a:pt x="31744" y="189915"/>
                  </a:lnTo>
                  <a:lnTo>
                    <a:pt x="31744" y="189988"/>
                  </a:lnTo>
                  <a:lnTo>
                    <a:pt x="31744" y="195369"/>
                  </a:lnTo>
                  <a:lnTo>
                    <a:pt x="20981" y="195369"/>
                  </a:lnTo>
                  <a:lnTo>
                    <a:pt x="20981" y="189988"/>
                  </a:lnTo>
                  <a:lnTo>
                    <a:pt x="20981" y="189915"/>
                  </a:lnTo>
                  <a:lnTo>
                    <a:pt x="20981" y="189842"/>
                  </a:lnTo>
                  <a:lnTo>
                    <a:pt x="20981" y="184533"/>
                  </a:lnTo>
                  <a:close/>
                  <a:moveTo>
                    <a:pt x="42652" y="184533"/>
                  </a:moveTo>
                  <a:lnTo>
                    <a:pt x="42652" y="189842"/>
                  </a:lnTo>
                  <a:lnTo>
                    <a:pt x="42652" y="189915"/>
                  </a:lnTo>
                  <a:lnTo>
                    <a:pt x="42652" y="189988"/>
                  </a:lnTo>
                  <a:lnTo>
                    <a:pt x="42652" y="195369"/>
                  </a:lnTo>
                  <a:lnTo>
                    <a:pt x="31890" y="195369"/>
                  </a:lnTo>
                  <a:lnTo>
                    <a:pt x="31890" y="189988"/>
                  </a:lnTo>
                  <a:lnTo>
                    <a:pt x="31890" y="189915"/>
                  </a:lnTo>
                  <a:lnTo>
                    <a:pt x="31890" y="189842"/>
                  </a:lnTo>
                  <a:lnTo>
                    <a:pt x="31890" y="184533"/>
                  </a:lnTo>
                  <a:close/>
                  <a:moveTo>
                    <a:pt x="53561" y="184533"/>
                  </a:moveTo>
                  <a:lnTo>
                    <a:pt x="53561" y="189842"/>
                  </a:lnTo>
                  <a:lnTo>
                    <a:pt x="53561" y="189915"/>
                  </a:lnTo>
                  <a:lnTo>
                    <a:pt x="53561" y="189988"/>
                  </a:lnTo>
                  <a:lnTo>
                    <a:pt x="53561" y="195369"/>
                  </a:lnTo>
                  <a:lnTo>
                    <a:pt x="42798" y="195369"/>
                  </a:lnTo>
                  <a:lnTo>
                    <a:pt x="42798" y="189988"/>
                  </a:lnTo>
                  <a:lnTo>
                    <a:pt x="42798" y="189915"/>
                  </a:lnTo>
                  <a:lnTo>
                    <a:pt x="42798" y="189842"/>
                  </a:lnTo>
                  <a:lnTo>
                    <a:pt x="42798" y="184533"/>
                  </a:lnTo>
                  <a:close/>
                  <a:moveTo>
                    <a:pt x="64469" y="184533"/>
                  </a:moveTo>
                  <a:lnTo>
                    <a:pt x="64469" y="189842"/>
                  </a:lnTo>
                  <a:lnTo>
                    <a:pt x="64469" y="189915"/>
                  </a:lnTo>
                  <a:lnTo>
                    <a:pt x="64469" y="189988"/>
                  </a:lnTo>
                  <a:lnTo>
                    <a:pt x="64469" y="195369"/>
                  </a:lnTo>
                  <a:lnTo>
                    <a:pt x="53706" y="195369"/>
                  </a:lnTo>
                  <a:lnTo>
                    <a:pt x="53706" y="189988"/>
                  </a:lnTo>
                  <a:lnTo>
                    <a:pt x="53706" y="189915"/>
                  </a:lnTo>
                  <a:lnTo>
                    <a:pt x="53706" y="189842"/>
                  </a:lnTo>
                  <a:lnTo>
                    <a:pt x="53706" y="184533"/>
                  </a:lnTo>
                  <a:close/>
                  <a:moveTo>
                    <a:pt x="75378" y="184533"/>
                  </a:moveTo>
                  <a:lnTo>
                    <a:pt x="75378" y="189842"/>
                  </a:lnTo>
                  <a:lnTo>
                    <a:pt x="75378" y="189915"/>
                  </a:lnTo>
                  <a:lnTo>
                    <a:pt x="75378" y="189988"/>
                  </a:lnTo>
                  <a:lnTo>
                    <a:pt x="75378" y="195369"/>
                  </a:lnTo>
                  <a:lnTo>
                    <a:pt x="64615" y="195369"/>
                  </a:lnTo>
                  <a:lnTo>
                    <a:pt x="64615" y="189988"/>
                  </a:lnTo>
                  <a:lnTo>
                    <a:pt x="64615" y="189915"/>
                  </a:lnTo>
                  <a:lnTo>
                    <a:pt x="64615" y="189842"/>
                  </a:lnTo>
                  <a:lnTo>
                    <a:pt x="64615" y="184533"/>
                  </a:lnTo>
                  <a:close/>
                  <a:moveTo>
                    <a:pt x="86286" y="184533"/>
                  </a:moveTo>
                  <a:lnTo>
                    <a:pt x="86286" y="189842"/>
                  </a:lnTo>
                  <a:lnTo>
                    <a:pt x="86286" y="189915"/>
                  </a:lnTo>
                  <a:lnTo>
                    <a:pt x="86286" y="189988"/>
                  </a:lnTo>
                  <a:lnTo>
                    <a:pt x="86286" y="195369"/>
                  </a:lnTo>
                  <a:lnTo>
                    <a:pt x="75523" y="195369"/>
                  </a:lnTo>
                  <a:lnTo>
                    <a:pt x="75523" y="189988"/>
                  </a:lnTo>
                  <a:lnTo>
                    <a:pt x="75523" y="189915"/>
                  </a:lnTo>
                  <a:lnTo>
                    <a:pt x="75523" y="189842"/>
                  </a:lnTo>
                  <a:lnTo>
                    <a:pt x="75523" y="184533"/>
                  </a:lnTo>
                  <a:close/>
                  <a:moveTo>
                    <a:pt x="97194" y="184533"/>
                  </a:moveTo>
                  <a:lnTo>
                    <a:pt x="97194" y="189842"/>
                  </a:lnTo>
                  <a:lnTo>
                    <a:pt x="97194" y="189915"/>
                  </a:lnTo>
                  <a:lnTo>
                    <a:pt x="97194" y="189988"/>
                  </a:lnTo>
                  <a:lnTo>
                    <a:pt x="97194" y="195369"/>
                  </a:lnTo>
                  <a:lnTo>
                    <a:pt x="86431" y="195369"/>
                  </a:lnTo>
                  <a:lnTo>
                    <a:pt x="86431" y="189988"/>
                  </a:lnTo>
                  <a:lnTo>
                    <a:pt x="86431" y="189915"/>
                  </a:lnTo>
                  <a:lnTo>
                    <a:pt x="86431" y="189842"/>
                  </a:lnTo>
                  <a:lnTo>
                    <a:pt x="86431" y="184533"/>
                  </a:lnTo>
                  <a:close/>
                  <a:moveTo>
                    <a:pt x="108103" y="184533"/>
                  </a:moveTo>
                  <a:lnTo>
                    <a:pt x="108103" y="189842"/>
                  </a:lnTo>
                  <a:lnTo>
                    <a:pt x="108103" y="189915"/>
                  </a:lnTo>
                  <a:lnTo>
                    <a:pt x="108103" y="189988"/>
                  </a:lnTo>
                  <a:lnTo>
                    <a:pt x="108103" y="195369"/>
                  </a:lnTo>
                  <a:lnTo>
                    <a:pt x="97340" y="195369"/>
                  </a:lnTo>
                  <a:lnTo>
                    <a:pt x="97340" y="189988"/>
                  </a:lnTo>
                  <a:lnTo>
                    <a:pt x="97340" y="189915"/>
                  </a:lnTo>
                  <a:lnTo>
                    <a:pt x="97340" y="189842"/>
                  </a:lnTo>
                  <a:lnTo>
                    <a:pt x="97340" y="184533"/>
                  </a:lnTo>
                  <a:close/>
                  <a:moveTo>
                    <a:pt x="119011" y="184533"/>
                  </a:moveTo>
                  <a:lnTo>
                    <a:pt x="119011" y="189842"/>
                  </a:lnTo>
                  <a:lnTo>
                    <a:pt x="119011" y="189915"/>
                  </a:lnTo>
                  <a:lnTo>
                    <a:pt x="119011" y="189988"/>
                  </a:lnTo>
                  <a:lnTo>
                    <a:pt x="119011" y="195369"/>
                  </a:lnTo>
                  <a:lnTo>
                    <a:pt x="108248" y="195369"/>
                  </a:lnTo>
                  <a:lnTo>
                    <a:pt x="108248" y="189988"/>
                  </a:lnTo>
                  <a:lnTo>
                    <a:pt x="108248" y="189915"/>
                  </a:lnTo>
                  <a:lnTo>
                    <a:pt x="108248" y="189842"/>
                  </a:lnTo>
                  <a:lnTo>
                    <a:pt x="108248" y="184533"/>
                  </a:lnTo>
                  <a:close/>
                  <a:moveTo>
                    <a:pt x="129919" y="184533"/>
                  </a:moveTo>
                  <a:lnTo>
                    <a:pt x="129919" y="189842"/>
                  </a:lnTo>
                  <a:lnTo>
                    <a:pt x="129919" y="189915"/>
                  </a:lnTo>
                  <a:lnTo>
                    <a:pt x="129919" y="189988"/>
                  </a:lnTo>
                  <a:lnTo>
                    <a:pt x="129919" y="195369"/>
                  </a:lnTo>
                  <a:lnTo>
                    <a:pt x="119156" y="195369"/>
                  </a:lnTo>
                  <a:lnTo>
                    <a:pt x="119156" y="189988"/>
                  </a:lnTo>
                  <a:lnTo>
                    <a:pt x="119156" y="189915"/>
                  </a:lnTo>
                  <a:lnTo>
                    <a:pt x="119156" y="189842"/>
                  </a:lnTo>
                  <a:lnTo>
                    <a:pt x="119156" y="184533"/>
                  </a:lnTo>
                  <a:close/>
                  <a:moveTo>
                    <a:pt x="140828" y="184533"/>
                  </a:moveTo>
                  <a:lnTo>
                    <a:pt x="140828" y="189842"/>
                  </a:lnTo>
                  <a:lnTo>
                    <a:pt x="140828" y="189915"/>
                  </a:lnTo>
                  <a:lnTo>
                    <a:pt x="140828" y="189988"/>
                  </a:lnTo>
                  <a:lnTo>
                    <a:pt x="140828" y="195369"/>
                  </a:lnTo>
                  <a:lnTo>
                    <a:pt x="130065" y="195369"/>
                  </a:lnTo>
                  <a:lnTo>
                    <a:pt x="130065" y="189988"/>
                  </a:lnTo>
                  <a:lnTo>
                    <a:pt x="130065" y="189915"/>
                  </a:lnTo>
                  <a:lnTo>
                    <a:pt x="130065" y="189842"/>
                  </a:lnTo>
                  <a:lnTo>
                    <a:pt x="130065" y="184533"/>
                  </a:lnTo>
                  <a:close/>
                  <a:moveTo>
                    <a:pt x="20836" y="195442"/>
                  </a:moveTo>
                  <a:lnTo>
                    <a:pt x="20836" y="206277"/>
                  </a:lnTo>
                  <a:lnTo>
                    <a:pt x="10073" y="206277"/>
                  </a:lnTo>
                  <a:lnTo>
                    <a:pt x="10073" y="195442"/>
                  </a:lnTo>
                  <a:close/>
                  <a:moveTo>
                    <a:pt x="31744" y="195442"/>
                  </a:moveTo>
                  <a:lnTo>
                    <a:pt x="31744" y="206277"/>
                  </a:lnTo>
                  <a:lnTo>
                    <a:pt x="20981" y="206277"/>
                  </a:lnTo>
                  <a:lnTo>
                    <a:pt x="20981" y="195442"/>
                  </a:lnTo>
                  <a:close/>
                  <a:moveTo>
                    <a:pt x="42652" y="195442"/>
                  </a:moveTo>
                  <a:lnTo>
                    <a:pt x="42652" y="206277"/>
                  </a:lnTo>
                  <a:lnTo>
                    <a:pt x="31890" y="206277"/>
                  </a:lnTo>
                  <a:lnTo>
                    <a:pt x="31890" y="195442"/>
                  </a:lnTo>
                  <a:close/>
                  <a:moveTo>
                    <a:pt x="53561" y="195442"/>
                  </a:moveTo>
                  <a:lnTo>
                    <a:pt x="53561" y="206277"/>
                  </a:lnTo>
                  <a:lnTo>
                    <a:pt x="42798" y="206277"/>
                  </a:lnTo>
                  <a:lnTo>
                    <a:pt x="42798" y="195442"/>
                  </a:lnTo>
                  <a:close/>
                  <a:moveTo>
                    <a:pt x="64469" y="195442"/>
                  </a:moveTo>
                  <a:lnTo>
                    <a:pt x="64469" y="206277"/>
                  </a:lnTo>
                  <a:lnTo>
                    <a:pt x="53706" y="206277"/>
                  </a:lnTo>
                  <a:lnTo>
                    <a:pt x="53706" y="195442"/>
                  </a:lnTo>
                  <a:close/>
                  <a:moveTo>
                    <a:pt x="75378" y="195442"/>
                  </a:moveTo>
                  <a:lnTo>
                    <a:pt x="75378" y="206277"/>
                  </a:lnTo>
                  <a:lnTo>
                    <a:pt x="64615" y="206277"/>
                  </a:lnTo>
                  <a:lnTo>
                    <a:pt x="64615" y="195442"/>
                  </a:lnTo>
                  <a:close/>
                  <a:moveTo>
                    <a:pt x="86286" y="195442"/>
                  </a:moveTo>
                  <a:lnTo>
                    <a:pt x="86286" y="206277"/>
                  </a:lnTo>
                  <a:lnTo>
                    <a:pt x="75523" y="206277"/>
                  </a:lnTo>
                  <a:lnTo>
                    <a:pt x="75523" y="195442"/>
                  </a:lnTo>
                  <a:close/>
                  <a:moveTo>
                    <a:pt x="97194" y="195442"/>
                  </a:moveTo>
                  <a:lnTo>
                    <a:pt x="97194" y="206277"/>
                  </a:lnTo>
                  <a:lnTo>
                    <a:pt x="86431" y="206277"/>
                  </a:lnTo>
                  <a:lnTo>
                    <a:pt x="86431" y="195442"/>
                  </a:lnTo>
                  <a:close/>
                  <a:moveTo>
                    <a:pt x="108103" y="195442"/>
                  </a:moveTo>
                  <a:lnTo>
                    <a:pt x="108103" y="206277"/>
                  </a:lnTo>
                  <a:lnTo>
                    <a:pt x="97340" y="206277"/>
                  </a:lnTo>
                  <a:lnTo>
                    <a:pt x="97340" y="195442"/>
                  </a:lnTo>
                  <a:close/>
                  <a:moveTo>
                    <a:pt x="119011" y="195442"/>
                  </a:moveTo>
                  <a:lnTo>
                    <a:pt x="119011" y="206277"/>
                  </a:lnTo>
                  <a:lnTo>
                    <a:pt x="108248" y="206277"/>
                  </a:lnTo>
                  <a:lnTo>
                    <a:pt x="108248" y="195442"/>
                  </a:lnTo>
                  <a:close/>
                  <a:moveTo>
                    <a:pt x="129919" y="195442"/>
                  </a:moveTo>
                  <a:lnTo>
                    <a:pt x="129919" y="206277"/>
                  </a:lnTo>
                  <a:lnTo>
                    <a:pt x="119156" y="206277"/>
                  </a:lnTo>
                  <a:lnTo>
                    <a:pt x="119156" y="195442"/>
                  </a:lnTo>
                  <a:close/>
                  <a:moveTo>
                    <a:pt x="140828" y="195442"/>
                  </a:moveTo>
                  <a:lnTo>
                    <a:pt x="140828" y="206277"/>
                  </a:lnTo>
                  <a:lnTo>
                    <a:pt x="130065" y="206277"/>
                  </a:lnTo>
                  <a:lnTo>
                    <a:pt x="130065" y="195442"/>
                  </a:lnTo>
                  <a:close/>
                  <a:moveTo>
                    <a:pt x="9927" y="0"/>
                  </a:moveTo>
                  <a:lnTo>
                    <a:pt x="9927" y="9927"/>
                  </a:lnTo>
                  <a:lnTo>
                    <a:pt x="1" y="9927"/>
                  </a:lnTo>
                  <a:lnTo>
                    <a:pt x="1" y="9999"/>
                  </a:lnTo>
                  <a:lnTo>
                    <a:pt x="9927" y="9999"/>
                  </a:lnTo>
                  <a:lnTo>
                    <a:pt x="9927" y="15308"/>
                  </a:lnTo>
                  <a:lnTo>
                    <a:pt x="9927" y="15381"/>
                  </a:lnTo>
                  <a:lnTo>
                    <a:pt x="9927" y="15454"/>
                  </a:lnTo>
                  <a:lnTo>
                    <a:pt x="9927" y="20835"/>
                  </a:lnTo>
                  <a:lnTo>
                    <a:pt x="1" y="20835"/>
                  </a:lnTo>
                  <a:lnTo>
                    <a:pt x="1" y="20908"/>
                  </a:lnTo>
                  <a:lnTo>
                    <a:pt x="9927" y="20908"/>
                  </a:lnTo>
                  <a:lnTo>
                    <a:pt x="9927" y="31743"/>
                  </a:lnTo>
                  <a:lnTo>
                    <a:pt x="1" y="31743"/>
                  </a:lnTo>
                  <a:lnTo>
                    <a:pt x="1" y="31816"/>
                  </a:lnTo>
                  <a:lnTo>
                    <a:pt x="9927" y="31816"/>
                  </a:lnTo>
                  <a:lnTo>
                    <a:pt x="9927" y="37125"/>
                  </a:lnTo>
                  <a:lnTo>
                    <a:pt x="9927" y="37198"/>
                  </a:lnTo>
                  <a:lnTo>
                    <a:pt x="9927" y="37270"/>
                  </a:lnTo>
                  <a:lnTo>
                    <a:pt x="9927" y="42652"/>
                  </a:lnTo>
                  <a:lnTo>
                    <a:pt x="1" y="42652"/>
                  </a:lnTo>
                  <a:lnTo>
                    <a:pt x="1" y="42724"/>
                  </a:lnTo>
                  <a:lnTo>
                    <a:pt x="9927" y="42724"/>
                  </a:lnTo>
                  <a:lnTo>
                    <a:pt x="9927" y="53560"/>
                  </a:lnTo>
                  <a:lnTo>
                    <a:pt x="1" y="53560"/>
                  </a:lnTo>
                  <a:lnTo>
                    <a:pt x="1" y="53633"/>
                  </a:lnTo>
                  <a:lnTo>
                    <a:pt x="9927" y="53633"/>
                  </a:lnTo>
                  <a:lnTo>
                    <a:pt x="9927" y="58942"/>
                  </a:lnTo>
                  <a:lnTo>
                    <a:pt x="9927" y="59014"/>
                  </a:lnTo>
                  <a:lnTo>
                    <a:pt x="9927" y="59087"/>
                  </a:lnTo>
                  <a:lnTo>
                    <a:pt x="9927" y="64469"/>
                  </a:lnTo>
                  <a:lnTo>
                    <a:pt x="1" y="64469"/>
                  </a:lnTo>
                  <a:lnTo>
                    <a:pt x="1" y="64541"/>
                  </a:lnTo>
                  <a:lnTo>
                    <a:pt x="9927" y="64541"/>
                  </a:lnTo>
                  <a:lnTo>
                    <a:pt x="9927" y="75377"/>
                  </a:lnTo>
                  <a:lnTo>
                    <a:pt x="1" y="75377"/>
                  </a:lnTo>
                  <a:lnTo>
                    <a:pt x="1" y="75450"/>
                  </a:lnTo>
                  <a:lnTo>
                    <a:pt x="9927" y="75450"/>
                  </a:lnTo>
                  <a:lnTo>
                    <a:pt x="9927" y="80758"/>
                  </a:lnTo>
                  <a:lnTo>
                    <a:pt x="9927" y="80831"/>
                  </a:lnTo>
                  <a:lnTo>
                    <a:pt x="9927" y="80904"/>
                  </a:lnTo>
                  <a:lnTo>
                    <a:pt x="9927" y="86285"/>
                  </a:lnTo>
                  <a:lnTo>
                    <a:pt x="1" y="86285"/>
                  </a:lnTo>
                  <a:lnTo>
                    <a:pt x="1" y="86358"/>
                  </a:lnTo>
                  <a:lnTo>
                    <a:pt x="9927" y="86358"/>
                  </a:lnTo>
                  <a:lnTo>
                    <a:pt x="9927" y="97194"/>
                  </a:lnTo>
                  <a:lnTo>
                    <a:pt x="1" y="97194"/>
                  </a:lnTo>
                  <a:lnTo>
                    <a:pt x="1" y="97266"/>
                  </a:lnTo>
                  <a:lnTo>
                    <a:pt x="9927" y="97266"/>
                  </a:lnTo>
                  <a:lnTo>
                    <a:pt x="9927" y="102575"/>
                  </a:lnTo>
                  <a:lnTo>
                    <a:pt x="9927" y="102648"/>
                  </a:lnTo>
                  <a:lnTo>
                    <a:pt x="9927" y="102721"/>
                  </a:lnTo>
                  <a:lnTo>
                    <a:pt x="9927" y="108102"/>
                  </a:lnTo>
                  <a:lnTo>
                    <a:pt x="1" y="108102"/>
                  </a:lnTo>
                  <a:lnTo>
                    <a:pt x="1" y="108175"/>
                  </a:lnTo>
                  <a:lnTo>
                    <a:pt x="9927" y="108175"/>
                  </a:lnTo>
                  <a:lnTo>
                    <a:pt x="9927" y="119010"/>
                  </a:lnTo>
                  <a:lnTo>
                    <a:pt x="1" y="119010"/>
                  </a:lnTo>
                  <a:lnTo>
                    <a:pt x="1" y="119083"/>
                  </a:lnTo>
                  <a:lnTo>
                    <a:pt x="9927" y="119083"/>
                  </a:lnTo>
                  <a:lnTo>
                    <a:pt x="9927" y="124392"/>
                  </a:lnTo>
                  <a:lnTo>
                    <a:pt x="9927" y="124465"/>
                  </a:lnTo>
                  <a:lnTo>
                    <a:pt x="9927" y="124537"/>
                  </a:lnTo>
                  <a:lnTo>
                    <a:pt x="9927" y="129919"/>
                  </a:lnTo>
                  <a:lnTo>
                    <a:pt x="1" y="129919"/>
                  </a:lnTo>
                  <a:lnTo>
                    <a:pt x="1" y="129992"/>
                  </a:lnTo>
                  <a:lnTo>
                    <a:pt x="9927" y="129992"/>
                  </a:lnTo>
                  <a:lnTo>
                    <a:pt x="9927" y="140827"/>
                  </a:lnTo>
                  <a:lnTo>
                    <a:pt x="1" y="140827"/>
                  </a:lnTo>
                  <a:lnTo>
                    <a:pt x="1" y="140900"/>
                  </a:lnTo>
                  <a:lnTo>
                    <a:pt x="9927" y="140900"/>
                  </a:lnTo>
                  <a:lnTo>
                    <a:pt x="9927" y="146209"/>
                  </a:lnTo>
                  <a:lnTo>
                    <a:pt x="9927" y="146281"/>
                  </a:lnTo>
                  <a:lnTo>
                    <a:pt x="9927" y="146354"/>
                  </a:lnTo>
                  <a:lnTo>
                    <a:pt x="9927" y="151736"/>
                  </a:lnTo>
                  <a:lnTo>
                    <a:pt x="1" y="151736"/>
                  </a:lnTo>
                  <a:lnTo>
                    <a:pt x="1" y="151808"/>
                  </a:lnTo>
                  <a:lnTo>
                    <a:pt x="9927" y="151808"/>
                  </a:lnTo>
                  <a:lnTo>
                    <a:pt x="9927" y="162644"/>
                  </a:lnTo>
                  <a:lnTo>
                    <a:pt x="1" y="162644"/>
                  </a:lnTo>
                  <a:lnTo>
                    <a:pt x="1" y="162717"/>
                  </a:lnTo>
                  <a:lnTo>
                    <a:pt x="9927" y="162717"/>
                  </a:lnTo>
                  <a:lnTo>
                    <a:pt x="9927" y="168025"/>
                  </a:lnTo>
                  <a:lnTo>
                    <a:pt x="9927" y="168098"/>
                  </a:lnTo>
                  <a:lnTo>
                    <a:pt x="9927" y="168171"/>
                  </a:lnTo>
                  <a:lnTo>
                    <a:pt x="9927" y="173552"/>
                  </a:lnTo>
                  <a:lnTo>
                    <a:pt x="1" y="173552"/>
                  </a:lnTo>
                  <a:lnTo>
                    <a:pt x="1" y="173625"/>
                  </a:lnTo>
                  <a:lnTo>
                    <a:pt x="9927" y="173625"/>
                  </a:lnTo>
                  <a:lnTo>
                    <a:pt x="9927" y="184461"/>
                  </a:lnTo>
                  <a:lnTo>
                    <a:pt x="1" y="184461"/>
                  </a:lnTo>
                  <a:lnTo>
                    <a:pt x="1" y="184533"/>
                  </a:lnTo>
                  <a:lnTo>
                    <a:pt x="9927" y="184533"/>
                  </a:lnTo>
                  <a:lnTo>
                    <a:pt x="9927" y="189842"/>
                  </a:lnTo>
                  <a:lnTo>
                    <a:pt x="9927" y="189915"/>
                  </a:lnTo>
                  <a:lnTo>
                    <a:pt x="9927" y="189988"/>
                  </a:lnTo>
                  <a:lnTo>
                    <a:pt x="9927" y="195369"/>
                  </a:lnTo>
                  <a:lnTo>
                    <a:pt x="1" y="195369"/>
                  </a:lnTo>
                  <a:lnTo>
                    <a:pt x="1" y="195442"/>
                  </a:lnTo>
                  <a:lnTo>
                    <a:pt x="9927" y="195442"/>
                  </a:lnTo>
                  <a:lnTo>
                    <a:pt x="9927" y="206277"/>
                  </a:lnTo>
                  <a:lnTo>
                    <a:pt x="1" y="206277"/>
                  </a:lnTo>
                  <a:lnTo>
                    <a:pt x="1" y="206350"/>
                  </a:lnTo>
                  <a:lnTo>
                    <a:pt x="9927" y="206350"/>
                  </a:lnTo>
                  <a:lnTo>
                    <a:pt x="9927" y="209532"/>
                  </a:lnTo>
                  <a:lnTo>
                    <a:pt x="10073" y="209532"/>
                  </a:lnTo>
                  <a:lnTo>
                    <a:pt x="10073" y="206350"/>
                  </a:lnTo>
                  <a:lnTo>
                    <a:pt x="20836" y="206350"/>
                  </a:lnTo>
                  <a:lnTo>
                    <a:pt x="20836" y="209532"/>
                  </a:lnTo>
                  <a:lnTo>
                    <a:pt x="20981" y="209532"/>
                  </a:lnTo>
                  <a:lnTo>
                    <a:pt x="20981" y="206350"/>
                  </a:lnTo>
                  <a:lnTo>
                    <a:pt x="31744" y="206350"/>
                  </a:lnTo>
                  <a:lnTo>
                    <a:pt x="31744" y="209532"/>
                  </a:lnTo>
                  <a:lnTo>
                    <a:pt x="31890" y="209532"/>
                  </a:lnTo>
                  <a:lnTo>
                    <a:pt x="31890" y="206350"/>
                  </a:lnTo>
                  <a:lnTo>
                    <a:pt x="42652" y="206350"/>
                  </a:lnTo>
                  <a:lnTo>
                    <a:pt x="42652" y="209532"/>
                  </a:lnTo>
                  <a:lnTo>
                    <a:pt x="42798" y="209532"/>
                  </a:lnTo>
                  <a:lnTo>
                    <a:pt x="42798" y="206350"/>
                  </a:lnTo>
                  <a:lnTo>
                    <a:pt x="53561" y="206350"/>
                  </a:lnTo>
                  <a:lnTo>
                    <a:pt x="53561" y="209532"/>
                  </a:lnTo>
                  <a:lnTo>
                    <a:pt x="53706" y="209532"/>
                  </a:lnTo>
                  <a:lnTo>
                    <a:pt x="53706" y="206350"/>
                  </a:lnTo>
                  <a:lnTo>
                    <a:pt x="64469" y="206350"/>
                  </a:lnTo>
                  <a:lnTo>
                    <a:pt x="64469" y="209532"/>
                  </a:lnTo>
                  <a:lnTo>
                    <a:pt x="64615" y="209532"/>
                  </a:lnTo>
                  <a:lnTo>
                    <a:pt x="64615" y="206350"/>
                  </a:lnTo>
                  <a:lnTo>
                    <a:pt x="75378" y="206350"/>
                  </a:lnTo>
                  <a:lnTo>
                    <a:pt x="75378" y="209532"/>
                  </a:lnTo>
                  <a:lnTo>
                    <a:pt x="75523" y="209532"/>
                  </a:lnTo>
                  <a:lnTo>
                    <a:pt x="75523" y="206350"/>
                  </a:lnTo>
                  <a:lnTo>
                    <a:pt x="86286" y="206350"/>
                  </a:lnTo>
                  <a:lnTo>
                    <a:pt x="86286" y="209532"/>
                  </a:lnTo>
                  <a:lnTo>
                    <a:pt x="86431" y="209532"/>
                  </a:lnTo>
                  <a:lnTo>
                    <a:pt x="86431" y="206350"/>
                  </a:lnTo>
                  <a:lnTo>
                    <a:pt x="97194" y="206350"/>
                  </a:lnTo>
                  <a:lnTo>
                    <a:pt x="97194" y="209532"/>
                  </a:lnTo>
                  <a:lnTo>
                    <a:pt x="97340" y="209532"/>
                  </a:lnTo>
                  <a:lnTo>
                    <a:pt x="97340" y="206350"/>
                  </a:lnTo>
                  <a:lnTo>
                    <a:pt x="108103" y="206350"/>
                  </a:lnTo>
                  <a:lnTo>
                    <a:pt x="108103" y="209532"/>
                  </a:lnTo>
                  <a:lnTo>
                    <a:pt x="108248" y="209532"/>
                  </a:lnTo>
                  <a:lnTo>
                    <a:pt x="108248" y="206350"/>
                  </a:lnTo>
                  <a:lnTo>
                    <a:pt x="119011" y="206350"/>
                  </a:lnTo>
                  <a:lnTo>
                    <a:pt x="119011" y="209532"/>
                  </a:lnTo>
                  <a:lnTo>
                    <a:pt x="119156" y="209532"/>
                  </a:lnTo>
                  <a:lnTo>
                    <a:pt x="119156" y="206350"/>
                  </a:lnTo>
                  <a:lnTo>
                    <a:pt x="129919" y="206350"/>
                  </a:lnTo>
                  <a:lnTo>
                    <a:pt x="129919" y="209532"/>
                  </a:lnTo>
                  <a:lnTo>
                    <a:pt x="130065" y="209532"/>
                  </a:lnTo>
                  <a:lnTo>
                    <a:pt x="130065" y="206350"/>
                  </a:lnTo>
                  <a:lnTo>
                    <a:pt x="140828" y="206350"/>
                  </a:lnTo>
                  <a:lnTo>
                    <a:pt x="140828" y="209532"/>
                  </a:lnTo>
                  <a:lnTo>
                    <a:pt x="140973" y="209532"/>
                  </a:lnTo>
                  <a:lnTo>
                    <a:pt x="140973" y="206350"/>
                  </a:lnTo>
                  <a:lnTo>
                    <a:pt x="148100" y="206350"/>
                  </a:lnTo>
                  <a:lnTo>
                    <a:pt x="148100" y="206277"/>
                  </a:lnTo>
                  <a:lnTo>
                    <a:pt x="140973" y="206277"/>
                  </a:lnTo>
                  <a:lnTo>
                    <a:pt x="140973" y="195442"/>
                  </a:lnTo>
                  <a:lnTo>
                    <a:pt x="148100" y="195442"/>
                  </a:lnTo>
                  <a:lnTo>
                    <a:pt x="148100" y="195369"/>
                  </a:lnTo>
                  <a:lnTo>
                    <a:pt x="140973" y="195369"/>
                  </a:lnTo>
                  <a:lnTo>
                    <a:pt x="140973" y="189988"/>
                  </a:lnTo>
                  <a:lnTo>
                    <a:pt x="140973" y="189915"/>
                  </a:lnTo>
                  <a:lnTo>
                    <a:pt x="140973" y="189842"/>
                  </a:lnTo>
                  <a:lnTo>
                    <a:pt x="140973" y="184533"/>
                  </a:lnTo>
                  <a:lnTo>
                    <a:pt x="148100" y="184533"/>
                  </a:lnTo>
                  <a:lnTo>
                    <a:pt x="148100" y="184461"/>
                  </a:lnTo>
                  <a:lnTo>
                    <a:pt x="140973" y="184461"/>
                  </a:lnTo>
                  <a:lnTo>
                    <a:pt x="140973" y="173625"/>
                  </a:lnTo>
                  <a:lnTo>
                    <a:pt x="148100" y="173625"/>
                  </a:lnTo>
                  <a:lnTo>
                    <a:pt x="148100" y="173552"/>
                  </a:lnTo>
                  <a:lnTo>
                    <a:pt x="140973" y="173552"/>
                  </a:lnTo>
                  <a:lnTo>
                    <a:pt x="140973" y="168171"/>
                  </a:lnTo>
                  <a:lnTo>
                    <a:pt x="140973" y="168098"/>
                  </a:lnTo>
                  <a:lnTo>
                    <a:pt x="140973" y="168025"/>
                  </a:lnTo>
                  <a:lnTo>
                    <a:pt x="140973" y="162717"/>
                  </a:lnTo>
                  <a:lnTo>
                    <a:pt x="148100" y="162717"/>
                  </a:lnTo>
                  <a:lnTo>
                    <a:pt x="148100" y="162644"/>
                  </a:lnTo>
                  <a:lnTo>
                    <a:pt x="140973" y="162644"/>
                  </a:lnTo>
                  <a:lnTo>
                    <a:pt x="140973" y="151808"/>
                  </a:lnTo>
                  <a:lnTo>
                    <a:pt x="148100" y="151808"/>
                  </a:lnTo>
                  <a:lnTo>
                    <a:pt x="148100" y="151736"/>
                  </a:lnTo>
                  <a:lnTo>
                    <a:pt x="140973" y="151736"/>
                  </a:lnTo>
                  <a:lnTo>
                    <a:pt x="140973" y="146354"/>
                  </a:lnTo>
                  <a:lnTo>
                    <a:pt x="140973" y="146281"/>
                  </a:lnTo>
                  <a:lnTo>
                    <a:pt x="140973" y="146209"/>
                  </a:lnTo>
                  <a:lnTo>
                    <a:pt x="140973" y="140900"/>
                  </a:lnTo>
                  <a:lnTo>
                    <a:pt x="148100" y="140900"/>
                  </a:lnTo>
                  <a:lnTo>
                    <a:pt x="148100" y="140827"/>
                  </a:lnTo>
                  <a:lnTo>
                    <a:pt x="140973" y="140827"/>
                  </a:lnTo>
                  <a:lnTo>
                    <a:pt x="140973" y="129992"/>
                  </a:lnTo>
                  <a:lnTo>
                    <a:pt x="148100" y="129992"/>
                  </a:lnTo>
                  <a:lnTo>
                    <a:pt x="148100" y="129919"/>
                  </a:lnTo>
                  <a:lnTo>
                    <a:pt x="140973" y="129919"/>
                  </a:lnTo>
                  <a:lnTo>
                    <a:pt x="140973" y="124537"/>
                  </a:lnTo>
                  <a:lnTo>
                    <a:pt x="140973" y="124465"/>
                  </a:lnTo>
                  <a:lnTo>
                    <a:pt x="140973" y="124392"/>
                  </a:lnTo>
                  <a:lnTo>
                    <a:pt x="140973" y="119083"/>
                  </a:lnTo>
                  <a:lnTo>
                    <a:pt x="148100" y="119083"/>
                  </a:lnTo>
                  <a:lnTo>
                    <a:pt x="148100" y="119010"/>
                  </a:lnTo>
                  <a:lnTo>
                    <a:pt x="140973" y="119010"/>
                  </a:lnTo>
                  <a:lnTo>
                    <a:pt x="140973" y="108175"/>
                  </a:lnTo>
                  <a:lnTo>
                    <a:pt x="148100" y="108175"/>
                  </a:lnTo>
                  <a:lnTo>
                    <a:pt x="148100" y="108102"/>
                  </a:lnTo>
                  <a:lnTo>
                    <a:pt x="140973" y="108102"/>
                  </a:lnTo>
                  <a:lnTo>
                    <a:pt x="140973" y="102721"/>
                  </a:lnTo>
                  <a:lnTo>
                    <a:pt x="140973" y="102648"/>
                  </a:lnTo>
                  <a:lnTo>
                    <a:pt x="140973" y="102575"/>
                  </a:lnTo>
                  <a:lnTo>
                    <a:pt x="140973" y="97266"/>
                  </a:lnTo>
                  <a:lnTo>
                    <a:pt x="148100" y="97266"/>
                  </a:lnTo>
                  <a:lnTo>
                    <a:pt x="148100" y="97194"/>
                  </a:lnTo>
                  <a:lnTo>
                    <a:pt x="140973" y="97194"/>
                  </a:lnTo>
                  <a:lnTo>
                    <a:pt x="140973" y="86358"/>
                  </a:lnTo>
                  <a:lnTo>
                    <a:pt x="148100" y="86358"/>
                  </a:lnTo>
                  <a:lnTo>
                    <a:pt x="148100" y="86285"/>
                  </a:lnTo>
                  <a:lnTo>
                    <a:pt x="140973" y="86285"/>
                  </a:lnTo>
                  <a:lnTo>
                    <a:pt x="140973" y="80904"/>
                  </a:lnTo>
                  <a:lnTo>
                    <a:pt x="140973" y="80831"/>
                  </a:lnTo>
                  <a:lnTo>
                    <a:pt x="140973" y="80758"/>
                  </a:lnTo>
                  <a:lnTo>
                    <a:pt x="140973" y="75450"/>
                  </a:lnTo>
                  <a:lnTo>
                    <a:pt x="148100" y="75450"/>
                  </a:lnTo>
                  <a:lnTo>
                    <a:pt x="148100" y="75377"/>
                  </a:lnTo>
                  <a:lnTo>
                    <a:pt x="140973" y="75377"/>
                  </a:lnTo>
                  <a:lnTo>
                    <a:pt x="140973" y="64541"/>
                  </a:lnTo>
                  <a:lnTo>
                    <a:pt x="148100" y="64541"/>
                  </a:lnTo>
                  <a:lnTo>
                    <a:pt x="148100" y="64469"/>
                  </a:lnTo>
                  <a:lnTo>
                    <a:pt x="140973" y="64469"/>
                  </a:lnTo>
                  <a:lnTo>
                    <a:pt x="140973" y="59087"/>
                  </a:lnTo>
                  <a:lnTo>
                    <a:pt x="140973" y="59014"/>
                  </a:lnTo>
                  <a:lnTo>
                    <a:pt x="140973" y="58942"/>
                  </a:lnTo>
                  <a:lnTo>
                    <a:pt x="140973" y="53633"/>
                  </a:lnTo>
                  <a:lnTo>
                    <a:pt x="148100" y="53633"/>
                  </a:lnTo>
                  <a:lnTo>
                    <a:pt x="148100" y="53560"/>
                  </a:lnTo>
                  <a:lnTo>
                    <a:pt x="140973" y="53560"/>
                  </a:lnTo>
                  <a:lnTo>
                    <a:pt x="140973" y="42724"/>
                  </a:lnTo>
                  <a:lnTo>
                    <a:pt x="148100" y="42724"/>
                  </a:lnTo>
                  <a:lnTo>
                    <a:pt x="148100" y="42652"/>
                  </a:lnTo>
                  <a:lnTo>
                    <a:pt x="140973" y="42652"/>
                  </a:lnTo>
                  <a:lnTo>
                    <a:pt x="140973" y="37270"/>
                  </a:lnTo>
                  <a:lnTo>
                    <a:pt x="140973" y="37198"/>
                  </a:lnTo>
                  <a:lnTo>
                    <a:pt x="140973" y="37125"/>
                  </a:lnTo>
                  <a:lnTo>
                    <a:pt x="140973" y="31816"/>
                  </a:lnTo>
                  <a:lnTo>
                    <a:pt x="148100" y="31816"/>
                  </a:lnTo>
                  <a:lnTo>
                    <a:pt x="148100" y="31743"/>
                  </a:lnTo>
                  <a:lnTo>
                    <a:pt x="140973" y="31743"/>
                  </a:lnTo>
                  <a:lnTo>
                    <a:pt x="140973" y="20908"/>
                  </a:lnTo>
                  <a:lnTo>
                    <a:pt x="148100" y="20908"/>
                  </a:lnTo>
                  <a:lnTo>
                    <a:pt x="148100" y="20835"/>
                  </a:lnTo>
                  <a:lnTo>
                    <a:pt x="140973" y="20835"/>
                  </a:lnTo>
                  <a:lnTo>
                    <a:pt x="140973" y="15454"/>
                  </a:lnTo>
                  <a:lnTo>
                    <a:pt x="140973" y="15381"/>
                  </a:lnTo>
                  <a:lnTo>
                    <a:pt x="140973" y="15308"/>
                  </a:lnTo>
                  <a:lnTo>
                    <a:pt x="140973" y="9999"/>
                  </a:lnTo>
                  <a:lnTo>
                    <a:pt x="148100" y="9999"/>
                  </a:lnTo>
                  <a:lnTo>
                    <a:pt x="148100" y="9927"/>
                  </a:lnTo>
                  <a:lnTo>
                    <a:pt x="140973" y="9927"/>
                  </a:lnTo>
                  <a:lnTo>
                    <a:pt x="140973" y="0"/>
                  </a:lnTo>
                  <a:lnTo>
                    <a:pt x="140828" y="0"/>
                  </a:lnTo>
                  <a:lnTo>
                    <a:pt x="140828" y="9927"/>
                  </a:lnTo>
                  <a:lnTo>
                    <a:pt x="130065" y="9927"/>
                  </a:lnTo>
                  <a:lnTo>
                    <a:pt x="130065" y="0"/>
                  </a:lnTo>
                  <a:lnTo>
                    <a:pt x="129919" y="0"/>
                  </a:lnTo>
                  <a:lnTo>
                    <a:pt x="129919" y="9927"/>
                  </a:lnTo>
                  <a:lnTo>
                    <a:pt x="119156" y="9927"/>
                  </a:lnTo>
                  <a:lnTo>
                    <a:pt x="119156" y="0"/>
                  </a:lnTo>
                  <a:lnTo>
                    <a:pt x="119011" y="0"/>
                  </a:lnTo>
                  <a:lnTo>
                    <a:pt x="119011" y="9927"/>
                  </a:lnTo>
                  <a:lnTo>
                    <a:pt x="108248" y="9927"/>
                  </a:lnTo>
                  <a:lnTo>
                    <a:pt x="108248" y="0"/>
                  </a:lnTo>
                  <a:lnTo>
                    <a:pt x="108103" y="0"/>
                  </a:lnTo>
                  <a:lnTo>
                    <a:pt x="108103" y="9927"/>
                  </a:lnTo>
                  <a:lnTo>
                    <a:pt x="97340" y="9927"/>
                  </a:lnTo>
                  <a:lnTo>
                    <a:pt x="97340" y="0"/>
                  </a:lnTo>
                  <a:lnTo>
                    <a:pt x="97194" y="0"/>
                  </a:lnTo>
                  <a:lnTo>
                    <a:pt x="97194" y="9927"/>
                  </a:lnTo>
                  <a:lnTo>
                    <a:pt x="86431" y="9927"/>
                  </a:lnTo>
                  <a:lnTo>
                    <a:pt x="86431" y="0"/>
                  </a:lnTo>
                  <a:lnTo>
                    <a:pt x="86286" y="0"/>
                  </a:lnTo>
                  <a:lnTo>
                    <a:pt x="86286" y="9927"/>
                  </a:lnTo>
                  <a:lnTo>
                    <a:pt x="75523" y="9927"/>
                  </a:lnTo>
                  <a:lnTo>
                    <a:pt x="75523" y="0"/>
                  </a:lnTo>
                  <a:lnTo>
                    <a:pt x="75378" y="0"/>
                  </a:lnTo>
                  <a:lnTo>
                    <a:pt x="75378" y="9927"/>
                  </a:lnTo>
                  <a:lnTo>
                    <a:pt x="64615" y="9927"/>
                  </a:lnTo>
                  <a:lnTo>
                    <a:pt x="64615" y="0"/>
                  </a:lnTo>
                  <a:lnTo>
                    <a:pt x="64469" y="0"/>
                  </a:lnTo>
                  <a:lnTo>
                    <a:pt x="64469" y="9927"/>
                  </a:lnTo>
                  <a:lnTo>
                    <a:pt x="53706" y="9927"/>
                  </a:lnTo>
                  <a:lnTo>
                    <a:pt x="53706" y="0"/>
                  </a:lnTo>
                  <a:lnTo>
                    <a:pt x="53561" y="0"/>
                  </a:lnTo>
                  <a:lnTo>
                    <a:pt x="53561" y="9927"/>
                  </a:lnTo>
                  <a:lnTo>
                    <a:pt x="42798" y="9927"/>
                  </a:lnTo>
                  <a:lnTo>
                    <a:pt x="42798" y="0"/>
                  </a:lnTo>
                  <a:lnTo>
                    <a:pt x="42652" y="0"/>
                  </a:lnTo>
                  <a:lnTo>
                    <a:pt x="42652" y="9927"/>
                  </a:lnTo>
                  <a:lnTo>
                    <a:pt x="31890" y="9927"/>
                  </a:lnTo>
                  <a:lnTo>
                    <a:pt x="31890" y="0"/>
                  </a:lnTo>
                  <a:lnTo>
                    <a:pt x="31744" y="0"/>
                  </a:lnTo>
                  <a:lnTo>
                    <a:pt x="31744" y="9927"/>
                  </a:lnTo>
                  <a:lnTo>
                    <a:pt x="20981" y="9927"/>
                  </a:lnTo>
                  <a:lnTo>
                    <a:pt x="20981" y="0"/>
                  </a:lnTo>
                  <a:lnTo>
                    <a:pt x="20836" y="0"/>
                  </a:lnTo>
                  <a:lnTo>
                    <a:pt x="20836" y="9927"/>
                  </a:lnTo>
                  <a:lnTo>
                    <a:pt x="10073" y="9927"/>
                  </a:lnTo>
                  <a:lnTo>
                    <a:pt x="10073" y="0"/>
                  </a:lnTo>
                  <a:close/>
                </a:path>
              </a:pathLst>
            </a:custGeom>
            <a:solidFill>
              <a:srgbClr val="CAE8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 rot="5400000">
              <a:off x="5176770" y="-2345123"/>
              <a:ext cx="4095733" cy="5795131"/>
            </a:xfrm>
            <a:custGeom>
              <a:avLst/>
              <a:gdLst/>
              <a:ahLst/>
              <a:cxnLst/>
              <a:rect l="l" t="t" r="r" b="b"/>
              <a:pathLst>
                <a:path w="148101" h="209532" extrusionOk="0">
                  <a:moveTo>
                    <a:pt x="20836" y="9999"/>
                  </a:moveTo>
                  <a:lnTo>
                    <a:pt x="20836" y="15308"/>
                  </a:lnTo>
                  <a:lnTo>
                    <a:pt x="20836" y="15381"/>
                  </a:lnTo>
                  <a:lnTo>
                    <a:pt x="20836" y="15454"/>
                  </a:lnTo>
                  <a:lnTo>
                    <a:pt x="20836" y="20835"/>
                  </a:lnTo>
                  <a:lnTo>
                    <a:pt x="10073" y="20835"/>
                  </a:lnTo>
                  <a:lnTo>
                    <a:pt x="10073" y="15454"/>
                  </a:lnTo>
                  <a:lnTo>
                    <a:pt x="10073" y="15381"/>
                  </a:lnTo>
                  <a:lnTo>
                    <a:pt x="10073" y="15308"/>
                  </a:lnTo>
                  <a:lnTo>
                    <a:pt x="10073" y="9999"/>
                  </a:lnTo>
                  <a:close/>
                  <a:moveTo>
                    <a:pt x="31744" y="9999"/>
                  </a:moveTo>
                  <a:lnTo>
                    <a:pt x="31744" y="15308"/>
                  </a:lnTo>
                  <a:lnTo>
                    <a:pt x="31744" y="15381"/>
                  </a:lnTo>
                  <a:lnTo>
                    <a:pt x="31744" y="15454"/>
                  </a:lnTo>
                  <a:lnTo>
                    <a:pt x="31744" y="20835"/>
                  </a:lnTo>
                  <a:lnTo>
                    <a:pt x="20981" y="20835"/>
                  </a:lnTo>
                  <a:lnTo>
                    <a:pt x="20981" y="15454"/>
                  </a:lnTo>
                  <a:lnTo>
                    <a:pt x="20981" y="15381"/>
                  </a:lnTo>
                  <a:lnTo>
                    <a:pt x="20981" y="15308"/>
                  </a:lnTo>
                  <a:lnTo>
                    <a:pt x="20981" y="9999"/>
                  </a:lnTo>
                  <a:close/>
                  <a:moveTo>
                    <a:pt x="42652" y="9999"/>
                  </a:moveTo>
                  <a:lnTo>
                    <a:pt x="42652" y="15308"/>
                  </a:lnTo>
                  <a:lnTo>
                    <a:pt x="42652" y="15381"/>
                  </a:lnTo>
                  <a:lnTo>
                    <a:pt x="42652" y="15454"/>
                  </a:lnTo>
                  <a:lnTo>
                    <a:pt x="42652" y="20835"/>
                  </a:lnTo>
                  <a:lnTo>
                    <a:pt x="31890" y="20835"/>
                  </a:lnTo>
                  <a:lnTo>
                    <a:pt x="31890" y="15454"/>
                  </a:lnTo>
                  <a:lnTo>
                    <a:pt x="31890" y="15381"/>
                  </a:lnTo>
                  <a:lnTo>
                    <a:pt x="31890" y="15308"/>
                  </a:lnTo>
                  <a:lnTo>
                    <a:pt x="31890" y="9999"/>
                  </a:lnTo>
                  <a:close/>
                  <a:moveTo>
                    <a:pt x="53561" y="9999"/>
                  </a:moveTo>
                  <a:lnTo>
                    <a:pt x="53561" y="15308"/>
                  </a:lnTo>
                  <a:lnTo>
                    <a:pt x="53561" y="15381"/>
                  </a:lnTo>
                  <a:lnTo>
                    <a:pt x="53561" y="15454"/>
                  </a:lnTo>
                  <a:lnTo>
                    <a:pt x="53561" y="20835"/>
                  </a:lnTo>
                  <a:lnTo>
                    <a:pt x="42798" y="20835"/>
                  </a:lnTo>
                  <a:lnTo>
                    <a:pt x="42798" y="15454"/>
                  </a:lnTo>
                  <a:lnTo>
                    <a:pt x="42798" y="15381"/>
                  </a:lnTo>
                  <a:lnTo>
                    <a:pt x="42798" y="15308"/>
                  </a:lnTo>
                  <a:lnTo>
                    <a:pt x="42798" y="9999"/>
                  </a:lnTo>
                  <a:close/>
                  <a:moveTo>
                    <a:pt x="64469" y="9999"/>
                  </a:moveTo>
                  <a:lnTo>
                    <a:pt x="64469" y="15308"/>
                  </a:lnTo>
                  <a:lnTo>
                    <a:pt x="64469" y="15381"/>
                  </a:lnTo>
                  <a:lnTo>
                    <a:pt x="64469" y="15454"/>
                  </a:lnTo>
                  <a:lnTo>
                    <a:pt x="64469" y="20835"/>
                  </a:lnTo>
                  <a:lnTo>
                    <a:pt x="53706" y="20835"/>
                  </a:lnTo>
                  <a:lnTo>
                    <a:pt x="53706" y="15454"/>
                  </a:lnTo>
                  <a:lnTo>
                    <a:pt x="53706" y="15381"/>
                  </a:lnTo>
                  <a:lnTo>
                    <a:pt x="53706" y="15308"/>
                  </a:lnTo>
                  <a:lnTo>
                    <a:pt x="53706" y="9999"/>
                  </a:lnTo>
                  <a:close/>
                  <a:moveTo>
                    <a:pt x="75378" y="9999"/>
                  </a:moveTo>
                  <a:lnTo>
                    <a:pt x="75378" y="15308"/>
                  </a:lnTo>
                  <a:lnTo>
                    <a:pt x="75378" y="15381"/>
                  </a:lnTo>
                  <a:lnTo>
                    <a:pt x="75378" y="15454"/>
                  </a:lnTo>
                  <a:lnTo>
                    <a:pt x="75378" y="20835"/>
                  </a:lnTo>
                  <a:lnTo>
                    <a:pt x="64615" y="20835"/>
                  </a:lnTo>
                  <a:lnTo>
                    <a:pt x="64615" y="15454"/>
                  </a:lnTo>
                  <a:lnTo>
                    <a:pt x="64615" y="15381"/>
                  </a:lnTo>
                  <a:lnTo>
                    <a:pt x="64615" y="15308"/>
                  </a:lnTo>
                  <a:lnTo>
                    <a:pt x="64615" y="9999"/>
                  </a:lnTo>
                  <a:close/>
                  <a:moveTo>
                    <a:pt x="86286" y="9999"/>
                  </a:moveTo>
                  <a:lnTo>
                    <a:pt x="86286" y="15308"/>
                  </a:lnTo>
                  <a:lnTo>
                    <a:pt x="86286" y="15381"/>
                  </a:lnTo>
                  <a:lnTo>
                    <a:pt x="86286" y="15454"/>
                  </a:lnTo>
                  <a:lnTo>
                    <a:pt x="86286" y="20835"/>
                  </a:lnTo>
                  <a:lnTo>
                    <a:pt x="75523" y="20835"/>
                  </a:lnTo>
                  <a:lnTo>
                    <a:pt x="75523" y="15454"/>
                  </a:lnTo>
                  <a:lnTo>
                    <a:pt x="75523" y="15381"/>
                  </a:lnTo>
                  <a:lnTo>
                    <a:pt x="75523" y="15308"/>
                  </a:lnTo>
                  <a:lnTo>
                    <a:pt x="75523" y="9999"/>
                  </a:lnTo>
                  <a:close/>
                  <a:moveTo>
                    <a:pt x="97194" y="9999"/>
                  </a:moveTo>
                  <a:lnTo>
                    <a:pt x="97194" y="15308"/>
                  </a:lnTo>
                  <a:lnTo>
                    <a:pt x="97194" y="15381"/>
                  </a:lnTo>
                  <a:lnTo>
                    <a:pt x="97194" y="15454"/>
                  </a:lnTo>
                  <a:lnTo>
                    <a:pt x="97194" y="20835"/>
                  </a:lnTo>
                  <a:lnTo>
                    <a:pt x="86431" y="20835"/>
                  </a:lnTo>
                  <a:lnTo>
                    <a:pt x="86431" y="15454"/>
                  </a:lnTo>
                  <a:lnTo>
                    <a:pt x="86431" y="15381"/>
                  </a:lnTo>
                  <a:lnTo>
                    <a:pt x="86431" y="15308"/>
                  </a:lnTo>
                  <a:lnTo>
                    <a:pt x="86431" y="9999"/>
                  </a:lnTo>
                  <a:close/>
                  <a:moveTo>
                    <a:pt x="108103" y="9999"/>
                  </a:moveTo>
                  <a:lnTo>
                    <a:pt x="108103" y="15308"/>
                  </a:lnTo>
                  <a:lnTo>
                    <a:pt x="108103" y="15381"/>
                  </a:lnTo>
                  <a:lnTo>
                    <a:pt x="108103" y="15454"/>
                  </a:lnTo>
                  <a:lnTo>
                    <a:pt x="108103" y="20835"/>
                  </a:lnTo>
                  <a:lnTo>
                    <a:pt x="97340" y="20835"/>
                  </a:lnTo>
                  <a:lnTo>
                    <a:pt x="97340" y="15454"/>
                  </a:lnTo>
                  <a:lnTo>
                    <a:pt x="97340" y="15381"/>
                  </a:lnTo>
                  <a:lnTo>
                    <a:pt x="97340" y="15308"/>
                  </a:lnTo>
                  <a:lnTo>
                    <a:pt x="97340" y="9999"/>
                  </a:lnTo>
                  <a:close/>
                  <a:moveTo>
                    <a:pt x="119011" y="9999"/>
                  </a:moveTo>
                  <a:lnTo>
                    <a:pt x="119011" y="15308"/>
                  </a:lnTo>
                  <a:lnTo>
                    <a:pt x="119011" y="15381"/>
                  </a:lnTo>
                  <a:lnTo>
                    <a:pt x="119011" y="15454"/>
                  </a:lnTo>
                  <a:lnTo>
                    <a:pt x="119011" y="20835"/>
                  </a:lnTo>
                  <a:lnTo>
                    <a:pt x="108248" y="20835"/>
                  </a:lnTo>
                  <a:lnTo>
                    <a:pt x="108248" y="15454"/>
                  </a:lnTo>
                  <a:lnTo>
                    <a:pt x="108248" y="15381"/>
                  </a:lnTo>
                  <a:lnTo>
                    <a:pt x="108248" y="15308"/>
                  </a:lnTo>
                  <a:lnTo>
                    <a:pt x="108248" y="9999"/>
                  </a:lnTo>
                  <a:close/>
                  <a:moveTo>
                    <a:pt x="129919" y="9999"/>
                  </a:moveTo>
                  <a:lnTo>
                    <a:pt x="129919" y="15308"/>
                  </a:lnTo>
                  <a:lnTo>
                    <a:pt x="129919" y="15381"/>
                  </a:lnTo>
                  <a:lnTo>
                    <a:pt x="129919" y="15454"/>
                  </a:lnTo>
                  <a:lnTo>
                    <a:pt x="129919" y="20835"/>
                  </a:lnTo>
                  <a:lnTo>
                    <a:pt x="119156" y="20835"/>
                  </a:lnTo>
                  <a:lnTo>
                    <a:pt x="119156" y="15454"/>
                  </a:lnTo>
                  <a:lnTo>
                    <a:pt x="119156" y="15381"/>
                  </a:lnTo>
                  <a:lnTo>
                    <a:pt x="119156" y="15308"/>
                  </a:lnTo>
                  <a:lnTo>
                    <a:pt x="119156" y="9999"/>
                  </a:lnTo>
                  <a:close/>
                  <a:moveTo>
                    <a:pt x="140828" y="9999"/>
                  </a:moveTo>
                  <a:lnTo>
                    <a:pt x="140828" y="15308"/>
                  </a:lnTo>
                  <a:lnTo>
                    <a:pt x="140828" y="15381"/>
                  </a:lnTo>
                  <a:lnTo>
                    <a:pt x="140828" y="15454"/>
                  </a:lnTo>
                  <a:lnTo>
                    <a:pt x="140828" y="20835"/>
                  </a:lnTo>
                  <a:lnTo>
                    <a:pt x="130065" y="20835"/>
                  </a:lnTo>
                  <a:lnTo>
                    <a:pt x="130065" y="15454"/>
                  </a:lnTo>
                  <a:lnTo>
                    <a:pt x="130065" y="15381"/>
                  </a:lnTo>
                  <a:lnTo>
                    <a:pt x="130065" y="15308"/>
                  </a:lnTo>
                  <a:lnTo>
                    <a:pt x="130065" y="9999"/>
                  </a:lnTo>
                  <a:close/>
                  <a:moveTo>
                    <a:pt x="20836" y="20908"/>
                  </a:moveTo>
                  <a:lnTo>
                    <a:pt x="20836" y="31743"/>
                  </a:lnTo>
                  <a:lnTo>
                    <a:pt x="10073" y="31743"/>
                  </a:lnTo>
                  <a:lnTo>
                    <a:pt x="10073" y="20908"/>
                  </a:lnTo>
                  <a:close/>
                  <a:moveTo>
                    <a:pt x="31744" y="20908"/>
                  </a:moveTo>
                  <a:lnTo>
                    <a:pt x="31744" y="31743"/>
                  </a:lnTo>
                  <a:lnTo>
                    <a:pt x="20981" y="31743"/>
                  </a:lnTo>
                  <a:lnTo>
                    <a:pt x="20981" y="20908"/>
                  </a:lnTo>
                  <a:close/>
                  <a:moveTo>
                    <a:pt x="42652" y="20908"/>
                  </a:moveTo>
                  <a:lnTo>
                    <a:pt x="42652" y="31743"/>
                  </a:lnTo>
                  <a:lnTo>
                    <a:pt x="31890" y="31743"/>
                  </a:lnTo>
                  <a:lnTo>
                    <a:pt x="31890" y="20908"/>
                  </a:lnTo>
                  <a:close/>
                  <a:moveTo>
                    <a:pt x="53561" y="20908"/>
                  </a:moveTo>
                  <a:lnTo>
                    <a:pt x="53561" y="31743"/>
                  </a:lnTo>
                  <a:lnTo>
                    <a:pt x="42798" y="31743"/>
                  </a:lnTo>
                  <a:lnTo>
                    <a:pt x="42798" y="20908"/>
                  </a:lnTo>
                  <a:close/>
                  <a:moveTo>
                    <a:pt x="64469" y="20908"/>
                  </a:moveTo>
                  <a:lnTo>
                    <a:pt x="64469" y="31743"/>
                  </a:lnTo>
                  <a:lnTo>
                    <a:pt x="53706" y="31743"/>
                  </a:lnTo>
                  <a:lnTo>
                    <a:pt x="53706" y="20908"/>
                  </a:lnTo>
                  <a:close/>
                  <a:moveTo>
                    <a:pt x="75378" y="20908"/>
                  </a:moveTo>
                  <a:lnTo>
                    <a:pt x="75378" y="31743"/>
                  </a:lnTo>
                  <a:lnTo>
                    <a:pt x="64615" y="31743"/>
                  </a:lnTo>
                  <a:lnTo>
                    <a:pt x="64615" y="20908"/>
                  </a:lnTo>
                  <a:close/>
                  <a:moveTo>
                    <a:pt x="86286" y="20908"/>
                  </a:moveTo>
                  <a:lnTo>
                    <a:pt x="86286" y="31743"/>
                  </a:lnTo>
                  <a:lnTo>
                    <a:pt x="75523" y="31743"/>
                  </a:lnTo>
                  <a:lnTo>
                    <a:pt x="75523" y="20908"/>
                  </a:lnTo>
                  <a:close/>
                  <a:moveTo>
                    <a:pt x="97194" y="20908"/>
                  </a:moveTo>
                  <a:lnTo>
                    <a:pt x="97194" y="31743"/>
                  </a:lnTo>
                  <a:lnTo>
                    <a:pt x="86431" y="31743"/>
                  </a:lnTo>
                  <a:lnTo>
                    <a:pt x="86431" y="20908"/>
                  </a:lnTo>
                  <a:close/>
                  <a:moveTo>
                    <a:pt x="108103" y="20908"/>
                  </a:moveTo>
                  <a:lnTo>
                    <a:pt x="108103" y="31743"/>
                  </a:lnTo>
                  <a:lnTo>
                    <a:pt x="97340" y="31743"/>
                  </a:lnTo>
                  <a:lnTo>
                    <a:pt x="97340" y="20908"/>
                  </a:lnTo>
                  <a:close/>
                  <a:moveTo>
                    <a:pt x="119011" y="20908"/>
                  </a:moveTo>
                  <a:lnTo>
                    <a:pt x="119011" y="31743"/>
                  </a:lnTo>
                  <a:lnTo>
                    <a:pt x="108248" y="31743"/>
                  </a:lnTo>
                  <a:lnTo>
                    <a:pt x="108248" y="20908"/>
                  </a:lnTo>
                  <a:close/>
                  <a:moveTo>
                    <a:pt x="129919" y="20908"/>
                  </a:moveTo>
                  <a:lnTo>
                    <a:pt x="129919" y="31743"/>
                  </a:lnTo>
                  <a:lnTo>
                    <a:pt x="119156" y="31743"/>
                  </a:lnTo>
                  <a:lnTo>
                    <a:pt x="119156" y="20908"/>
                  </a:lnTo>
                  <a:close/>
                  <a:moveTo>
                    <a:pt x="140828" y="20908"/>
                  </a:moveTo>
                  <a:lnTo>
                    <a:pt x="140828" y="31743"/>
                  </a:lnTo>
                  <a:lnTo>
                    <a:pt x="130065" y="31743"/>
                  </a:lnTo>
                  <a:lnTo>
                    <a:pt x="130065" y="20908"/>
                  </a:lnTo>
                  <a:close/>
                  <a:moveTo>
                    <a:pt x="20836" y="31816"/>
                  </a:moveTo>
                  <a:lnTo>
                    <a:pt x="20836" y="37125"/>
                  </a:lnTo>
                  <a:lnTo>
                    <a:pt x="20836" y="37198"/>
                  </a:lnTo>
                  <a:lnTo>
                    <a:pt x="20836" y="37270"/>
                  </a:lnTo>
                  <a:lnTo>
                    <a:pt x="20836" y="42652"/>
                  </a:lnTo>
                  <a:lnTo>
                    <a:pt x="10073" y="42652"/>
                  </a:lnTo>
                  <a:lnTo>
                    <a:pt x="10073" y="37270"/>
                  </a:lnTo>
                  <a:lnTo>
                    <a:pt x="10073" y="37198"/>
                  </a:lnTo>
                  <a:lnTo>
                    <a:pt x="10073" y="37125"/>
                  </a:lnTo>
                  <a:lnTo>
                    <a:pt x="10073" y="31816"/>
                  </a:lnTo>
                  <a:close/>
                  <a:moveTo>
                    <a:pt x="31744" y="31816"/>
                  </a:moveTo>
                  <a:lnTo>
                    <a:pt x="31744" y="37125"/>
                  </a:lnTo>
                  <a:lnTo>
                    <a:pt x="31744" y="37198"/>
                  </a:lnTo>
                  <a:lnTo>
                    <a:pt x="31744" y="37270"/>
                  </a:lnTo>
                  <a:lnTo>
                    <a:pt x="31744" y="42652"/>
                  </a:lnTo>
                  <a:lnTo>
                    <a:pt x="20981" y="42652"/>
                  </a:lnTo>
                  <a:lnTo>
                    <a:pt x="20981" y="37270"/>
                  </a:lnTo>
                  <a:lnTo>
                    <a:pt x="20981" y="37198"/>
                  </a:lnTo>
                  <a:lnTo>
                    <a:pt x="20981" y="37125"/>
                  </a:lnTo>
                  <a:lnTo>
                    <a:pt x="20981" y="31816"/>
                  </a:lnTo>
                  <a:close/>
                  <a:moveTo>
                    <a:pt x="42652" y="31816"/>
                  </a:moveTo>
                  <a:lnTo>
                    <a:pt x="42652" y="37125"/>
                  </a:lnTo>
                  <a:lnTo>
                    <a:pt x="42652" y="37198"/>
                  </a:lnTo>
                  <a:lnTo>
                    <a:pt x="42652" y="37270"/>
                  </a:lnTo>
                  <a:lnTo>
                    <a:pt x="42652" y="42652"/>
                  </a:lnTo>
                  <a:lnTo>
                    <a:pt x="31890" y="42652"/>
                  </a:lnTo>
                  <a:lnTo>
                    <a:pt x="31890" y="37270"/>
                  </a:lnTo>
                  <a:lnTo>
                    <a:pt x="31890" y="37198"/>
                  </a:lnTo>
                  <a:lnTo>
                    <a:pt x="31890" y="37125"/>
                  </a:lnTo>
                  <a:lnTo>
                    <a:pt x="31890" y="31816"/>
                  </a:lnTo>
                  <a:close/>
                  <a:moveTo>
                    <a:pt x="53561" y="31816"/>
                  </a:moveTo>
                  <a:lnTo>
                    <a:pt x="53561" y="37125"/>
                  </a:lnTo>
                  <a:lnTo>
                    <a:pt x="53561" y="37198"/>
                  </a:lnTo>
                  <a:lnTo>
                    <a:pt x="53561" y="37270"/>
                  </a:lnTo>
                  <a:lnTo>
                    <a:pt x="53561" y="42652"/>
                  </a:lnTo>
                  <a:lnTo>
                    <a:pt x="42798" y="42652"/>
                  </a:lnTo>
                  <a:lnTo>
                    <a:pt x="42798" y="37270"/>
                  </a:lnTo>
                  <a:lnTo>
                    <a:pt x="42798" y="37198"/>
                  </a:lnTo>
                  <a:lnTo>
                    <a:pt x="42798" y="37125"/>
                  </a:lnTo>
                  <a:lnTo>
                    <a:pt x="42798" y="31816"/>
                  </a:lnTo>
                  <a:close/>
                  <a:moveTo>
                    <a:pt x="64469" y="31816"/>
                  </a:moveTo>
                  <a:lnTo>
                    <a:pt x="64469" y="37125"/>
                  </a:lnTo>
                  <a:lnTo>
                    <a:pt x="64469" y="37198"/>
                  </a:lnTo>
                  <a:lnTo>
                    <a:pt x="64469" y="37270"/>
                  </a:lnTo>
                  <a:lnTo>
                    <a:pt x="64469" y="42652"/>
                  </a:lnTo>
                  <a:lnTo>
                    <a:pt x="53706" y="42652"/>
                  </a:lnTo>
                  <a:lnTo>
                    <a:pt x="53706" y="37270"/>
                  </a:lnTo>
                  <a:lnTo>
                    <a:pt x="53706" y="37198"/>
                  </a:lnTo>
                  <a:lnTo>
                    <a:pt x="53706" y="37125"/>
                  </a:lnTo>
                  <a:lnTo>
                    <a:pt x="53706" y="31816"/>
                  </a:lnTo>
                  <a:close/>
                  <a:moveTo>
                    <a:pt x="75378" y="31816"/>
                  </a:moveTo>
                  <a:lnTo>
                    <a:pt x="75378" y="37125"/>
                  </a:lnTo>
                  <a:lnTo>
                    <a:pt x="75378" y="37198"/>
                  </a:lnTo>
                  <a:lnTo>
                    <a:pt x="75378" y="37270"/>
                  </a:lnTo>
                  <a:lnTo>
                    <a:pt x="75378" y="42652"/>
                  </a:lnTo>
                  <a:lnTo>
                    <a:pt x="64615" y="42652"/>
                  </a:lnTo>
                  <a:lnTo>
                    <a:pt x="64615" y="37270"/>
                  </a:lnTo>
                  <a:lnTo>
                    <a:pt x="64615" y="37198"/>
                  </a:lnTo>
                  <a:lnTo>
                    <a:pt x="64615" y="37125"/>
                  </a:lnTo>
                  <a:lnTo>
                    <a:pt x="64615" y="31816"/>
                  </a:lnTo>
                  <a:close/>
                  <a:moveTo>
                    <a:pt x="86286" y="31816"/>
                  </a:moveTo>
                  <a:lnTo>
                    <a:pt x="86286" y="37125"/>
                  </a:lnTo>
                  <a:lnTo>
                    <a:pt x="86286" y="37198"/>
                  </a:lnTo>
                  <a:lnTo>
                    <a:pt x="86286" y="37270"/>
                  </a:lnTo>
                  <a:lnTo>
                    <a:pt x="86286" y="42652"/>
                  </a:lnTo>
                  <a:lnTo>
                    <a:pt x="75523" y="42652"/>
                  </a:lnTo>
                  <a:lnTo>
                    <a:pt x="75523" y="37270"/>
                  </a:lnTo>
                  <a:lnTo>
                    <a:pt x="75523" y="37198"/>
                  </a:lnTo>
                  <a:lnTo>
                    <a:pt x="75523" y="37125"/>
                  </a:lnTo>
                  <a:lnTo>
                    <a:pt x="75523" y="31816"/>
                  </a:lnTo>
                  <a:close/>
                  <a:moveTo>
                    <a:pt x="97194" y="31816"/>
                  </a:moveTo>
                  <a:lnTo>
                    <a:pt x="97194" y="37125"/>
                  </a:lnTo>
                  <a:lnTo>
                    <a:pt x="97194" y="37198"/>
                  </a:lnTo>
                  <a:lnTo>
                    <a:pt x="97194" y="37270"/>
                  </a:lnTo>
                  <a:lnTo>
                    <a:pt x="97194" y="42652"/>
                  </a:lnTo>
                  <a:lnTo>
                    <a:pt x="86431" y="42652"/>
                  </a:lnTo>
                  <a:lnTo>
                    <a:pt x="86431" y="37270"/>
                  </a:lnTo>
                  <a:lnTo>
                    <a:pt x="86431" y="37198"/>
                  </a:lnTo>
                  <a:lnTo>
                    <a:pt x="86431" y="37125"/>
                  </a:lnTo>
                  <a:lnTo>
                    <a:pt x="86431" y="31816"/>
                  </a:lnTo>
                  <a:close/>
                  <a:moveTo>
                    <a:pt x="108103" y="31816"/>
                  </a:moveTo>
                  <a:lnTo>
                    <a:pt x="108103" y="37125"/>
                  </a:lnTo>
                  <a:lnTo>
                    <a:pt x="108103" y="37198"/>
                  </a:lnTo>
                  <a:lnTo>
                    <a:pt x="108103" y="37270"/>
                  </a:lnTo>
                  <a:lnTo>
                    <a:pt x="108103" y="42652"/>
                  </a:lnTo>
                  <a:lnTo>
                    <a:pt x="97340" y="42652"/>
                  </a:lnTo>
                  <a:lnTo>
                    <a:pt x="97340" y="37270"/>
                  </a:lnTo>
                  <a:lnTo>
                    <a:pt x="97340" y="37198"/>
                  </a:lnTo>
                  <a:lnTo>
                    <a:pt x="97340" y="37125"/>
                  </a:lnTo>
                  <a:lnTo>
                    <a:pt x="97340" y="31816"/>
                  </a:lnTo>
                  <a:close/>
                  <a:moveTo>
                    <a:pt x="119011" y="31816"/>
                  </a:moveTo>
                  <a:lnTo>
                    <a:pt x="119011" y="37125"/>
                  </a:lnTo>
                  <a:lnTo>
                    <a:pt x="119011" y="37198"/>
                  </a:lnTo>
                  <a:lnTo>
                    <a:pt x="119011" y="37270"/>
                  </a:lnTo>
                  <a:lnTo>
                    <a:pt x="119011" y="42652"/>
                  </a:lnTo>
                  <a:lnTo>
                    <a:pt x="108248" y="42652"/>
                  </a:lnTo>
                  <a:lnTo>
                    <a:pt x="108248" y="37270"/>
                  </a:lnTo>
                  <a:lnTo>
                    <a:pt x="108248" y="37198"/>
                  </a:lnTo>
                  <a:lnTo>
                    <a:pt x="108248" y="37125"/>
                  </a:lnTo>
                  <a:lnTo>
                    <a:pt x="108248" y="31816"/>
                  </a:lnTo>
                  <a:close/>
                  <a:moveTo>
                    <a:pt x="129919" y="31816"/>
                  </a:moveTo>
                  <a:lnTo>
                    <a:pt x="129919" y="37125"/>
                  </a:lnTo>
                  <a:lnTo>
                    <a:pt x="129919" y="37198"/>
                  </a:lnTo>
                  <a:lnTo>
                    <a:pt x="129919" y="37270"/>
                  </a:lnTo>
                  <a:lnTo>
                    <a:pt x="129919" y="42652"/>
                  </a:lnTo>
                  <a:lnTo>
                    <a:pt x="119156" y="42652"/>
                  </a:lnTo>
                  <a:lnTo>
                    <a:pt x="119156" y="37270"/>
                  </a:lnTo>
                  <a:lnTo>
                    <a:pt x="119156" y="37198"/>
                  </a:lnTo>
                  <a:lnTo>
                    <a:pt x="119156" y="37125"/>
                  </a:lnTo>
                  <a:lnTo>
                    <a:pt x="119156" y="31816"/>
                  </a:lnTo>
                  <a:close/>
                  <a:moveTo>
                    <a:pt x="140828" y="31816"/>
                  </a:moveTo>
                  <a:lnTo>
                    <a:pt x="140828" y="37125"/>
                  </a:lnTo>
                  <a:lnTo>
                    <a:pt x="140828" y="37198"/>
                  </a:lnTo>
                  <a:lnTo>
                    <a:pt x="140828" y="37270"/>
                  </a:lnTo>
                  <a:lnTo>
                    <a:pt x="140828" y="42652"/>
                  </a:lnTo>
                  <a:lnTo>
                    <a:pt x="130065" y="42652"/>
                  </a:lnTo>
                  <a:lnTo>
                    <a:pt x="130065" y="37270"/>
                  </a:lnTo>
                  <a:lnTo>
                    <a:pt x="130065" y="37198"/>
                  </a:lnTo>
                  <a:lnTo>
                    <a:pt x="130065" y="37125"/>
                  </a:lnTo>
                  <a:lnTo>
                    <a:pt x="130065" y="31816"/>
                  </a:lnTo>
                  <a:close/>
                  <a:moveTo>
                    <a:pt x="20836" y="42724"/>
                  </a:moveTo>
                  <a:lnTo>
                    <a:pt x="20836" y="53560"/>
                  </a:lnTo>
                  <a:lnTo>
                    <a:pt x="10073" y="53560"/>
                  </a:lnTo>
                  <a:lnTo>
                    <a:pt x="10073" y="42724"/>
                  </a:lnTo>
                  <a:close/>
                  <a:moveTo>
                    <a:pt x="31744" y="42724"/>
                  </a:moveTo>
                  <a:lnTo>
                    <a:pt x="31744" y="53560"/>
                  </a:lnTo>
                  <a:lnTo>
                    <a:pt x="20981" y="53560"/>
                  </a:lnTo>
                  <a:lnTo>
                    <a:pt x="20981" y="42724"/>
                  </a:lnTo>
                  <a:close/>
                  <a:moveTo>
                    <a:pt x="42652" y="42724"/>
                  </a:moveTo>
                  <a:lnTo>
                    <a:pt x="42652" y="53560"/>
                  </a:lnTo>
                  <a:lnTo>
                    <a:pt x="31890" y="53560"/>
                  </a:lnTo>
                  <a:lnTo>
                    <a:pt x="31890" y="42724"/>
                  </a:lnTo>
                  <a:close/>
                  <a:moveTo>
                    <a:pt x="53561" y="42724"/>
                  </a:moveTo>
                  <a:lnTo>
                    <a:pt x="53561" y="53560"/>
                  </a:lnTo>
                  <a:lnTo>
                    <a:pt x="42798" y="53560"/>
                  </a:lnTo>
                  <a:lnTo>
                    <a:pt x="42798" y="42724"/>
                  </a:lnTo>
                  <a:close/>
                  <a:moveTo>
                    <a:pt x="64469" y="42724"/>
                  </a:moveTo>
                  <a:lnTo>
                    <a:pt x="64469" y="53560"/>
                  </a:lnTo>
                  <a:lnTo>
                    <a:pt x="53706" y="53560"/>
                  </a:lnTo>
                  <a:lnTo>
                    <a:pt x="53706" y="42724"/>
                  </a:lnTo>
                  <a:close/>
                  <a:moveTo>
                    <a:pt x="75378" y="42724"/>
                  </a:moveTo>
                  <a:lnTo>
                    <a:pt x="75378" y="53560"/>
                  </a:lnTo>
                  <a:lnTo>
                    <a:pt x="64615" y="53560"/>
                  </a:lnTo>
                  <a:lnTo>
                    <a:pt x="64615" y="42724"/>
                  </a:lnTo>
                  <a:close/>
                  <a:moveTo>
                    <a:pt x="86286" y="42724"/>
                  </a:moveTo>
                  <a:lnTo>
                    <a:pt x="86286" y="53560"/>
                  </a:lnTo>
                  <a:lnTo>
                    <a:pt x="75523" y="53560"/>
                  </a:lnTo>
                  <a:lnTo>
                    <a:pt x="75523" y="42724"/>
                  </a:lnTo>
                  <a:close/>
                  <a:moveTo>
                    <a:pt x="97194" y="42724"/>
                  </a:moveTo>
                  <a:lnTo>
                    <a:pt x="97194" y="53560"/>
                  </a:lnTo>
                  <a:lnTo>
                    <a:pt x="86431" y="53560"/>
                  </a:lnTo>
                  <a:lnTo>
                    <a:pt x="86431" y="42724"/>
                  </a:lnTo>
                  <a:close/>
                  <a:moveTo>
                    <a:pt x="108103" y="42724"/>
                  </a:moveTo>
                  <a:lnTo>
                    <a:pt x="108103" y="53560"/>
                  </a:lnTo>
                  <a:lnTo>
                    <a:pt x="97340" y="53560"/>
                  </a:lnTo>
                  <a:lnTo>
                    <a:pt x="97340" y="42724"/>
                  </a:lnTo>
                  <a:close/>
                  <a:moveTo>
                    <a:pt x="119011" y="42724"/>
                  </a:moveTo>
                  <a:lnTo>
                    <a:pt x="119011" y="53560"/>
                  </a:lnTo>
                  <a:lnTo>
                    <a:pt x="108248" y="53560"/>
                  </a:lnTo>
                  <a:lnTo>
                    <a:pt x="108248" y="42724"/>
                  </a:lnTo>
                  <a:close/>
                  <a:moveTo>
                    <a:pt x="129919" y="42724"/>
                  </a:moveTo>
                  <a:lnTo>
                    <a:pt x="129919" y="53560"/>
                  </a:lnTo>
                  <a:lnTo>
                    <a:pt x="119156" y="53560"/>
                  </a:lnTo>
                  <a:lnTo>
                    <a:pt x="119156" y="42724"/>
                  </a:lnTo>
                  <a:close/>
                  <a:moveTo>
                    <a:pt x="140828" y="42724"/>
                  </a:moveTo>
                  <a:lnTo>
                    <a:pt x="140828" y="53560"/>
                  </a:lnTo>
                  <a:lnTo>
                    <a:pt x="130065" y="53560"/>
                  </a:lnTo>
                  <a:lnTo>
                    <a:pt x="130065" y="42724"/>
                  </a:lnTo>
                  <a:close/>
                  <a:moveTo>
                    <a:pt x="20836" y="53633"/>
                  </a:moveTo>
                  <a:lnTo>
                    <a:pt x="20836" y="58942"/>
                  </a:lnTo>
                  <a:lnTo>
                    <a:pt x="20836" y="59014"/>
                  </a:lnTo>
                  <a:lnTo>
                    <a:pt x="20836" y="59087"/>
                  </a:lnTo>
                  <a:lnTo>
                    <a:pt x="20836" y="64469"/>
                  </a:lnTo>
                  <a:lnTo>
                    <a:pt x="10073" y="64469"/>
                  </a:lnTo>
                  <a:lnTo>
                    <a:pt x="10073" y="59087"/>
                  </a:lnTo>
                  <a:lnTo>
                    <a:pt x="10073" y="59014"/>
                  </a:lnTo>
                  <a:lnTo>
                    <a:pt x="10073" y="58942"/>
                  </a:lnTo>
                  <a:lnTo>
                    <a:pt x="10073" y="53633"/>
                  </a:lnTo>
                  <a:close/>
                  <a:moveTo>
                    <a:pt x="31744" y="53633"/>
                  </a:moveTo>
                  <a:lnTo>
                    <a:pt x="31744" y="58942"/>
                  </a:lnTo>
                  <a:lnTo>
                    <a:pt x="31744" y="59014"/>
                  </a:lnTo>
                  <a:lnTo>
                    <a:pt x="31744" y="59087"/>
                  </a:lnTo>
                  <a:lnTo>
                    <a:pt x="31744" y="64469"/>
                  </a:lnTo>
                  <a:lnTo>
                    <a:pt x="20981" y="64469"/>
                  </a:lnTo>
                  <a:lnTo>
                    <a:pt x="20981" y="59087"/>
                  </a:lnTo>
                  <a:lnTo>
                    <a:pt x="20981" y="59014"/>
                  </a:lnTo>
                  <a:lnTo>
                    <a:pt x="20981" y="58942"/>
                  </a:lnTo>
                  <a:lnTo>
                    <a:pt x="20981" y="53633"/>
                  </a:lnTo>
                  <a:close/>
                  <a:moveTo>
                    <a:pt x="42652" y="53633"/>
                  </a:moveTo>
                  <a:lnTo>
                    <a:pt x="42652" y="58942"/>
                  </a:lnTo>
                  <a:lnTo>
                    <a:pt x="42652" y="59014"/>
                  </a:lnTo>
                  <a:lnTo>
                    <a:pt x="42652" y="59087"/>
                  </a:lnTo>
                  <a:lnTo>
                    <a:pt x="42652" y="64469"/>
                  </a:lnTo>
                  <a:lnTo>
                    <a:pt x="31890" y="64469"/>
                  </a:lnTo>
                  <a:lnTo>
                    <a:pt x="31890" y="59087"/>
                  </a:lnTo>
                  <a:lnTo>
                    <a:pt x="31890" y="59014"/>
                  </a:lnTo>
                  <a:lnTo>
                    <a:pt x="31890" y="58942"/>
                  </a:lnTo>
                  <a:lnTo>
                    <a:pt x="31890" y="53633"/>
                  </a:lnTo>
                  <a:close/>
                  <a:moveTo>
                    <a:pt x="53561" y="53633"/>
                  </a:moveTo>
                  <a:lnTo>
                    <a:pt x="53561" y="58942"/>
                  </a:lnTo>
                  <a:lnTo>
                    <a:pt x="53561" y="59014"/>
                  </a:lnTo>
                  <a:lnTo>
                    <a:pt x="53561" y="59087"/>
                  </a:lnTo>
                  <a:lnTo>
                    <a:pt x="53561" y="64469"/>
                  </a:lnTo>
                  <a:lnTo>
                    <a:pt x="42798" y="64469"/>
                  </a:lnTo>
                  <a:lnTo>
                    <a:pt x="42798" y="59087"/>
                  </a:lnTo>
                  <a:lnTo>
                    <a:pt x="42798" y="59014"/>
                  </a:lnTo>
                  <a:lnTo>
                    <a:pt x="42798" y="58942"/>
                  </a:lnTo>
                  <a:lnTo>
                    <a:pt x="42798" y="53633"/>
                  </a:lnTo>
                  <a:close/>
                  <a:moveTo>
                    <a:pt x="64469" y="53633"/>
                  </a:moveTo>
                  <a:lnTo>
                    <a:pt x="64469" y="58942"/>
                  </a:lnTo>
                  <a:lnTo>
                    <a:pt x="64469" y="59014"/>
                  </a:lnTo>
                  <a:lnTo>
                    <a:pt x="64469" y="59087"/>
                  </a:lnTo>
                  <a:lnTo>
                    <a:pt x="64469" y="64469"/>
                  </a:lnTo>
                  <a:lnTo>
                    <a:pt x="53706" y="64469"/>
                  </a:lnTo>
                  <a:lnTo>
                    <a:pt x="53706" y="59087"/>
                  </a:lnTo>
                  <a:lnTo>
                    <a:pt x="53706" y="59014"/>
                  </a:lnTo>
                  <a:lnTo>
                    <a:pt x="53706" y="58942"/>
                  </a:lnTo>
                  <a:lnTo>
                    <a:pt x="53706" y="53633"/>
                  </a:lnTo>
                  <a:close/>
                  <a:moveTo>
                    <a:pt x="75378" y="53633"/>
                  </a:moveTo>
                  <a:lnTo>
                    <a:pt x="75378" y="58942"/>
                  </a:lnTo>
                  <a:lnTo>
                    <a:pt x="75378" y="59014"/>
                  </a:lnTo>
                  <a:lnTo>
                    <a:pt x="75378" y="59087"/>
                  </a:lnTo>
                  <a:lnTo>
                    <a:pt x="75378" y="64469"/>
                  </a:lnTo>
                  <a:lnTo>
                    <a:pt x="64615" y="64469"/>
                  </a:lnTo>
                  <a:lnTo>
                    <a:pt x="64615" y="59087"/>
                  </a:lnTo>
                  <a:lnTo>
                    <a:pt x="64615" y="59014"/>
                  </a:lnTo>
                  <a:lnTo>
                    <a:pt x="64615" y="58942"/>
                  </a:lnTo>
                  <a:lnTo>
                    <a:pt x="64615" y="53633"/>
                  </a:lnTo>
                  <a:close/>
                  <a:moveTo>
                    <a:pt x="86286" y="53633"/>
                  </a:moveTo>
                  <a:lnTo>
                    <a:pt x="86286" y="58942"/>
                  </a:lnTo>
                  <a:lnTo>
                    <a:pt x="86286" y="59014"/>
                  </a:lnTo>
                  <a:lnTo>
                    <a:pt x="86286" y="59087"/>
                  </a:lnTo>
                  <a:lnTo>
                    <a:pt x="86286" y="64469"/>
                  </a:lnTo>
                  <a:lnTo>
                    <a:pt x="75523" y="64469"/>
                  </a:lnTo>
                  <a:lnTo>
                    <a:pt x="75523" y="59087"/>
                  </a:lnTo>
                  <a:lnTo>
                    <a:pt x="75523" y="59014"/>
                  </a:lnTo>
                  <a:lnTo>
                    <a:pt x="75523" y="58942"/>
                  </a:lnTo>
                  <a:lnTo>
                    <a:pt x="75523" y="53633"/>
                  </a:lnTo>
                  <a:close/>
                  <a:moveTo>
                    <a:pt x="97194" y="53633"/>
                  </a:moveTo>
                  <a:lnTo>
                    <a:pt x="97194" y="58942"/>
                  </a:lnTo>
                  <a:lnTo>
                    <a:pt x="97194" y="59014"/>
                  </a:lnTo>
                  <a:lnTo>
                    <a:pt x="97194" y="59087"/>
                  </a:lnTo>
                  <a:lnTo>
                    <a:pt x="97194" y="64469"/>
                  </a:lnTo>
                  <a:lnTo>
                    <a:pt x="86431" y="64469"/>
                  </a:lnTo>
                  <a:lnTo>
                    <a:pt x="86431" y="59087"/>
                  </a:lnTo>
                  <a:lnTo>
                    <a:pt x="86431" y="59014"/>
                  </a:lnTo>
                  <a:lnTo>
                    <a:pt x="86431" y="58942"/>
                  </a:lnTo>
                  <a:lnTo>
                    <a:pt x="86431" y="53633"/>
                  </a:lnTo>
                  <a:close/>
                  <a:moveTo>
                    <a:pt x="108103" y="53633"/>
                  </a:moveTo>
                  <a:lnTo>
                    <a:pt x="108103" y="58942"/>
                  </a:lnTo>
                  <a:lnTo>
                    <a:pt x="108103" y="59014"/>
                  </a:lnTo>
                  <a:lnTo>
                    <a:pt x="108103" y="59087"/>
                  </a:lnTo>
                  <a:lnTo>
                    <a:pt x="108103" y="64469"/>
                  </a:lnTo>
                  <a:lnTo>
                    <a:pt x="97340" y="64469"/>
                  </a:lnTo>
                  <a:lnTo>
                    <a:pt x="97340" y="59087"/>
                  </a:lnTo>
                  <a:lnTo>
                    <a:pt x="97340" y="59014"/>
                  </a:lnTo>
                  <a:lnTo>
                    <a:pt x="97340" y="58942"/>
                  </a:lnTo>
                  <a:lnTo>
                    <a:pt x="97340" y="53633"/>
                  </a:lnTo>
                  <a:close/>
                  <a:moveTo>
                    <a:pt x="119011" y="53633"/>
                  </a:moveTo>
                  <a:lnTo>
                    <a:pt x="119011" y="58942"/>
                  </a:lnTo>
                  <a:lnTo>
                    <a:pt x="119011" y="59014"/>
                  </a:lnTo>
                  <a:lnTo>
                    <a:pt x="119011" y="59087"/>
                  </a:lnTo>
                  <a:lnTo>
                    <a:pt x="119011" y="64469"/>
                  </a:lnTo>
                  <a:lnTo>
                    <a:pt x="108248" y="64469"/>
                  </a:lnTo>
                  <a:lnTo>
                    <a:pt x="108248" y="59087"/>
                  </a:lnTo>
                  <a:lnTo>
                    <a:pt x="108248" y="59014"/>
                  </a:lnTo>
                  <a:lnTo>
                    <a:pt x="108248" y="58942"/>
                  </a:lnTo>
                  <a:lnTo>
                    <a:pt x="108248" y="53633"/>
                  </a:lnTo>
                  <a:close/>
                  <a:moveTo>
                    <a:pt x="129919" y="53633"/>
                  </a:moveTo>
                  <a:lnTo>
                    <a:pt x="129919" y="58942"/>
                  </a:lnTo>
                  <a:lnTo>
                    <a:pt x="129919" y="59014"/>
                  </a:lnTo>
                  <a:lnTo>
                    <a:pt x="129919" y="59087"/>
                  </a:lnTo>
                  <a:lnTo>
                    <a:pt x="129919" y="64469"/>
                  </a:lnTo>
                  <a:lnTo>
                    <a:pt x="119156" y="64469"/>
                  </a:lnTo>
                  <a:lnTo>
                    <a:pt x="119156" y="59087"/>
                  </a:lnTo>
                  <a:lnTo>
                    <a:pt x="119156" y="59014"/>
                  </a:lnTo>
                  <a:lnTo>
                    <a:pt x="119156" y="58942"/>
                  </a:lnTo>
                  <a:lnTo>
                    <a:pt x="119156" y="53633"/>
                  </a:lnTo>
                  <a:close/>
                  <a:moveTo>
                    <a:pt x="140828" y="53633"/>
                  </a:moveTo>
                  <a:lnTo>
                    <a:pt x="140828" y="58942"/>
                  </a:lnTo>
                  <a:lnTo>
                    <a:pt x="140828" y="59014"/>
                  </a:lnTo>
                  <a:lnTo>
                    <a:pt x="140828" y="59087"/>
                  </a:lnTo>
                  <a:lnTo>
                    <a:pt x="140828" y="64469"/>
                  </a:lnTo>
                  <a:lnTo>
                    <a:pt x="130065" y="64469"/>
                  </a:lnTo>
                  <a:lnTo>
                    <a:pt x="130065" y="59087"/>
                  </a:lnTo>
                  <a:lnTo>
                    <a:pt x="130065" y="59014"/>
                  </a:lnTo>
                  <a:lnTo>
                    <a:pt x="130065" y="58942"/>
                  </a:lnTo>
                  <a:lnTo>
                    <a:pt x="130065" y="53633"/>
                  </a:lnTo>
                  <a:close/>
                  <a:moveTo>
                    <a:pt x="20836" y="64541"/>
                  </a:moveTo>
                  <a:lnTo>
                    <a:pt x="20836" y="75377"/>
                  </a:lnTo>
                  <a:lnTo>
                    <a:pt x="10073" y="75377"/>
                  </a:lnTo>
                  <a:lnTo>
                    <a:pt x="10073" y="64541"/>
                  </a:lnTo>
                  <a:close/>
                  <a:moveTo>
                    <a:pt x="31744" y="64541"/>
                  </a:moveTo>
                  <a:lnTo>
                    <a:pt x="31744" y="75377"/>
                  </a:lnTo>
                  <a:lnTo>
                    <a:pt x="20981" y="75377"/>
                  </a:lnTo>
                  <a:lnTo>
                    <a:pt x="20981" y="64541"/>
                  </a:lnTo>
                  <a:close/>
                  <a:moveTo>
                    <a:pt x="42652" y="64541"/>
                  </a:moveTo>
                  <a:lnTo>
                    <a:pt x="42652" y="75377"/>
                  </a:lnTo>
                  <a:lnTo>
                    <a:pt x="31890" y="75377"/>
                  </a:lnTo>
                  <a:lnTo>
                    <a:pt x="31890" y="64541"/>
                  </a:lnTo>
                  <a:close/>
                  <a:moveTo>
                    <a:pt x="53561" y="64541"/>
                  </a:moveTo>
                  <a:lnTo>
                    <a:pt x="53561" y="75377"/>
                  </a:lnTo>
                  <a:lnTo>
                    <a:pt x="42798" y="75377"/>
                  </a:lnTo>
                  <a:lnTo>
                    <a:pt x="42798" y="64541"/>
                  </a:lnTo>
                  <a:close/>
                  <a:moveTo>
                    <a:pt x="64469" y="64541"/>
                  </a:moveTo>
                  <a:lnTo>
                    <a:pt x="64469" y="75377"/>
                  </a:lnTo>
                  <a:lnTo>
                    <a:pt x="53706" y="75377"/>
                  </a:lnTo>
                  <a:lnTo>
                    <a:pt x="53706" y="64541"/>
                  </a:lnTo>
                  <a:close/>
                  <a:moveTo>
                    <a:pt x="75378" y="64541"/>
                  </a:moveTo>
                  <a:lnTo>
                    <a:pt x="75378" y="75377"/>
                  </a:lnTo>
                  <a:lnTo>
                    <a:pt x="64615" y="75377"/>
                  </a:lnTo>
                  <a:lnTo>
                    <a:pt x="64615" y="64541"/>
                  </a:lnTo>
                  <a:close/>
                  <a:moveTo>
                    <a:pt x="86286" y="64541"/>
                  </a:moveTo>
                  <a:lnTo>
                    <a:pt x="86286" y="75377"/>
                  </a:lnTo>
                  <a:lnTo>
                    <a:pt x="75523" y="75377"/>
                  </a:lnTo>
                  <a:lnTo>
                    <a:pt x="75523" y="64541"/>
                  </a:lnTo>
                  <a:close/>
                  <a:moveTo>
                    <a:pt x="97194" y="64541"/>
                  </a:moveTo>
                  <a:lnTo>
                    <a:pt x="97194" y="75377"/>
                  </a:lnTo>
                  <a:lnTo>
                    <a:pt x="86431" y="75377"/>
                  </a:lnTo>
                  <a:lnTo>
                    <a:pt x="86431" y="64541"/>
                  </a:lnTo>
                  <a:close/>
                  <a:moveTo>
                    <a:pt x="108103" y="64541"/>
                  </a:moveTo>
                  <a:lnTo>
                    <a:pt x="108103" y="75377"/>
                  </a:lnTo>
                  <a:lnTo>
                    <a:pt x="97340" y="75377"/>
                  </a:lnTo>
                  <a:lnTo>
                    <a:pt x="97340" y="64541"/>
                  </a:lnTo>
                  <a:close/>
                  <a:moveTo>
                    <a:pt x="119011" y="64541"/>
                  </a:moveTo>
                  <a:lnTo>
                    <a:pt x="119011" y="75377"/>
                  </a:lnTo>
                  <a:lnTo>
                    <a:pt x="108248" y="75377"/>
                  </a:lnTo>
                  <a:lnTo>
                    <a:pt x="108248" y="64541"/>
                  </a:lnTo>
                  <a:close/>
                  <a:moveTo>
                    <a:pt x="129919" y="64541"/>
                  </a:moveTo>
                  <a:lnTo>
                    <a:pt x="129919" y="75377"/>
                  </a:lnTo>
                  <a:lnTo>
                    <a:pt x="119156" y="75377"/>
                  </a:lnTo>
                  <a:lnTo>
                    <a:pt x="119156" y="64541"/>
                  </a:lnTo>
                  <a:close/>
                  <a:moveTo>
                    <a:pt x="140828" y="64541"/>
                  </a:moveTo>
                  <a:lnTo>
                    <a:pt x="140828" y="75377"/>
                  </a:lnTo>
                  <a:lnTo>
                    <a:pt x="130065" y="75377"/>
                  </a:lnTo>
                  <a:lnTo>
                    <a:pt x="130065" y="64541"/>
                  </a:lnTo>
                  <a:close/>
                  <a:moveTo>
                    <a:pt x="20836" y="75450"/>
                  </a:moveTo>
                  <a:lnTo>
                    <a:pt x="20836" y="80758"/>
                  </a:lnTo>
                  <a:lnTo>
                    <a:pt x="20836" y="80831"/>
                  </a:lnTo>
                  <a:lnTo>
                    <a:pt x="20836" y="80904"/>
                  </a:lnTo>
                  <a:lnTo>
                    <a:pt x="20836" y="86285"/>
                  </a:lnTo>
                  <a:lnTo>
                    <a:pt x="10073" y="86285"/>
                  </a:lnTo>
                  <a:lnTo>
                    <a:pt x="10073" y="80904"/>
                  </a:lnTo>
                  <a:lnTo>
                    <a:pt x="10073" y="80831"/>
                  </a:lnTo>
                  <a:lnTo>
                    <a:pt x="10073" y="80758"/>
                  </a:lnTo>
                  <a:lnTo>
                    <a:pt x="10073" y="75450"/>
                  </a:lnTo>
                  <a:close/>
                  <a:moveTo>
                    <a:pt x="31744" y="75450"/>
                  </a:moveTo>
                  <a:lnTo>
                    <a:pt x="31744" y="80758"/>
                  </a:lnTo>
                  <a:lnTo>
                    <a:pt x="31744" y="80831"/>
                  </a:lnTo>
                  <a:lnTo>
                    <a:pt x="31744" y="80904"/>
                  </a:lnTo>
                  <a:lnTo>
                    <a:pt x="31744" y="86285"/>
                  </a:lnTo>
                  <a:lnTo>
                    <a:pt x="20981" y="86285"/>
                  </a:lnTo>
                  <a:lnTo>
                    <a:pt x="20981" y="80904"/>
                  </a:lnTo>
                  <a:lnTo>
                    <a:pt x="20981" y="80831"/>
                  </a:lnTo>
                  <a:lnTo>
                    <a:pt x="20981" y="80758"/>
                  </a:lnTo>
                  <a:lnTo>
                    <a:pt x="20981" y="75450"/>
                  </a:lnTo>
                  <a:close/>
                  <a:moveTo>
                    <a:pt x="42652" y="75450"/>
                  </a:moveTo>
                  <a:lnTo>
                    <a:pt x="42652" y="80758"/>
                  </a:lnTo>
                  <a:lnTo>
                    <a:pt x="42652" y="80831"/>
                  </a:lnTo>
                  <a:lnTo>
                    <a:pt x="42652" y="80904"/>
                  </a:lnTo>
                  <a:lnTo>
                    <a:pt x="42652" y="86285"/>
                  </a:lnTo>
                  <a:lnTo>
                    <a:pt x="31890" y="86285"/>
                  </a:lnTo>
                  <a:lnTo>
                    <a:pt x="31890" y="80904"/>
                  </a:lnTo>
                  <a:lnTo>
                    <a:pt x="31890" y="80831"/>
                  </a:lnTo>
                  <a:lnTo>
                    <a:pt x="31890" y="80758"/>
                  </a:lnTo>
                  <a:lnTo>
                    <a:pt x="31890" y="75450"/>
                  </a:lnTo>
                  <a:close/>
                  <a:moveTo>
                    <a:pt x="53561" y="75450"/>
                  </a:moveTo>
                  <a:lnTo>
                    <a:pt x="53561" y="80758"/>
                  </a:lnTo>
                  <a:lnTo>
                    <a:pt x="53561" y="80831"/>
                  </a:lnTo>
                  <a:lnTo>
                    <a:pt x="53561" y="80904"/>
                  </a:lnTo>
                  <a:lnTo>
                    <a:pt x="53561" y="86285"/>
                  </a:lnTo>
                  <a:lnTo>
                    <a:pt x="42798" y="86285"/>
                  </a:lnTo>
                  <a:lnTo>
                    <a:pt x="42798" y="80904"/>
                  </a:lnTo>
                  <a:lnTo>
                    <a:pt x="42798" y="80831"/>
                  </a:lnTo>
                  <a:lnTo>
                    <a:pt x="42798" y="80758"/>
                  </a:lnTo>
                  <a:lnTo>
                    <a:pt x="42798" y="75450"/>
                  </a:lnTo>
                  <a:close/>
                  <a:moveTo>
                    <a:pt x="64469" y="75450"/>
                  </a:moveTo>
                  <a:lnTo>
                    <a:pt x="64469" y="80758"/>
                  </a:lnTo>
                  <a:lnTo>
                    <a:pt x="64469" y="80831"/>
                  </a:lnTo>
                  <a:lnTo>
                    <a:pt x="64469" y="80904"/>
                  </a:lnTo>
                  <a:lnTo>
                    <a:pt x="64469" y="86285"/>
                  </a:lnTo>
                  <a:lnTo>
                    <a:pt x="53706" y="86285"/>
                  </a:lnTo>
                  <a:lnTo>
                    <a:pt x="53706" y="80904"/>
                  </a:lnTo>
                  <a:lnTo>
                    <a:pt x="53706" y="80831"/>
                  </a:lnTo>
                  <a:lnTo>
                    <a:pt x="53706" y="80758"/>
                  </a:lnTo>
                  <a:lnTo>
                    <a:pt x="53706" y="75450"/>
                  </a:lnTo>
                  <a:close/>
                  <a:moveTo>
                    <a:pt x="75378" y="75450"/>
                  </a:moveTo>
                  <a:lnTo>
                    <a:pt x="75378" y="80758"/>
                  </a:lnTo>
                  <a:lnTo>
                    <a:pt x="75378" y="80831"/>
                  </a:lnTo>
                  <a:lnTo>
                    <a:pt x="75378" y="80904"/>
                  </a:lnTo>
                  <a:lnTo>
                    <a:pt x="75378" y="86285"/>
                  </a:lnTo>
                  <a:lnTo>
                    <a:pt x="64615" y="86285"/>
                  </a:lnTo>
                  <a:lnTo>
                    <a:pt x="64615" y="80904"/>
                  </a:lnTo>
                  <a:lnTo>
                    <a:pt x="64615" y="80831"/>
                  </a:lnTo>
                  <a:lnTo>
                    <a:pt x="64615" y="80758"/>
                  </a:lnTo>
                  <a:lnTo>
                    <a:pt x="64615" y="75450"/>
                  </a:lnTo>
                  <a:close/>
                  <a:moveTo>
                    <a:pt x="86286" y="75450"/>
                  </a:moveTo>
                  <a:lnTo>
                    <a:pt x="86286" y="80758"/>
                  </a:lnTo>
                  <a:lnTo>
                    <a:pt x="86286" y="80831"/>
                  </a:lnTo>
                  <a:lnTo>
                    <a:pt x="86286" y="80904"/>
                  </a:lnTo>
                  <a:lnTo>
                    <a:pt x="86286" y="86285"/>
                  </a:lnTo>
                  <a:lnTo>
                    <a:pt x="75523" y="86285"/>
                  </a:lnTo>
                  <a:lnTo>
                    <a:pt x="75523" y="80904"/>
                  </a:lnTo>
                  <a:lnTo>
                    <a:pt x="75523" y="80831"/>
                  </a:lnTo>
                  <a:lnTo>
                    <a:pt x="75523" y="80758"/>
                  </a:lnTo>
                  <a:lnTo>
                    <a:pt x="75523" y="75450"/>
                  </a:lnTo>
                  <a:close/>
                  <a:moveTo>
                    <a:pt x="97194" y="75450"/>
                  </a:moveTo>
                  <a:lnTo>
                    <a:pt x="97194" y="80758"/>
                  </a:lnTo>
                  <a:lnTo>
                    <a:pt x="97194" y="80831"/>
                  </a:lnTo>
                  <a:lnTo>
                    <a:pt x="97194" y="80904"/>
                  </a:lnTo>
                  <a:lnTo>
                    <a:pt x="97194" y="86285"/>
                  </a:lnTo>
                  <a:lnTo>
                    <a:pt x="86431" y="86285"/>
                  </a:lnTo>
                  <a:lnTo>
                    <a:pt x="86431" y="80904"/>
                  </a:lnTo>
                  <a:lnTo>
                    <a:pt x="86431" y="80831"/>
                  </a:lnTo>
                  <a:lnTo>
                    <a:pt x="86431" y="80758"/>
                  </a:lnTo>
                  <a:lnTo>
                    <a:pt x="86431" y="75450"/>
                  </a:lnTo>
                  <a:close/>
                  <a:moveTo>
                    <a:pt x="108103" y="75450"/>
                  </a:moveTo>
                  <a:lnTo>
                    <a:pt x="108103" y="80758"/>
                  </a:lnTo>
                  <a:lnTo>
                    <a:pt x="108103" y="80831"/>
                  </a:lnTo>
                  <a:lnTo>
                    <a:pt x="108103" y="80904"/>
                  </a:lnTo>
                  <a:lnTo>
                    <a:pt x="108103" y="86285"/>
                  </a:lnTo>
                  <a:lnTo>
                    <a:pt x="97340" y="86285"/>
                  </a:lnTo>
                  <a:lnTo>
                    <a:pt x="97340" y="80904"/>
                  </a:lnTo>
                  <a:lnTo>
                    <a:pt x="97340" y="80831"/>
                  </a:lnTo>
                  <a:lnTo>
                    <a:pt x="97340" y="80758"/>
                  </a:lnTo>
                  <a:lnTo>
                    <a:pt x="97340" y="75450"/>
                  </a:lnTo>
                  <a:close/>
                  <a:moveTo>
                    <a:pt x="119011" y="75450"/>
                  </a:moveTo>
                  <a:lnTo>
                    <a:pt x="119011" y="80758"/>
                  </a:lnTo>
                  <a:lnTo>
                    <a:pt x="119011" y="80831"/>
                  </a:lnTo>
                  <a:lnTo>
                    <a:pt x="119011" y="80904"/>
                  </a:lnTo>
                  <a:lnTo>
                    <a:pt x="119011" y="86285"/>
                  </a:lnTo>
                  <a:lnTo>
                    <a:pt x="108248" y="86285"/>
                  </a:lnTo>
                  <a:lnTo>
                    <a:pt x="108248" y="80904"/>
                  </a:lnTo>
                  <a:lnTo>
                    <a:pt x="108248" y="80831"/>
                  </a:lnTo>
                  <a:lnTo>
                    <a:pt x="108248" y="80758"/>
                  </a:lnTo>
                  <a:lnTo>
                    <a:pt x="108248" y="75450"/>
                  </a:lnTo>
                  <a:close/>
                  <a:moveTo>
                    <a:pt x="129919" y="75450"/>
                  </a:moveTo>
                  <a:lnTo>
                    <a:pt x="129919" y="80758"/>
                  </a:lnTo>
                  <a:lnTo>
                    <a:pt x="129919" y="80831"/>
                  </a:lnTo>
                  <a:lnTo>
                    <a:pt x="129919" y="80904"/>
                  </a:lnTo>
                  <a:lnTo>
                    <a:pt x="129919" y="86285"/>
                  </a:lnTo>
                  <a:lnTo>
                    <a:pt x="119156" y="86285"/>
                  </a:lnTo>
                  <a:lnTo>
                    <a:pt x="119156" y="80904"/>
                  </a:lnTo>
                  <a:lnTo>
                    <a:pt x="119156" y="80831"/>
                  </a:lnTo>
                  <a:lnTo>
                    <a:pt x="119156" y="80758"/>
                  </a:lnTo>
                  <a:lnTo>
                    <a:pt x="119156" y="75450"/>
                  </a:lnTo>
                  <a:close/>
                  <a:moveTo>
                    <a:pt x="140828" y="75450"/>
                  </a:moveTo>
                  <a:lnTo>
                    <a:pt x="140828" y="80758"/>
                  </a:lnTo>
                  <a:lnTo>
                    <a:pt x="140828" y="80831"/>
                  </a:lnTo>
                  <a:lnTo>
                    <a:pt x="140828" y="80904"/>
                  </a:lnTo>
                  <a:lnTo>
                    <a:pt x="140828" y="86285"/>
                  </a:lnTo>
                  <a:lnTo>
                    <a:pt x="130065" y="86285"/>
                  </a:lnTo>
                  <a:lnTo>
                    <a:pt x="130065" y="80904"/>
                  </a:lnTo>
                  <a:lnTo>
                    <a:pt x="130065" y="80831"/>
                  </a:lnTo>
                  <a:lnTo>
                    <a:pt x="130065" y="80758"/>
                  </a:lnTo>
                  <a:lnTo>
                    <a:pt x="130065" y="75450"/>
                  </a:lnTo>
                  <a:close/>
                  <a:moveTo>
                    <a:pt x="20836" y="86358"/>
                  </a:moveTo>
                  <a:lnTo>
                    <a:pt x="20836" y="97194"/>
                  </a:lnTo>
                  <a:lnTo>
                    <a:pt x="10073" y="97194"/>
                  </a:lnTo>
                  <a:lnTo>
                    <a:pt x="10073" y="86358"/>
                  </a:lnTo>
                  <a:close/>
                  <a:moveTo>
                    <a:pt x="31744" y="86358"/>
                  </a:moveTo>
                  <a:lnTo>
                    <a:pt x="31744" y="97194"/>
                  </a:lnTo>
                  <a:lnTo>
                    <a:pt x="20981" y="97194"/>
                  </a:lnTo>
                  <a:lnTo>
                    <a:pt x="20981" y="86358"/>
                  </a:lnTo>
                  <a:close/>
                  <a:moveTo>
                    <a:pt x="42652" y="86358"/>
                  </a:moveTo>
                  <a:lnTo>
                    <a:pt x="42652" y="97194"/>
                  </a:lnTo>
                  <a:lnTo>
                    <a:pt x="31890" y="97194"/>
                  </a:lnTo>
                  <a:lnTo>
                    <a:pt x="31890" y="86358"/>
                  </a:lnTo>
                  <a:close/>
                  <a:moveTo>
                    <a:pt x="53561" y="86358"/>
                  </a:moveTo>
                  <a:lnTo>
                    <a:pt x="53561" y="97194"/>
                  </a:lnTo>
                  <a:lnTo>
                    <a:pt x="42798" y="97194"/>
                  </a:lnTo>
                  <a:lnTo>
                    <a:pt x="42798" y="86358"/>
                  </a:lnTo>
                  <a:close/>
                  <a:moveTo>
                    <a:pt x="64469" y="86358"/>
                  </a:moveTo>
                  <a:lnTo>
                    <a:pt x="64469" y="97194"/>
                  </a:lnTo>
                  <a:lnTo>
                    <a:pt x="53706" y="97194"/>
                  </a:lnTo>
                  <a:lnTo>
                    <a:pt x="53706" y="86358"/>
                  </a:lnTo>
                  <a:close/>
                  <a:moveTo>
                    <a:pt x="75378" y="86358"/>
                  </a:moveTo>
                  <a:lnTo>
                    <a:pt x="75378" y="97194"/>
                  </a:lnTo>
                  <a:lnTo>
                    <a:pt x="64615" y="97194"/>
                  </a:lnTo>
                  <a:lnTo>
                    <a:pt x="64615" y="86358"/>
                  </a:lnTo>
                  <a:close/>
                  <a:moveTo>
                    <a:pt x="86286" y="86358"/>
                  </a:moveTo>
                  <a:lnTo>
                    <a:pt x="86286" y="97194"/>
                  </a:lnTo>
                  <a:lnTo>
                    <a:pt x="75523" y="97194"/>
                  </a:lnTo>
                  <a:lnTo>
                    <a:pt x="75523" y="86358"/>
                  </a:lnTo>
                  <a:close/>
                  <a:moveTo>
                    <a:pt x="97194" y="86358"/>
                  </a:moveTo>
                  <a:lnTo>
                    <a:pt x="97194" y="97194"/>
                  </a:lnTo>
                  <a:lnTo>
                    <a:pt x="86431" y="97194"/>
                  </a:lnTo>
                  <a:lnTo>
                    <a:pt x="86431" y="86358"/>
                  </a:lnTo>
                  <a:close/>
                  <a:moveTo>
                    <a:pt x="108103" y="86358"/>
                  </a:moveTo>
                  <a:lnTo>
                    <a:pt x="108103" y="97194"/>
                  </a:lnTo>
                  <a:lnTo>
                    <a:pt x="97340" y="97194"/>
                  </a:lnTo>
                  <a:lnTo>
                    <a:pt x="97340" y="86358"/>
                  </a:lnTo>
                  <a:close/>
                  <a:moveTo>
                    <a:pt x="119011" y="86358"/>
                  </a:moveTo>
                  <a:lnTo>
                    <a:pt x="119011" y="97194"/>
                  </a:lnTo>
                  <a:lnTo>
                    <a:pt x="108248" y="97194"/>
                  </a:lnTo>
                  <a:lnTo>
                    <a:pt x="108248" y="86358"/>
                  </a:lnTo>
                  <a:close/>
                  <a:moveTo>
                    <a:pt x="129919" y="86358"/>
                  </a:moveTo>
                  <a:lnTo>
                    <a:pt x="129919" y="97194"/>
                  </a:lnTo>
                  <a:lnTo>
                    <a:pt x="119156" y="97194"/>
                  </a:lnTo>
                  <a:lnTo>
                    <a:pt x="119156" y="86358"/>
                  </a:lnTo>
                  <a:close/>
                  <a:moveTo>
                    <a:pt x="140828" y="86358"/>
                  </a:moveTo>
                  <a:lnTo>
                    <a:pt x="140828" y="97194"/>
                  </a:lnTo>
                  <a:lnTo>
                    <a:pt x="130065" y="97194"/>
                  </a:lnTo>
                  <a:lnTo>
                    <a:pt x="130065" y="86358"/>
                  </a:lnTo>
                  <a:close/>
                  <a:moveTo>
                    <a:pt x="20836" y="97266"/>
                  </a:moveTo>
                  <a:lnTo>
                    <a:pt x="20836" y="102575"/>
                  </a:lnTo>
                  <a:lnTo>
                    <a:pt x="20836" y="102648"/>
                  </a:lnTo>
                  <a:lnTo>
                    <a:pt x="20836" y="102721"/>
                  </a:lnTo>
                  <a:lnTo>
                    <a:pt x="20836" y="108102"/>
                  </a:lnTo>
                  <a:lnTo>
                    <a:pt x="10073" y="108102"/>
                  </a:lnTo>
                  <a:lnTo>
                    <a:pt x="10073" y="102721"/>
                  </a:lnTo>
                  <a:lnTo>
                    <a:pt x="10073" y="102648"/>
                  </a:lnTo>
                  <a:lnTo>
                    <a:pt x="10073" y="102575"/>
                  </a:lnTo>
                  <a:lnTo>
                    <a:pt x="10073" y="97266"/>
                  </a:lnTo>
                  <a:close/>
                  <a:moveTo>
                    <a:pt x="31744" y="97266"/>
                  </a:moveTo>
                  <a:lnTo>
                    <a:pt x="31744" y="102575"/>
                  </a:lnTo>
                  <a:lnTo>
                    <a:pt x="31744" y="102648"/>
                  </a:lnTo>
                  <a:lnTo>
                    <a:pt x="31744" y="102721"/>
                  </a:lnTo>
                  <a:lnTo>
                    <a:pt x="31744" y="108102"/>
                  </a:lnTo>
                  <a:lnTo>
                    <a:pt x="20981" y="108102"/>
                  </a:lnTo>
                  <a:lnTo>
                    <a:pt x="20981" y="102721"/>
                  </a:lnTo>
                  <a:lnTo>
                    <a:pt x="20981" y="102648"/>
                  </a:lnTo>
                  <a:lnTo>
                    <a:pt x="20981" y="102575"/>
                  </a:lnTo>
                  <a:lnTo>
                    <a:pt x="20981" y="97266"/>
                  </a:lnTo>
                  <a:close/>
                  <a:moveTo>
                    <a:pt x="42652" y="97266"/>
                  </a:moveTo>
                  <a:lnTo>
                    <a:pt x="42652" y="102575"/>
                  </a:lnTo>
                  <a:lnTo>
                    <a:pt x="42652" y="102648"/>
                  </a:lnTo>
                  <a:lnTo>
                    <a:pt x="42652" y="102721"/>
                  </a:lnTo>
                  <a:lnTo>
                    <a:pt x="42652" y="108102"/>
                  </a:lnTo>
                  <a:lnTo>
                    <a:pt x="31890" y="108102"/>
                  </a:lnTo>
                  <a:lnTo>
                    <a:pt x="31890" y="102721"/>
                  </a:lnTo>
                  <a:lnTo>
                    <a:pt x="31890" y="102648"/>
                  </a:lnTo>
                  <a:lnTo>
                    <a:pt x="31890" y="102575"/>
                  </a:lnTo>
                  <a:lnTo>
                    <a:pt x="31890" y="97266"/>
                  </a:lnTo>
                  <a:close/>
                  <a:moveTo>
                    <a:pt x="53561" y="97266"/>
                  </a:moveTo>
                  <a:lnTo>
                    <a:pt x="53561" y="102575"/>
                  </a:lnTo>
                  <a:lnTo>
                    <a:pt x="53561" y="102648"/>
                  </a:lnTo>
                  <a:lnTo>
                    <a:pt x="53561" y="102721"/>
                  </a:lnTo>
                  <a:lnTo>
                    <a:pt x="53561" y="108102"/>
                  </a:lnTo>
                  <a:lnTo>
                    <a:pt x="42798" y="108102"/>
                  </a:lnTo>
                  <a:lnTo>
                    <a:pt x="42798" y="102721"/>
                  </a:lnTo>
                  <a:lnTo>
                    <a:pt x="42798" y="102648"/>
                  </a:lnTo>
                  <a:lnTo>
                    <a:pt x="42798" y="102575"/>
                  </a:lnTo>
                  <a:lnTo>
                    <a:pt x="42798" y="97266"/>
                  </a:lnTo>
                  <a:close/>
                  <a:moveTo>
                    <a:pt x="64469" y="97266"/>
                  </a:moveTo>
                  <a:lnTo>
                    <a:pt x="64469" y="102575"/>
                  </a:lnTo>
                  <a:lnTo>
                    <a:pt x="64469" y="102648"/>
                  </a:lnTo>
                  <a:lnTo>
                    <a:pt x="64469" y="102721"/>
                  </a:lnTo>
                  <a:lnTo>
                    <a:pt x="64469" y="108102"/>
                  </a:lnTo>
                  <a:lnTo>
                    <a:pt x="53706" y="108102"/>
                  </a:lnTo>
                  <a:lnTo>
                    <a:pt x="53706" y="102721"/>
                  </a:lnTo>
                  <a:lnTo>
                    <a:pt x="53706" y="102648"/>
                  </a:lnTo>
                  <a:lnTo>
                    <a:pt x="53706" y="102575"/>
                  </a:lnTo>
                  <a:lnTo>
                    <a:pt x="53706" y="97266"/>
                  </a:lnTo>
                  <a:close/>
                  <a:moveTo>
                    <a:pt x="75378" y="97266"/>
                  </a:moveTo>
                  <a:lnTo>
                    <a:pt x="75378" y="102575"/>
                  </a:lnTo>
                  <a:lnTo>
                    <a:pt x="75378" y="102648"/>
                  </a:lnTo>
                  <a:lnTo>
                    <a:pt x="75378" y="102721"/>
                  </a:lnTo>
                  <a:lnTo>
                    <a:pt x="75378" y="108102"/>
                  </a:lnTo>
                  <a:lnTo>
                    <a:pt x="64615" y="108102"/>
                  </a:lnTo>
                  <a:lnTo>
                    <a:pt x="64615" y="102721"/>
                  </a:lnTo>
                  <a:lnTo>
                    <a:pt x="64615" y="102648"/>
                  </a:lnTo>
                  <a:lnTo>
                    <a:pt x="64615" y="102575"/>
                  </a:lnTo>
                  <a:lnTo>
                    <a:pt x="64615" y="97266"/>
                  </a:lnTo>
                  <a:close/>
                  <a:moveTo>
                    <a:pt x="86286" y="97266"/>
                  </a:moveTo>
                  <a:lnTo>
                    <a:pt x="86286" y="102575"/>
                  </a:lnTo>
                  <a:lnTo>
                    <a:pt x="86286" y="102648"/>
                  </a:lnTo>
                  <a:lnTo>
                    <a:pt x="86286" y="102721"/>
                  </a:lnTo>
                  <a:lnTo>
                    <a:pt x="86286" y="108102"/>
                  </a:lnTo>
                  <a:lnTo>
                    <a:pt x="75523" y="108102"/>
                  </a:lnTo>
                  <a:lnTo>
                    <a:pt x="75523" y="102721"/>
                  </a:lnTo>
                  <a:lnTo>
                    <a:pt x="75523" y="102648"/>
                  </a:lnTo>
                  <a:lnTo>
                    <a:pt x="75523" y="102575"/>
                  </a:lnTo>
                  <a:lnTo>
                    <a:pt x="75523" y="97266"/>
                  </a:lnTo>
                  <a:close/>
                  <a:moveTo>
                    <a:pt x="97194" y="97266"/>
                  </a:moveTo>
                  <a:lnTo>
                    <a:pt x="97194" y="102575"/>
                  </a:lnTo>
                  <a:lnTo>
                    <a:pt x="97194" y="102648"/>
                  </a:lnTo>
                  <a:lnTo>
                    <a:pt x="97194" y="102721"/>
                  </a:lnTo>
                  <a:lnTo>
                    <a:pt x="97194" y="108102"/>
                  </a:lnTo>
                  <a:lnTo>
                    <a:pt x="86431" y="108102"/>
                  </a:lnTo>
                  <a:lnTo>
                    <a:pt x="86431" y="102721"/>
                  </a:lnTo>
                  <a:lnTo>
                    <a:pt x="86431" y="102648"/>
                  </a:lnTo>
                  <a:lnTo>
                    <a:pt x="86431" y="102575"/>
                  </a:lnTo>
                  <a:lnTo>
                    <a:pt x="86431" y="97266"/>
                  </a:lnTo>
                  <a:close/>
                  <a:moveTo>
                    <a:pt x="108103" y="97266"/>
                  </a:moveTo>
                  <a:lnTo>
                    <a:pt x="108103" y="102575"/>
                  </a:lnTo>
                  <a:lnTo>
                    <a:pt x="108103" y="102648"/>
                  </a:lnTo>
                  <a:lnTo>
                    <a:pt x="108103" y="102721"/>
                  </a:lnTo>
                  <a:lnTo>
                    <a:pt x="108103" y="108102"/>
                  </a:lnTo>
                  <a:lnTo>
                    <a:pt x="97340" y="108102"/>
                  </a:lnTo>
                  <a:lnTo>
                    <a:pt x="97340" y="102721"/>
                  </a:lnTo>
                  <a:lnTo>
                    <a:pt x="97340" y="102648"/>
                  </a:lnTo>
                  <a:lnTo>
                    <a:pt x="97340" y="102575"/>
                  </a:lnTo>
                  <a:lnTo>
                    <a:pt x="97340" y="97266"/>
                  </a:lnTo>
                  <a:close/>
                  <a:moveTo>
                    <a:pt x="119011" y="97266"/>
                  </a:moveTo>
                  <a:lnTo>
                    <a:pt x="119011" y="102575"/>
                  </a:lnTo>
                  <a:lnTo>
                    <a:pt x="119011" y="102648"/>
                  </a:lnTo>
                  <a:lnTo>
                    <a:pt x="119011" y="102721"/>
                  </a:lnTo>
                  <a:lnTo>
                    <a:pt x="119011" y="108102"/>
                  </a:lnTo>
                  <a:lnTo>
                    <a:pt x="108248" y="108102"/>
                  </a:lnTo>
                  <a:lnTo>
                    <a:pt x="108248" y="102721"/>
                  </a:lnTo>
                  <a:lnTo>
                    <a:pt x="108248" y="102648"/>
                  </a:lnTo>
                  <a:lnTo>
                    <a:pt x="108248" y="102575"/>
                  </a:lnTo>
                  <a:lnTo>
                    <a:pt x="108248" y="97266"/>
                  </a:lnTo>
                  <a:close/>
                  <a:moveTo>
                    <a:pt x="129919" y="97266"/>
                  </a:moveTo>
                  <a:lnTo>
                    <a:pt x="129919" y="102575"/>
                  </a:lnTo>
                  <a:lnTo>
                    <a:pt x="129919" y="102648"/>
                  </a:lnTo>
                  <a:lnTo>
                    <a:pt x="129919" y="102721"/>
                  </a:lnTo>
                  <a:lnTo>
                    <a:pt x="129919" y="108102"/>
                  </a:lnTo>
                  <a:lnTo>
                    <a:pt x="119156" y="108102"/>
                  </a:lnTo>
                  <a:lnTo>
                    <a:pt x="119156" y="102721"/>
                  </a:lnTo>
                  <a:lnTo>
                    <a:pt x="119156" y="102648"/>
                  </a:lnTo>
                  <a:lnTo>
                    <a:pt x="119156" y="102575"/>
                  </a:lnTo>
                  <a:lnTo>
                    <a:pt x="119156" y="97266"/>
                  </a:lnTo>
                  <a:close/>
                  <a:moveTo>
                    <a:pt x="140828" y="97266"/>
                  </a:moveTo>
                  <a:lnTo>
                    <a:pt x="140828" y="102575"/>
                  </a:lnTo>
                  <a:lnTo>
                    <a:pt x="140828" y="102648"/>
                  </a:lnTo>
                  <a:lnTo>
                    <a:pt x="140828" y="102721"/>
                  </a:lnTo>
                  <a:lnTo>
                    <a:pt x="140828" y="108102"/>
                  </a:lnTo>
                  <a:lnTo>
                    <a:pt x="130065" y="108102"/>
                  </a:lnTo>
                  <a:lnTo>
                    <a:pt x="130065" y="102721"/>
                  </a:lnTo>
                  <a:lnTo>
                    <a:pt x="130065" y="102648"/>
                  </a:lnTo>
                  <a:lnTo>
                    <a:pt x="130065" y="102575"/>
                  </a:lnTo>
                  <a:lnTo>
                    <a:pt x="130065" y="97266"/>
                  </a:lnTo>
                  <a:close/>
                  <a:moveTo>
                    <a:pt x="20836" y="108175"/>
                  </a:moveTo>
                  <a:lnTo>
                    <a:pt x="20836" y="119010"/>
                  </a:lnTo>
                  <a:lnTo>
                    <a:pt x="10073" y="119010"/>
                  </a:lnTo>
                  <a:lnTo>
                    <a:pt x="10073" y="108175"/>
                  </a:lnTo>
                  <a:close/>
                  <a:moveTo>
                    <a:pt x="31744" y="108175"/>
                  </a:moveTo>
                  <a:lnTo>
                    <a:pt x="31744" y="119010"/>
                  </a:lnTo>
                  <a:lnTo>
                    <a:pt x="20981" y="119010"/>
                  </a:lnTo>
                  <a:lnTo>
                    <a:pt x="20981" y="108175"/>
                  </a:lnTo>
                  <a:close/>
                  <a:moveTo>
                    <a:pt x="42652" y="108175"/>
                  </a:moveTo>
                  <a:lnTo>
                    <a:pt x="42652" y="119010"/>
                  </a:lnTo>
                  <a:lnTo>
                    <a:pt x="31890" y="119010"/>
                  </a:lnTo>
                  <a:lnTo>
                    <a:pt x="31890" y="108175"/>
                  </a:lnTo>
                  <a:close/>
                  <a:moveTo>
                    <a:pt x="53561" y="108175"/>
                  </a:moveTo>
                  <a:lnTo>
                    <a:pt x="53561" y="119010"/>
                  </a:lnTo>
                  <a:lnTo>
                    <a:pt x="42798" y="119010"/>
                  </a:lnTo>
                  <a:lnTo>
                    <a:pt x="42798" y="108175"/>
                  </a:lnTo>
                  <a:close/>
                  <a:moveTo>
                    <a:pt x="64469" y="108175"/>
                  </a:moveTo>
                  <a:lnTo>
                    <a:pt x="64469" y="119010"/>
                  </a:lnTo>
                  <a:lnTo>
                    <a:pt x="53706" y="119010"/>
                  </a:lnTo>
                  <a:lnTo>
                    <a:pt x="53706" y="108175"/>
                  </a:lnTo>
                  <a:close/>
                  <a:moveTo>
                    <a:pt x="75378" y="108175"/>
                  </a:moveTo>
                  <a:lnTo>
                    <a:pt x="75378" y="119010"/>
                  </a:lnTo>
                  <a:lnTo>
                    <a:pt x="64615" y="119010"/>
                  </a:lnTo>
                  <a:lnTo>
                    <a:pt x="64615" y="108175"/>
                  </a:lnTo>
                  <a:close/>
                  <a:moveTo>
                    <a:pt x="86286" y="108175"/>
                  </a:moveTo>
                  <a:lnTo>
                    <a:pt x="86286" y="119010"/>
                  </a:lnTo>
                  <a:lnTo>
                    <a:pt x="75523" y="119010"/>
                  </a:lnTo>
                  <a:lnTo>
                    <a:pt x="75523" y="108175"/>
                  </a:lnTo>
                  <a:close/>
                  <a:moveTo>
                    <a:pt x="97194" y="108175"/>
                  </a:moveTo>
                  <a:lnTo>
                    <a:pt x="97194" y="119010"/>
                  </a:lnTo>
                  <a:lnTo>
                    <a:pt x="86431" y="119010"/>
                  </a:lnTo>
                  <a:lnTo>
                    <a:pt x="86431" y="108175"/>
                  </a:lnTo>
                  <a:close/>
                  <a:moveTo>
                    <a:pt x="108103" y="108175"/>
                  </a:moveTo>
                  <a:lnTo>
                    <a:pt x="108103" y="119010"/>
                  </a:lnTo>
                  <a:lnTo>
                    <a:pt x="97340" y="119010"/>
                  </a:lnTo>
                  <a:lnTo>
                    <a:pt x="97340" y="108175"/>
                  </a:lnTo>
                  <a:close/>
                  <a:moveTo>
                    <a:pt x="119011" y="108175"/>
                  </a:moveTo>
                  <a:lnTo>
                    <a:pt x="119011" y="119010"/>
                  </a:lnTo>
                  <a:lnTo>
                    <a:pt x="108248" y="119010"/>
                  </a:lnTo>
                  <a:lnTo>
                    <a:pt x="108248" y="108175"/>
                  </a:lnTo>
                  <a:close/>
                  <a:moveTo>
                    <a:pt x="129919" y="108175"/>
                  </a:moveTo>
                  <a:lnTo>
                    <a:pt x="129919" y="119010"/>
                  </a:lnTo>
                  <a:lnTo>
                    <a:pt x="119156" y="119010"/>
                  </a:lnTo>
                  <a:lnTo>
                    <a:pt x="119156" y="108175"/>
                  </a:lnTo>
                  <a:close/>
                  <a:moveTo>
                    <a:pt x="140828" y="108175"/>
                  </a:moveTo>
                  <a:lnTo>
                    <a:pt x="140828" y="119010"/>
                  </a:lnTo>
                  <a:lnTo>
                    <a:pt x="130065" y="119010"/>
                  </a:lnTo>
                  <a:lnTo>
                    <a:pt x="130065" y="108175"/>
                  </a:lnTo>
                  <a:close/>
                  <a:moveTo>
                    <a:pt x="20836" y="119083"/>
                  </a:moveTo>
                  <a:lnTo>
                    <a:pt x="20836" y="124392"/>
                  </a:lnTo>
                  <a:lnTo>
                    <a:pt x="20836" y="124465"/>
                  </a:lnTo>
                  <a:lnTo>
                    <a:pt x="20836" y="124537"/>
                  </a:lnTo>
                  <a:lnTo>
                    <a:pt x="20836" y="129919"/>
                  </a:lnTo>
                  <a:lnTo>
                    <a:pt x="10073" y="129919"/>
                  </a:lnTo>
                  <a:lnTo>
                    <a:pt x="10073" y="124537"/>
                  </a:lnTo>
                  <a:lnTo>
                    <a:pt x="10073" y="124465"/>
                  </a:lnTo>
                  <a:lnTo>
                    <a:pt x="10073" y="124392"/>
                  </a:lnTo>
                  <a:lnTo>
                    <a:pt x="10073" y="119083"/>
                  </a:lnTo>
                  <a:close/>
                  <a:moveTo>
                    <a:pt x="31744" y="119083"/>
                  </a:moveTo>
                  <a:lnTo>
                    <a:pt x="31744" y="124392"/>
                  </a:lnTo>
                  <a:lnTo>
                    <a:pt x="31744" y="124465"/>
                  </a:lnTo>
                  <a:lnTo>
                    <a:pt x="31744" y="124537"/>
                  </a:lnTo>
                  <a:lnTo>
                    <a:pt x="31744" y="129919"/>
                  </a:lnTo>
                  <a:lnTo>
                    <a:pt x="20981" y="129919"/>
                  </a:lnTo>
                  <a:lnTo>
                    <a:pt x="20981" y="124537"/>
                  </a:lnTo>
                  <a:lnTo>
                    <a:pt x="20981" y="124465"/>
                  </a:lnTo>
                  <a:lnTo>
                    <a:pt x="20981" y="124392"/>
                  </a:lnTo>
                  <a:lnTo>
                    <a:pt x="20981" y="119083"/>
                  </a:lnTo>
                  <a:close/>
                  <a:moveTo>
                    <a:pt x="42652" y="119083"/>
                  </a:moveTo>
                  <a:lnTo>
                    <a:pt x="42652" y="124392"/>
                  </a:lnTo>
                  <a:lnTo>
                    <a:pt x="42652" y="124465"/>
                  </a:lnTo>
                  <a:lnTo>
                    <a:pt x="42652" y="124537"/>
                  </a:lnTo>
                  <a:lnTo>
                    <a:pt x="42652" y="129919"/>
                  </a:lnTo>
                  <a:lnTo>
                    <a:pt x="31890" y="129919"/>
                  </a:lnTo>
                  <a:lnTo>
                    <a:pt x="31890" y="124537"/>
                  </a:lnTo>
                  <a:lnTo>
                    <a:pt x="31890" y="124465"/>
                  </a:lnTo>
                  <a:lnTo>
                    <a:pt x="31890" y="124392"/>
                  </a:lnTo>
                  <a:lnTo>
                    <a:pt x="31890" y="119083"/>
                  </a:lnTo>
                  <a:close/>
                  <a:moveTo>
                    <a:pt x="53561" y="119083"/>
                  </a:moveTo>
                  <a:lnTo>
                    <a:pt x="53561" y="124392"/>
                  </a:lnTo>
                  <a:lnTo>
                    <a:pt x="53561" y="124465"/>
                  </a:lnTo>
                  <a:lnTo>
                    <a:pt x="53561" y="124537"/>
                  </a:lnTo>
                  <a:lnTo>
                    <a:pt x="53561" y="129919"/>
                  </a:lnTo>
                  <a:lnTo>
                    <a:pt x="42798" y="129919"/>
                  </a:lnTo>
                  <a:lnTo>
                    <a:pt x="42798" y="124537"/>
                  </a:lnTo>
                  <a:lnTo>
                    <a:pt x="42798" y="124465"/>
                  </a:lnTo>
                  <a:lnTo>
                    <a:pt x="42798" y="124392"/>
                  </a:lnTo>
                  <a:lnTo>
                    <a:pt x="42798" y="119083"/>
                  </a:lnTo>
                  <a:close/>
                  <a:moveTo>
                    <a:pt x="64469" y="119083"/>
                  </a:moveTo>
                  <a:lnTo>
                    <a:pt x="64469" y="124392"/>
                  </a:lnTo>
                  <a:lnTo>
                    <a:pt x="64469" y="124465"/>
                  </a:lnTo>
                  <a:lnTo>
                    <a:pt x="64469" y="124537"/>
                  </a:lnTo>
                  <a:lnTo>
                    <a:pt x="64469" y="129919"/>
                  </a:lnTo>
                  <a:lnTo>
                    <a:pt x="53706" y="129919"/>
                  </a:lnTo>
                  <a:lnTo>
                    <a:pt x="53706" y="124537"/>
                  </a:lnTo>
                  <a:lnTo>
                    <a:pt x="53706" y="124465"/>
                  </a:lnTo>
                  <a:lnTo>
                    <a:pt x="53706" y="124392"/>
                  </a:lnTo>
                  <a:lnTo>
                    <a:pt x="53706" y="119083"/>
                  </a:lnTo>
                  <a:close/>
                  <a:moveTo>
                    <a:pt x="75378" y="119083"/>
                  </a:moveTo>
                  <a:lnTo>
                    <a:pt x="75378" y="124392"/>
                  </a:lnTo>
                  <a:lnTo>
                    <a:pt x="75378" y="124465"/>
                  </a:lnTo>
                  <a:lnTo>
                    <a:pt x="75378" y="124537"/>
                  </a:lnTo>
                  <a:lnTo>
                    <a:pt x="75378" y="129919"/>
                  </a:lnTo>
                  <a:lnTo>
                    <a:pt x="64615" y="129919"/>
                  </a:lnTo>
                  <a:lnTo>
                    <a:pt x="64615" y="124537"/>
                  </a:lnTo>
                  <a:lnTo>
                    <a:pt x="64615" y="124465"/>
                  </a:lnTo>
                  <a:lnTo>
                    <a:pt x="64615" y="124392"/>
                  </a:lnTo>
                  <a:lnTo>
                    <a:pt x="64615" y="119083"/>
                  </a:lnTo>
                  <a:close/>
                  <a:moveTo>
                    <a:pt x="86286" y="119083"/>
                  </a:moveTo>
                  <a:lnTo>
                    <a:pt x="86286" y="124392"/>
                  </a:lnTo>
                  <a:lnTo>
                    <a:pt x="86286" y="124465"/>
                  </a:lnTo>
                  <a:lnTo>
                    <a:pt x="86286" y="124537"/>
                  </a:lnTo>
                  <a:lnTo>
                    <a:pt x="86286" y="129919"/>
                  </a:lnTo>
                  <a:lnTo>
                    <a:pt x="75523" y="129919"/>
                  </a:lnTo>
                  <a:lnTo>
                    <a:pt x="75523" y="124537"/>
                  </a:lnTo>
                  <a:lnTo>
                    <a:pt x="75523" y="124465"/>
                  </a:lnTo>
                  <a:lnTo>
                    <a:pt x="75523" y="124392"/>
                  </a:lnTo>
                  <a:lnTo>
                    <a:pt x="75523" y="119083"/>
                  </a:lnTo>
                  <a:close/>
                  <a:moveTo>
                    <a:pt x="97194" y="119083"/>
                  </a:moveTo>
                  <a:lnTo>
                    <a:pt x="97194" y="124392"/>
                  </a:lnTo>
                  <a:lnTo>
                    <a:pt x="97194" y="124465"/>
                  </a:lnTo>
                  <a:lnTo>
                    <a:pt x="97194" y="124537"/>
                  </a:lnTo>
                  <a:lnTo>
                    <a:pt x="97194" y="129919"/>
                  </a:lnTo>
                  <a:lnTo>
                    <a:pt x="86431" y="129919"/>
                  </a:lnTo>
                  <a:lnTo>
                    <a:pt x="86431" y="124537"/>
                  </a:lnTo>
                  <a:lnTo>
                    <a:pt x="86431" y="124465"/>
                  </a:lnTo>
                  <a:lnTo>
                    <a:pt x="86431" y="124392"/>
                  </a:lnTo>
                  <a:lnTo>
                    <a:pt x="86431" y="119083"/>
                  </a:lnTo>
                  <a:close/>
                  <a:moveTo>
                    <a:pt x="108103" y="119083"/>
                  </a:moveTo>
                  <a:lnTo>
                    <a:pt x="108103" y="124392"/>
                  </a:lnTo>
                  <a:lnTo>
                    <a:pt x="108103" y="124465"/>
                  </a:lnTo>
                  <a:lnTo>
                    <a:pt x="108103" y="124537"/>
                  </a:lnTo>
                  <a:lnTo>
                    <a:pt x="108103" y="129919"/>
                  </a:lnTo>
                  <a:lnTo>
                    <a:pt x="97340" y="129919"/>
                  </a:lnTo>
                  <a:lnTo>
                    <a:pt x="97340" y="124537"/>
                  </a:lnTo>
                  <a:lnTo>
                    <a:pt x="97340" y="124465"/>
                  </a:lnTo>
                  <a:lnTo>
                    <a:pt x="97340" y="124392"/>
                  </a:lnTo>
                  <a:lnTo>
                    <a:pt x="97340" y="119083"/>
                  </a:lnTo>
                  <a:close/>
                  <a:moveTo>
                    <a:pt x="119011" y="119083"/>
                  </a:moveTo>
                  <a:lnTo>
                    <a:pt x="119011" y="124392"/>
                  </a:lnTo>
                  <a:lnTo>
                    <a:pt x="119011" y="124465"/>
                  </a:lnTo>
                  <a:lnTo>
                    <a:pt x="119011" y="124537"/>
                  </a:lnTo>
                  <a:lnTo>
                    <a:pt x="119011" y="129919"/>
                  </a:lnTo>
                  <a:lnTo>
                    <a:pt x="108248" y="129919"/>
                  </a:lnTo>
                  <a:lnTo>
                    <a:pt x="108248" y="124537"/>
                  </a:lnTo>
                  <a:lnTo>
                    <a:pt x="108248" y="124465"/>
                  </a:lnTo>
                  <a:lnTo>
                    <a:pt x="108248" y="124392"/>
                  </a:lnTo>
                  <a:lnTo>
                    <a:pt x="108248" y="119083"/>
                  </a:lnTo>
                  <a:close/>
                  <a:moveTo>
                    <a:pt x="129919" y="119083"/>
                  </a:moveTo>
                  <a:lnTo>
                    <a:pt x="129919" y="124392"/>
                  </a:lnTo>
                  <a:lnTo>
                    <a:pt x="129919" y="124465"/>
                  </a:lnTo>
                  <a:lnTo>
                    <a:pt x="129919" y="124537"/>
                  </a:lnTo>
                  <a:lnTo>
                    <a:pt x="129919" y="129919"/>
                  </a:lnTo>
                  <a:lnTo>
                    <a:pt x="119156" y="129919"/>
                  </a:lnTo>
                  <a:lnTo>
                    <a:pt x="119156" y="124537"/>
                  </a:lnTo>
                  <a:lnTo>
                    <a:pt x="119156" y="124465"/>
                  </a:lnTo>
                  <a:lnTo>
                    <a:pt x="119156" y="124392"/>
                  </a:lnTo>
                  <a:lnTo>
                    <a:pt x="119156" y="119083"/>
                  </a:lnTo>
                  <a:close/>
                  <a:moveTo>
                    <a:pt x="140828" y="119083"/>
                  </a:moveTo>
                  <a:lnTo>
                    <a:pt x="140828" y="124392"/>
                  </a:lnTo>
                  <a:lnTo>
                    <a:pt x="140828" y="124465"/>
                  </a:lnTo>
                  <a:lnTo>
                    <a:pt x="140828" y="124537"/>
                  </a:lnTo>
                  <a:lnTo>
                    <a:pt x="140828" y="129919"/>
                  </a:lnTo>
                  <a:lnTo>
                    <a:pt x="130065" y="129919"/>
                  </a:lnTo>
                  <a:lnTo>
                    <a:pt x="130065" y="124537"/>
                  </a:lnTo>
                  <a:lnTo>
                    <a:pt x="130065" y="124465"/>
                  </a:lnTo>
                  <a:lnTo>
                    <a:pt x="130065" y="124392"/>
                  </a:lnTo>
                  <a:lnTo>
                    <a:pt x="130065" y="119083"/>
                  </a:lnTo>
                  <a:close/>
                  <a:moveTo>
                    <a:pt x="20836" y="129992"/>
                  </a:moveTo>
                  <a:lnTo>
                    <a:pt x="20836" y="140827"/>
                  </a:lnTo>
                  <a:lnTo>
                    <a:pt x="10073" y="140827"/>
                  </a:lnTo>
                  <a:lnTo>
                    <a:pt x="10073" y="129992"/>
                  </a:lnTo>
                  <a:close/>
                  <a:moveTo>
                    <a:pt x="31744" y="129992"/>
                  </a:moveTo>
                  <a:lnTo>
                    <a:pt x="31744" y="140827"/>
                  </a:lnTo>
                  <a:lnTo>
                    <a:pt x="20981" y="140827"/>
                  </a:lnTo>
                  <a:lnTo>
                    <a:pt x="20981" y="129992"/>
                  </a:lnTo>
                  <a:close/>
                  <a:moveTo>
                    <a:pt x="42652" y="129992"/>
                  </a:moveTo>
                  <a:lnTo>
                    <a:pt x="42652" y="140827"/>
                  </a:lnTo>
                  <a:lnTo>
                    <a:pt x="31890" y="140827"/>
                  </a:lnTo>
                  <a:lnTo>
                    <a:pt x="31890" y="129992"/>
                  </a:lnTo>
                  <a:close/>
                  <a:moveTo>
                    <a:pt x="53561" y="129992"/>
                  </a:moveTo>
                  <a:lnTo>
                    <a:pt x="53561" y="140827"/>
                  </a:lnTo>
                  <a:lnTo>
                    <a:pt x="42798" y="140827"/>
                  </a:lnTo>
                  <a:lnTo>
                    <a:pt x="42798" y="129992"/>
                  </a:lnTo>
                  <a:close/>
                  <a:moveTo>
                    <a:pt x="64469" y="129992"/>
                  </a:moveTo>
                  <a:lnTo>
                    <a:pt x="64469" y="140827"/>
                  </a:lnTo>
                  <a:lnTo>
                    <a:pt x="53706" y="140827"/>
                  </a:lnTo>
                  <a:lnTo>
                    <a:pt x="53706" y="129992"/>
                  </a:lnTo>
                  <a:close/>
                  <a:moveTo>
                    <a:pt x="75378" y="129992"/>
                  </a:moveTo>
                  <a:lnTo>
                    <a:pt x="75378" y="140827"/>
                  </a:lnTo>
                  <a:lnTo>
                    <a:pt x="64615" y="140827"/>
                  </a:lnTo>
                  <a:lnTo>
                    <a:pt x="64615" y="129992"/>
                  </a:lnTo>
                  <a:close/>
                  <a:moveTo>
                    <a:pt x="86286" y="129992"/>
                  </a:moveTo>
                  <a:lnTo>
                    <a:pt x="86286" y="140827"/>
                  </a:lnTo>
                  <a:lnTo>
                    <a:pt x="75523" y="140827"/>
                  </a:lnTo>
                  <a:lnTo>
                    <a:pt x="75523" y="129992"/>
                  </a:lnTo>
                  <a:close/>
                  <a:moveTo>
                    <a:pt x="97194" y="129992"/>
                  </a:moveTo>
                  <a:lnTo>
                    <a:pt x="97194" y="140827"/>
                  </a:lnTo>
                  <a:lnTo>
                    <a:pt x="86431" y="140827"/>
                  </a:lnTo>
                  <a:lnTo>
                    <a:pt x="86431" y="129992"/>
                  </a:lnTo>
                  <a:close/>
                  <a:moveTo>
                    <a:pt x="108103" y="129992"/>
                  </a:moveTo>
                  <a:lnTo>
                    <a:pt x="108103" y="140827"/>
                  </a:lnTo>
                  <a:lnTo>
                    <a:pt x="97340" y="140827"/>
                  </a:lnTo>
                  <a:lnTo>
                    <a:pt x="97340" y="129992"/>
                  </a:lnTo>
                  <a:close/>
                  <a:moveTo>
                    <a:pt x="119011" y="129992"/>
                  </a:moveTo>
                  <a:lnTo>
                    <a:pt x="119011" y="140827"/>
                  </a:lnTo>
                  <a:lnTo>
                    <a:pt x="108248" y="140827"/>
                  </a:lnTo>
                  <a:lnTo>
                    <a:pt x="108248" y="129992"/>
                  </a:lnTo>
                  <a:close/>
                  <a:moveTo>
                    <a:pt x="129919" y="129992"/>
                  </a:moveTo>
                  <a:lnTo>
                    <a:pt x="129919" y="140827"/>
                  </a:lnTo>
                  <a:lnTo>
                    <a:pt x="119156" y="140827"/>
                  </a:lnTo>
                  <a:lnTo>
                    <a:pt x="119156" y="129992"/>
                  </a:lnTo>
                  <a:close/>
                  <a:moveTo>
                    <a:pt x="140828" y="129992"/>
                  </a:moveTo>
                  <a:lnTo>
                    <a:pt x="140828" y="140827"/>
                  </a:lnTo>
                  <a:lnTo>
                    <a:pt x="130065" y="140827"/>
                  </a:lnTo>
                  <a:lnTo>
                    <a:pt x="130065" y="129992"/>
                  </a:lnTo>
                  <a:close/>
                  <a:moveTo>
                    <a:pt x="20836" y="140900"/>
                  </a:moveTo>
                  <a:lnTo>
                    <a:pt x="20836" y="146209"/>
                  </a:lnTo>
                  <a:lnTo>
                    <a:pt x="20836" y="146281"/>
                  </a:lnTo>
                  <a:lnTo>
                    <a:pt x="20836" y="146354"/>
                  </a:lnTo>
                  <a:lnTo>
                    <a:pt x="20836" y="151736"/>
                  </a:lnTo>
                  <a:lnTo>
                    <a:pt x="10073" y="151736"/>
                  </a:lnTo>
                  <a:lnTo>
                    <a:pt x="10073" y="146354"/>
                  </a:lnTo>
                  <a:lnTo>
                    <a:pt x="10073" y="146281"/>
                  </a:lnTo>
                  <a:lnTo>
                    <a:pt x="10073" y="146209"/>
                  </a:lnTo>
                  <a:lnTo>
                    <a:pt x="10073" y="140900"/>
                  </a:lnTo>
                  <a:close/>
                  <a:moveTo>
                    <a:pt x="31744" y="140900"/>
                  </a:moveTo>
                  <a:lnTo>
                    <a:pt x="31744" y="146209"/>
                  </a:lnTo>
                  <a:lnTo>
                    <a:pt x="31744" y="146281"/>
                  </a:lnTo>
                  <a:lnTo>
                    <a:pt x="31744" y="146354"/>
                  </a:lnTo>
                  <a:lnTo>
                    <a:pt x="31744" y="151736"/>
                  </a:lnTo>
                  <a:lnTo>
                    <a:pt x="20981" y="151736"/>
                  </a:lnTo>
                  <a:lnTo>
                    <a:pt x="20981" y="146354"/>
                  </a:lnTo>
                  <a:lnTo>
                    <a:pt x="20981" y="146281"/>
                  </a:lnTo>
                  <a:lnTo>
                    <a:pt x="20981" y="146209"/>
                  </a:lnTo>
                  <a:lnTo>
                    <a:pt x="20981" y="140900"/>
                  </a:lnTo>
                  <a:close/>
                  <a:moveTo>
                    <a:pt x="42652" y="140900"/>
                  </a:moveTo>
                  <a:lnTo>
                    <a:pt x="42652" y="146209"/>
                  </a:lnTo>
                  <a:lnTo>
                    <a:pt x="42652" y="146281"/>
                  </a:lnTo>
                  <a:lnTo>
                    <a:pt x="42652" y="146354"/>
                  </a:lnTo>
                  <a:lnTo>
                    <a:pt x="42652" y="151736"/>
                  </a:lnTo>
                  <a:lnTo>
                    <a:pt x="31890" y="151736"/>
                  </a:lnTo>
                  <a:lnTo>
                    <a:pt x="31890" y="146354"/>
                  </a:lnTo>
                  <a:lnTo>
                    <a:pt x="31890" y="146281"/>
                  </a:lnTo>
                  <a:lnTo>
                    <a:pt x="31890" y="146209"/>
                  </a:lnTo>
                  <a:lnTo>
                    <a:pt x="31890" y="140900"/>
                  </a:lnTo>
                  <a:close/>
                  <a:moveTo>
                    <a:pt x="53561" y="140900"/>
                  </a:moveTo>
                  <a:lnTo>
                    <a:pt x="53561" y="146209"/>
                  </a:lnTo>
                  <a:lnTo>
                    <a:pt x="53561" y="146281"/>
                  </a:lnTo>
                  <a:lnTo>
                    <a:pt x="53561" y="146354"/>
                  </a:lnTo>
                  <a:lnTo>
                    <a:pt x="53561" y="151736"/>
                  </a:lnTo>
                  <a:lnTo>
                    <a:pt x="42798" y="151736"/>
                  </a:lnTo>
                  <a:lnTo>
                    <a:pt x="42798" y="146354"/>
                  </a:lnTo>
                  <a:lnTo>
                    <a:pt x="42798" y="146281"/>
                  </a:lnTo>
                  <a:lnTo>
                    <a:pt x="42798" y="146209"/>
                  </a:lnTo>
                  <a:lnTo>
                    <a:pt x="42798" y="140900"/>
                  </a:lnTo>
                  <a:close/>
                  <a:moveTo>
                    <a:pt x="64469" y="140900"/>
                  </a:moveTo>
                  <a:lnTo>
                    <a:pt x="64469" y="146209"/>
                  </a:lnTo>
                  <a:lnTo>
                    <a:pt x="64469" y="146281"/>
                  </a:lnTo>
                  <a:lnTo>
                    <a:pt x="64469" y="146354"/>
                  </a:lnTo>
                  <a:lnTo>
                    <a:pt x="64469" y="151736"/>
                  </a:lnTo>
                  <a:lnTo>
                    <a:pt x="53706" y="151736"/>
                  </a:lnTo>
                  <a:lnTo>
                    <a:pt x="53706" y="146354"/>
                  </a:lnTo>
                  <a:lnTo>
                    <a:pt x="53706" y="146281"/>
                  </a:lnTo>
                  <a:lnTo>
                    <a:pt x="53706" y="146209"/>
                  </a:lnTo>
                  <a:lnTo>
                    <a:pt x="53706" y="140900"/>
                  </a:lnTo>
                  <a:close/>
                  <a:moveTo>
                    <a:pt x="75378" y="140900"/>
                  </a:moveTo>
                  <a:lnTo>
                    <a:pt x="75378" y="146209"/>
                  </a:lnTo>
                  <a:lnTo>
                    <a:pt x="75378" y="146281"/>
                  </a:lnTo>
                  <a:lnTo>
                    <a:pt x="75378" y="146354"/>
                  </a:lnTo>
                  <a:lnTo>
                    <a:pt x="75378" y="151736"/>
                  </a:lnTo>
                  <a:lnTo>
                    <a:pt x="64615" y="151736"/>
                  </a:lnTo>
                  <a:lnTo>
                    <a:pt x="64615" y="146354"/>
                  </a:lnTo>
                  <a:lnTo>
                    <a:pt x="64615" y="146281"/>
                  </a:lnTo>
                  <a:lnTo>
                    <a:pt x="64615" y="146209"/>
                  </a:lnTo>
                  <a:lnTo>
                    <a:pt x="64615" y="140900"/>
                  </a:lnTo>
                  <a:close/>
                  <a:moveTo>
                    <a:pt x="86286" y="140900"/>
                  </a:moveTo>
                  <a:lnTo>
                    <a:pt x="86286" y="146209"/>
                  </a:lnTo>
                  <a:lnTo>
                    <a:pt x="86286" y="146281"/>
                  </a:lnTo>
                  <a:lnTo>
                    <a:pt x="86286" y="146354"/>
                  </a:lnTo>
                  <a:lnTo>
                    <a:pt x="86286" y="151736"/>
                  </a:lnTo>
                  <a:lnTo>
                    <a:pt x="75523" y="151736"/>
                  </a:lnTo>
                  <a:lnTo>
                    <a:pt x="75523" y="146354"/>
                  </a:lnTo>
                  <a:lnTo>
                    <a:pt x="75523" y="146281"/>
                  </a:lnTo>
                  <a:lnTo>
                    <a:pt x="75523" y="146209"/>
                  </a:lnTo>
                  <a:lnTo>
                    <a:pt x="75523" y="140900"/>
                  </a:lnTo>
                  <a:close/>
                  <a:moveTo>
                    <a:pt x="97194" y="140900"/>
                  </a:moveTo>
                  <a:lnTo>
                    <a:pt x="97194" y="146209"/>
                  </a:lnTo>
                  <a:lnTo>
                    <a:pt x="97194" y="146281"/>
                  </a:lnTo>
                  <a:lnTo>
                    <a:pt x="97194" y="146354"/>
                  </a:lnTo>
                  <a:lnTo>
                    <a:pt x="97194" y="151736"/>
                  </a:lnTo>
                  <a:lnTo>
                    <a:pt x="86431" y="151736"/>
                  </a:lnTo>
                  <a:lnTo>
                    <a:pt x="86431" y="146354"/>
                  </a:lnTo>
                  <a:lnTo>
                    <a:pt x="86431" y="146281"/>
                  </a:lnTo>
                  <a:lnTo>
                    <a:pt x="86431" y="146209"/>
                  </a:lnTo>
                  <a:lnTo>
                    <a:pt x="86431" y="140900"/>
                  </a:lnTo>
                  <a:close/>
                  <a:moveTo>
                    <a:pt x="108103" y="140900"/>
                  </a:moveTo>
                  <a:lnTo>
                    <a:pt x="108103" y="146209"/>
                  </a:lnTo>
                  <a:lnTo>
                    <a:pt x="108103" y="146281"/>
                  </a:lnTo>
                  <a:lnTo>
                    <a:pt x="108103" y="146354"/>
                  </a:lnTo>
                  <a:lnTo>
                    <a:pt x="108103" y="151736"/>
                  </a:lnTo>
                  <a:lnTo>
                    <a:pt x="97340" y="151736"/>
                  </a:lnTo>
                  <a:lnTo>
                    <a:pt x="97340" y="146354"/>
                  </a:lnTo>
                  <a:lnTo>
                    <a:pt x="97340" y="146281"/>
                  </a:lnTo>
                  <a:lnTo>
                    <a:pt x="97340" y="146209"/>
                  </a:lnTo>
                  <a:lnTo>
                    <a:pt x="97340" y="140900"/>
                  </a:lnTo>
                  <a:close/>
                  <a:moveTo>
                    <a:pt x="119011" y="140900"/>
                  </a:moveTo>
                  <a:lnTo>
                    <a:pt x="119011" y="146209"/>
                  </a:lnTo>
                  <a:lnTo>
                    <a:pt x="119011" y="146281"/>
                  </a:lnTo>
                  <a:lnTo>
                    <a:pt x="119011" y="146354"/>
                  </a:lnTo>
                  <a:lnTo>
                    <a:pt x="119011" y="151736"/>
                  </a:lnTo>
                  <a:lnTo>
                    <a:pt x="108248" y="151736"/>
                  </a:lnTo>
                  <a:lnTo>
                    <a:pt x="108248" y="146354"/>
                  </a:lnTo>
                  <a:lnTo>
                    <a:pt x="108248" y="146281"/>
                  </a:lnTo>
                  <a:lnTo>
                    <a:pt x="108248" y="146209"/>
                  </a:lnTo>
                  <a:lnTo>
                    <a:pt x="108248" y="140900"/>
                  </a:lnTo>
                  <a:close/>
                  <a:moveTo>
                    <a:pt x="129919" y="140900"/>
                  </a:moveTo>
                  <a:lnTo>
                    <a:pt x="129919" y="146209"/>
                  </a:lnTo>
                  <a:lnTo>
                    <a:pt x="129919" y="146281"/>
                  </a:lnTo>
                  <a:lnTo>
                    <a:pt x="129919" y="146354"/>
                  </a:lnTo>
                  <a:lnTo>
                    <a:pt x="129919" y="151736"/>
                  </a:lnTo>
                  <a:lnTo>
                    <a:pt x="119156" y="151736"/>
                  </a:lnTo>
                  <a:lnTo>
                    <a:pt x="119156" y="146354"/>
                  </a:lnTo>
                  <a:lnTo>
                    <a:pt x="119156" y="146281"/>
                  </a:lnTo>
                  <a:lnTo>
                    <a:pt x="119156" y="146209"/>
                  </a:lnTo>
                  <a:lnTo>
                    <a:pt x="119156" y="140900"/>
                  </a:lnTo>
                  <a:close/>
                  <a:moveTo>
                    <a:pt x="140828" y="140900"/>
                  </a:moveTo>
                  <a:lnTo>
                    <a:pt x="140828" y="146209"/>
                  </a:lnTo>
                  <a:lnTo>
                    <a:pt x="140828" y="146281"/>
                  </a:lnTo>
                  <a:lnTo>
                    <a:pt x="140828" y="146354"/>
                  </a:lnTo>
                  <a:lnTo>
                    <a:pt x="140828" y="151736"/>
                  </a:lnTo>
                  <a:lnTo>
                    <a:pt x="130065" y="151736"/>
                  </a:lnTo>
                  <a:lnTo>
                    <a:pt x="130065" y="146354"/>
                  </a:lnTo>
                  <a:lnTo>
                    <a:pt x="130065" y="146281"/>
                  </a:lnTo>
                  <a:lnTo>
                    <a:pt x="130065" y="146209"/>
                  </a:lnTo>
                  <a:lnTo>
                    <a:pt x="130065" y="140900"/>
                  </a:lnTo>
                  <a:close/>
                  <a:moveTo>
                    <a:pt x="20836" y="151808"/>
                  </a:moveTo>
                  <a:lnTo>
                    <a:pt x="20836" y="162644"/>
                  </a:lnTo>
                  <a:lnTo>
                    <a:pt x="10073" y="162644"/>
                  </a:lnTo>
                  <a:lnTo>
                    <a:pt x="10073" y="151808"/>
                  </a:lnTo>
                  <a:close/>
                  <a:moveTo>
                    <a:pt x="31744" y="151808"/>
                  </a:moveTo>
                  <a:lnTo>
                    <a:pt x="31744" y="162644"/>
                  </a:lnTo>
                  <a:lnTo>
                    <a:pt x="20981" y="162644"/>
                  </a:lnTo>
                  <a:lnTo>
                    <a:pt x="20981" y="151808"/>
                  </a:lnTo>
                  <a:close/>
                  <a:moveTo>
                    <a:pt x="42652" y="151808"/>
                  </a:moveTo>
                  <a:lnTo>
                    <a:pt x="42652" y="162644"/>
                  </a:lnTo>
                  <a:lnTo>
                    <a:pt x="31890" y="162644"/>
                  </a:lnTo>
                  <a:lnTo>
                    <a:pt x="31890" y="151808"/>
                  </a:lnTo>
                  <a:close/>
                  <a:moveTo>
                    <a:pt x="53561" y="151808"/>
                  </a:moveTo>
                  <a:lnTo>
                    <a:pt x="53561" y="162644"/>
                  </a:lnTo>
                  <a:lnTo>
                    <a:pt x="42798" y="162644"/>
                  </a:lnTo>
                  <a:lnTo>
                    <a:pt x="42798" y="151808"/>
                  </a:lnTo>
                  <a:close/>
                  <a:moveTo>
                    <a:pt x="64469" y="151808"/>
                  </a:moveTo>
                  <a:lnTo>
                    <a:pt x="64469" y="162644"/>
                  </a:lnTo>
                  <a:lnTo>
                    <a:pt x="53706" y="162644"/>
                  </a:lnTo>
                  <a:lnTo>
                    <a:pt x="53706" y="151808"/>
                  </a:lnTo>
                  <a:close/>
                  <a:moveTo>
                    <a:pt x="75378" y="151808"/>
                  </a:moveTo>
                  <a:lnTo>
                    <a:pt x="75378" y="162644"/>
                  </a:lnTo>
                  <a:lnTo>
                    <a:pt x="64615" y="162644"/>
                  </a:lnTo>
                  <a:lnTo>
                    <a:pt x="64615" y="151808"/>
                  </a:lnTo>
                  <a:close/>
                  <a:moveTo>
                    <a:pt x="86286" y="151808"/>
                  </a:moveTo>
                  <a:lnTo>
                    <a:pt x="86286" y="162644"/>
                  </a:lnTo>
                  <a:lnTo>
                    <a:pt x="75523" y="162644"/>
                  </a:lnTo>
                  <a:lnTo>
                    <a:pt x="75523" y="151808"/>
                  </a:lnTo>
                  <a:close/>
                  <a:moveTo>
                    <a:pt x="97194" y="151808"/>
                  </a:moveTo>
                  <a:lnTo>
                    <a:pt x="97194" y="162644"/>
                  </a:lnTo>
                  <a:lnTo>
                    <a:pt x="86431" y="162644"/>
                  </a:lnTo>
                  <a:lnTo>
                    <a:pt x="86431" y="151808"/>
                  </a:lnTo>
                  <a:close/>
                  <a:moveTo>
                    <a:pt x="108103" y="151808"/>
                  </a:moveTo>
                  <a:lnTo>
                    <a:pt x="108103" y="162644"/>
                  </a:lnTo>
                  <a:lnTo>
                    <a:pt x="97340" y="162644"/>
                  </a:lnTo>
                  <a:lnTo>
                    <a:pt x="97340" y="151808"/>
                  </a:lnTo>
                  <a:close/>
                  <a:moveTo>
                    <a:pt x="119011" y="151808"/>
                  </a:moveTo>
                  <a:lnTo>
                    <a:pt x="119011" y="162644"/>
                  </a:lnTo>
                  <a:lnTo>
                    <a:pt x="108248" y="162644"/>
                  </a:lnTo>
                  <a:lnTo>
                    <a:pt x="108248" y="151808"/>
                  </a:lnTo>
                  <a:close/>
                  <a:moveTo>
                    <a:pt x="129919" y="151808"/>
                  </a:moveTo>
                  <a:lnTo>
                    <a:pt x="129919" y="162644"/>
                  </a:lnTo>
                  <a:lnTo>
                    <a:pt x="119156" y="162644"/>
                  </a:lnTo>
                  <a:lnTo>
                    <a:pt x="119156" y="151808"/>
                  </a:lnTo>
                  <a:close/>
                  <a:moveTo>
                    <a:pt x="140828" y="151808"/>
                  </a:moveTo>
                  <a:lnTo>
                    <a:pt x="140828" y="162644"/>
                  </a:lnTo>
                  <a:lnTo>
                    <a:pt x="130065" y="162644"/>
                  </a:lnTo>
                  <a:lnTo>
                    <a:pt x="130065" y="151808"/>
                  </a:lnTo>
                  <a:close/>
                  <a:moveTo>
                    <a:pt x="20836" y="162717"/>
                  </a:moveTo>
                  <a:lnTo>
                    <a:pt x="20836" y="168025"/>
                  </a:lnTo>
                  <a:lnTo>
                    <a:pt x="20836" y="168098"/>
                  </a:lnTo>
                  <a:lnTo>
                    <a:pt x="20836" y="168171"/>
                  </a:lnTo>
                  <a:lnTo>
                    <a:pt x="20836" y="173552"/>
                  </a:lnTo>
                  <a:lnTo>
                    <a:pt x="10073" y="173552"/>
                  </a:lnTo>
                  <a:lnTo>
                    <a:pt x="10073" y="168171"/>
                  </a:lnTo>
                  <a:lnTo>
                    <a:pt x="10073" y="168098"/>
                  </a:lnTo>
                  <a:lnTo>
                    <a:pt x="10073" y="168025"/>
                  </a:lnTo>
                  <a:lnTo>
                    <a:pt x="10073" y="162717"/>
                  </a:lnTo>
                  <a:close/>
                  <a:moveTo>
                    <a:pt x="31744" y="162717"/>
                  </a:moveTo>
                  <a:lnTo>
                    <a:pt x="31744" y="168025"/>
                  </a:lnTo>
                  <a:lnTo>
                    <a:pt x="31744" y="168098"/>
                  </a:lnTo>
                  <a:lnTo>
                    <a:pt x="31744" y="168171"/>
                  </a:lnTo>
                  <a:lnTo>
                    <a:pt x="31744" y="173552"/>
                  </a:lnTo>
                  <a:lnTo>
                    <a:pt x="20981" y="173552"/>
                  </a:lnTo>
                  <a:lnTo>
                    <a:pt x="20981" y="168171"/>
                  </a:lnTo>
                  <a:lnTo>
                    <a:pt x="20981" y="168098"/>
                  </a:lnTo>
                  <a:lnTo>
                    <a:pt x="20981" y="168025"/>
                  </a:lnTo>
                  <a:lnTo>
                    <a:pt x="20981" y="162717"/>
                  </a:lnTo>
                  <a:close/>
                  <a:moveTo>
                    <a:pt x="42652" y="162717"/>
                  </a:moveTo>
                  <a:lnTo>
                    <a:pt x="42652" y="168025"/>
                  </a:lnTo>
                  <a:lnTo>
                    <a:pt x="42652" y="168098"/>
                  </a:lnTo>
                  <a:lnTo>
                    <a:pt x="42652" y="168171"/>
                  </a:lnTo>
                  <a:lnTo>
                    <a:pt x="42652" y="173552"/>
                  </a:lnTo>
                  <a:lnTo>
                    <a:pt x="31890" y="173552"/>
                  </a:lnTo>
                  <a:lnTo>
                    <a:pt x="31890" y="168171"/>
                  </a:lnTo>
                  <a:lnTo>
                    <a:pt x="31890" y="168098"/>
                  </a:lnTo>
                  <a:lnTo>
                    <a:pt x="31890" y="168025"/>
                  </a:lnTo>
                  <a:lnTo>
                    <a:pt x="31890" y="162717"/>
                  </a:lnTo>
                  <a:close/>
                  <a:moveTo>
                    <a:pt x="53561" y="162717"/>
                  </a:moveTo>
                  <a:lnTo>
                    <a:pt x="53561" y="168025"/>
                  </a:lnTo>
                  <a:lnTo>
                    <a:pt x="53561" y="168098"/>
                  </a:lnTo>
                  <a:lnTo>
                    <a:pt x="53561" y="168171"/>
                  </a:lnTo>
                  <a:lnTo>
                    <a:pt x="53561" y="173552"/>
                  </a:lnTo>
                  <a:lnTo>
                    <a:pt x="42798" y="173552"/>
                  </a:lnTo>
                  <a:lnTo>
                    <a:pt x="42798" y="168171"/>
                  </a:lnTo>
                  <a:lnTo>
                    <a:pt x="42798" y="168098"/>
                  </a:lnTo>
                  <a:lnTo>
                    <a:pt x="42798" y="168025"/>
                  </a:lnTo>
                  <a:lnTo>
                    <a:pt x="42798" y="162717"/>
                  </a:lnTo>
                  <a:close/>
                  <a:moveTo>
                    <a:pt x="64469" y="162717"/>
                  </a:moveTo>
                  <a:lnTo>
                    <a:pt x="64469" y="168025"/>
                  </a:lnTo>
                  <a:lnTo>
                    <a:pt x="64469" y="168098"/>
                  </a:lnTo>
                  <a:lnTo>
                    <a:pt x="64469" y="168171"/>
                  </a:lnTo>
                  <a:lnTo>
                    <a:pt x="64469" y="173552"/>
                  </a:lnTo>
                  <a:lnTo>
                    <a:pt x="53706" y="173552"/>
                  </a:lnTo>
                  <a:lnTo>
                    <a:pt x="53706" y="168171"/>
                  </a:lnTo>
                  <a:lnTo>
                    <a:pt x="53706" y="168098"/>
                  </a:lnTo>
                  <a:lnTo>
                    <a:pt x="53706" y="168025"/>
                  </a:lnTo>
                  <a:lnTo>
                    <a:pt x="53706" y="162717"/>
                  </a:lnTo>
                  <a:close/>
                  <a:moveTo>
                    <a:pt x="75378" y="162717"/>
                  </a:moveTo>
                  <a:lnTo>
                    <a:pt x="75378" y="168025"/>
                  </a:lnTo>
                  <a:lnTo>
                    <a:pt x="75378" y="168098"/>
                  </a:lnTo>
                  <a:lnTo>
                    <a:pt x="75378" y="168171"/>
                  </a:lnTo>
                  <a:lnTo>
                    <a:pt x="75378" y="173552"/>
                  </a:lnTo>
                  <a:lnTo>
                    <a:pt x="64615" y="173552"/>
                  </a:lnTo>
                  <a:lnTo>
                    <a:pt x="64615" y="168171"/>
                  </a:lnTo>
                  <a:lnTo>
                    <a:pt x="64615" y="168098"/>
                  </a:lnTo>
                  <a:lnTo>
                    <a:pt x="64615" y="168025"/>
                  </a:lnTo>
                  <a:lnTo>
                    <a:pt x="64615" y="162717"/>
                  </a:lnTo>
                  <a:close/>
                  <a:moveTo>
                    <a:pt x="86286" y="162717"/>
                  </a:moveTo>
                  <a:lnTo>
                    <a:pt x="86286" y="168025"/>
                  </a:lnTo>
                  <a:lnTo>
                    <a:pt x="86286" y="168098"/>
                  </a:lnTo>
                  <a:lnTo>
                    <a:pt x="86286" y="168171"/>
                  </a:lnTo>
                  <a:lnTo>
                    <a:pt x="86286" y="173552"/>
                  </a:lnTo>
                  <a:lnTo>
                    <a:pt x="75523" y="173552"/>
                  </a:lnTo>
                  <a:lnTo>
                    <a:pt x="75523" y="168171"/>
                  </a:lnTo>
                  <a:lnTo>
                    <a:pt x="75523" y="168098"/>
                  </a:lnTo>
                  <a:lnTo>
                    <a:pt x="75523" y="168025"/>
                  </a:lnTo>
                  <a:lnTo>
                    <a:pt x="75523" y="162717"/>
                  </a:lnTo>
                  <a:close/>
                  <a:moveTo>
                    <a:pt x="97194" y="162717"/>
                  </a:moveTo>
                  <a:lnTo>
                    <a:pt x="97194" y="168025"/>
                  </a:lnTo>
                  <a:lnTo>
                    <a:pt x="97194" y="168098"/>
                  </a:lnTo>
                  <a:lnTo>
                    <a:pt x="97194" y="168171"/>
                  </a:lnTo>
                  <a:lnTo>
                    <a:pt x="97194" y="173552"/>
                  </a:lnTo>
                  <a:lnTo>
                    <a:pt x="86431" y="173552"/>
                  </a:lnTo>
                  <a:lnTo>
                    <a:pt x="86431" y="168171"/>
                  </a:lnTo>
                  <a:lnTo>
                    <a:pt x="86431" y="168098"/>
                  </a:lnTo>
                  <a:lnTo>
                    <a:pt x="86431" y="168025"/>
                  </a:lnTo>
                  <a:lnTo>
                    <a:pt x="86431" y="162717"/>
                  </a:lnTo>
                  <a:close/>
                  <a:moveTo>
                    <a:pt x="108103" y="162717"/>
                  </a:moveTo>
                  <a:lnTo>
                    <a:pt x="108103" y="168025"/>
                  </a:lnTo>
                  <a:lnTo>
                    <a:pt x="108103" y="168098"/>
                  </a:lnTo>
                  <a:lnTo>
                    <a:pt x="108103" y="168171"/>
                  </a:lnTo>
                  <a:lnTo>
                    <a:pt x="108103" y="173552"/>
                  </a:lnTo>
                  <a:lnTo>
                    <a:pt x="97340" y="173552"/>
                  </a:lnTo>
                  <a:lnTo>
                    <a:pt x="97340" y="168171"/>
                  </a:lnTo>
                  <a:lnTo>
                    <a:pt x="97340" y="168098"/>
                  </a:lnTo>
                  <a:lnTo>
                    <a:pt x="97340" y="168025"/>
                  </a:lnTo>
                  <a:lnTo>
                    <a:pt x="97340" y="162717"/>
                  </a:lnTo>
                  <a:close/>
                  <a:moveTo>
                    <a:pt x="119011" y="162717"/>
                  </a:moveTo>
                  <a:lnTo>
                    <a:pt x="119011" y="168025"/>
                  </a:lnTo>
                  <a:lnTo>
                    <a:pt x="119011" y="168098"/>
                  </a:lnTo>
                  <a:lnTo>
                    <a:pt x="119011" y="168171"/>
                  </a:lnTo>
                  <a:lnTo>
                    <a:pt x="119011" y="173552"/>
                  </a:lnTo>
                  <a:lnTo>
                    <a:pt x="108248" y="173552"/>
                  </a:lnTo>
                  <a:lnTo>
                    <a:pt x="108248" y="168171"/>
                  </a:lnTo>
                  <a:lnTo>
                    <a:pt x="108248" y="168098"/>
                  </a:lnTo>
                  <a:lnTo>
                    <a:pt x="108248" y="168025"/>
                  </a:lnTo>
                  <a:lnTo>
                    <a:pt x="108248" y="162717"/>
                  </a:lnTo>
                  <a:close/>
                  <a:moveTo>
                    <a:pt x="129919" y="162717"/>
                  </a:moveTo>
                  <a:lnTo>
                    <a:pt x="129919" y="168025"/>
                  </a:lnTo>
                  <a:lnTo>
                    <a:pt x="129919" y="168098"/>
                  </a:lnTo>
                  <a:lnTo>
                    <a:pt x="129919" y="168171"/>
                  </a:lnTo>
                  <a:lnTo>
                    <a:pt x="129919" y="173552"/>
                  </a:lnTo>
                  <a:lnTo>
                    <a:pt x="119156" y="173552"/>
                  </a:lnTo>
                  <a:lnTo>
                    <a:pt x="119156" y="168171"/>
                  </a:lnTo>
                  <a:lnTo>
                    <a:pt x="119156" y="168098"/>
                  </a:lnTo>
                  <a:lnTo>
                    <a:pt x="119156" y="168025"/>
                  </a:lnTo>
                  <a:lnTo>
                    <a:pt x="119156" y="162717"/>
                  </a:lnTo>
                  <a:close/>
                  <a:moveTo>
                    <a:pt x="140828" y="162717"/>
                  </a:moveTo>
                  <a:lnTo>
                    <a:pt x="140828" y="168025"/>
                  </a:lnTo>
                  <a:lnTo>
                    <a:pt x="140828" y="168098"/>
                  </a:lnTo>
                  <a:lnTo>
                    <a:pt x="140828" y="168171"/>
                  </a:lnTo>
                  <a:lnTo>
                    <a:pt x="140828" y="173552"/>
                  </a:lnTo>
                  <a:lnTo>
                    <a:pt x="130065" y="173552"/>
                  </a:lnTo>
                  <a:lnTo>
                    <a:pt x="130065" y="168171"/>
                  </a:lnTo>
                  <a:lnTo>
                    <a:pt x="130065" y="168098"/>
                  </a:lnTo>
                  <a:lnTo>
                    <a:pt x="130065" y="168025"/>
                  </a:lnTo>
                  <a:lnTo>
                    <a:pt x="130065" y="162717"/>
                  </a:lnTo>
                  <a:close/>
                  <a:moveTo>
                    <a:pt x="20836" y="173625"/>
                  </a:moveTo>
                  <a:lnTo>
                    <a:pt x="20836" y="184461"/>
                  </a:lnTo>
                  <a:lnTo>
                    <a:pt x="10073" y="184461"/>
                  </a:lnTo>
                  <a:lnTo>
                    <a:pt x="10073" y="173625"/>
                  </a:lnTo>
                  <a:close/>
                  <a:moveTo>
                    <a:pt x="31744" y="173625"/>
                  </a:moveTo>
                  <a:lnTo>
                    <a:pt x="31744" y="184461"/>
                  </a:lnTo>
                  <a:lnTo>
                    <a:pt x="20981" y="184461"/>
                  </a:lnTo>
                  <a:lnTo>
                    <a:pt x="20981" y="173625"/>
                  </a:lnTo>
                  <a:close/>
                  <a:moveTo>
                    <a:pt x="42652" y="173625"/>
                  </a:moveTo>
                  <a:lnTo>
                    <a:pt x="42652" y="184461"/>
                  </a:lnTo>
                  <a:lnTo>
                    <a:pt x="31890" y="184461"/>
                  </a:lnTo>
                  <a:lnTo>
                    <a:pt x="31890" y="173625"/>
                  </a:lnTo>
                  <a:close/>
                  <a:moveTo>
                    <a:pt x="53561" y="173625"/>
                  </a:moveTo>
                  <a:lnTo>
                    <a:pt x="53561" y="184461"/>
                  </a:lnTo>
                  <a:lnTo>
                    <a:pt x="42798" y="184461"/>
                  </a:lnTo>
                  <a:lnTo>
                    <a:pt x="42798" y="173625"/>
                  </a:lnTo>
                  <a:close/>
                  <a:moveTo>
                    <a:pt x="64469" y="173625"/>
                  </a:moveTo>
                  <a:lnTo>
                    <a:pt x="64469" y="184461"/>
                  </a:lnTo>
                  <a:lnTo>
                    <a:pt x="53706" y="184461"/>
                  </a:lnTo>
                  <a:lnTo>
                    <a:pt x="53706" y="173625"/>
                  </a:lnTo>
                  <a:close/>
                  <a:moveTo>
                    <a:pt x="75378" y="173625"/>
                  </a:moveTo>
                  <a:lnTo>
                    <a:pt x="75378" y="184461"/>
                  </a:lnTo>
                  <a:lnTo>
                    <a:pt x="64615" y="184461"/>
                  </a:lnTo>
                  <a:lnTo>
                    <a:pt x="64615" y="173625"/>
                  </a:lnTo>
                  <a:close/>
                  <a:moveTo>
                    <a:pt x="86286" y="173625"/>
                  </a:moveTo>
                  <a:lnTo>
                    <a:pt x="86286" y="184461"/>
                  </a:lnTo>
                  <a:lnTo>
                    <a:pt x="75523" y="184461"/>
                  </a:lnTo>
                  <a:lnTo>
                    <a:pt x="75523" y="173625"/>
                  </a:lnTo>
                  <a:close/>
                  <a:moveTo>
                    <a:pt x="97194" y="173625"/>
                  </a:moveTo>
                  <a:lnTo>
                    <a:pt x="97194" y="184461"/>
                  </a:lnTo>
                  <a:lnTo>
                    <a:pt x="86431" y="184461"/>
                  </a:lnTo>
                  <a:lnTo>
                    <a:pt x="86431" y="173625"/>
                  </a:lnTo>
                  <a:close/>
                  <a:moveTo>
                    <a:pt x="108103" y="173625"/>
                  </a:moveTo>
                  <a:lnTo>
                    <a:pt x="108103" y="184461"/>
                  </a:lnTo>
                  <a:lnTo>
                    <a:pt x="97340" y="184461"/>
                  </a:lnTo>
                  <a:lnTo>
                    <a:pt x="97340" y="173625"/>
                  </a:lnTo>
                  <a:close/>
                  <a:moveTo>
                    <a:pt x="119011" y="173625"/>
                  </a:moveTo>
                  <a:lnTo>
                    <a:pt x="119011" y="184461"/>
                  </a:lnTo>
                  <a:lnTo>
                    <a:pt x="108248" y="184461"/>
                  </a:lnTo>
                  <a:lnTo>
                    <a:pt x="108248" y="173625"/>
                  </a:lnTo>
                  <a:close/>
                  <a:moveTo>
                    <a:pt x="129919" y="173625"/>
                  </a:moveTo>
                  <a:lnTo>
                    <a:pt x="129919" y="184461"/>
                  </a:lnTo>
                  <a:lnTo>
                    <a:pt x="119156" y="184461"/>
                  </a:lnTo>
                  <a:lnTo>
                    <a:pt x="119156" y="173625"/>
                  </a:lnTo>
                  <a:close/>
                  <a:moveTo>
                    <a:pt x="140828" y="173625"/>
                  </a:moveTo>
                  <a:lnTo>
                    <a:pt x="140828" y="184461"/>
                  </a:lnTo>
                  <a:lnTo>
                    <a:pt x="130065" y="184461"/>
                  </a:lnTo>
                  <a:lnTo>
                    <a:pt x="130065" y="173625"/>
                  </a:lnTo>
                  <a:close/>
                  <a:moveTo>
                    <a:pt x="20836" y="184533"/>
                  </a:moveTo>
                  <a:lnTo>
                    <a:pt x="20836" y="189842"/>
                  </a:lnTo>
                  <a:lnTo>
                    <a:pt x="20836" y="189915"/>
                  </a:lnTo>
                  <a:lnTo>
                    <a:pt x="20836" y="189988"/>
                  </a:lnTo>
                  <a:lnTo>
                    <a:pt x="20836" y="195369"/>
                  </a:lnTo>
                  <a:lnTo>
                    <a:pt x="10073" y="195369"/>
                  </a:lnTo>
                  <a:lnTo>
                    <a:pt x="10073" y="189988"/>
                  </a:lnTo>
                  <a:lnTo>
                    <a:pt x="10073" y="189915"/>
                  </a:lnTo>
                  <a:lnTo>
                    <a:pt x="10073" y="189842"/>
                  </a:lnTo>
                  <a:lnTo>
                    <a:pt x="10073" y="184533"/>
                  </a:lnTo>
                  <a:close/>
                  <a:moveTo>
                    <a:pt x="31744" y="184533"/>
                  </a:moveTo>
                  <a:lnTo>
                    <a:pt x="31744" y="189842"/>
                  </a:lnTo>
                  <a:lnTo>
                    <a:pt x="31744" y="189915"/>
                  </a:lnTo>
                  <a:lnTo>
                    <a:pt x="31744" y="189988"/>
                  </a:lnTo>
                  <a:lnTo>
                    <a:pt x="31744" y="195369"/>
                  </a:lnTo>
                  <a:lnTo>
                    <a:pt x="20981" y="195369"/>
                  </a:lnTo>
                  <a:lnTo>
                    <a:pt x="20981" y="189988"/>
                  </a:lnTo>
                  <a:lnTo>
                    <a:pt x="20981" y="189915"/>
                  </a:lnTo>
                  <a:lnTo>
                    <a:pt x="20981" y="189842"/>
                  </a:lnTo>
                  <a:lnTo>
                    <a:pt x="20981" y="184533"/>
                  </a:lnTo>
                  <a:close/>
                  <a:moveTo>
                    <a:pt x="42652" y="184533"/>
                  </a:moveTo>
                  <a:lnTo>
                    <a:pt x="42652" y="189842"/>
                  </a:lnTo>
                  <a:lnTo>
                    <a:pt x="42652" y="189915"/>
                  </a:lnTo>
                  <a:lnTo>
                    <a:pt x="42652" y="189988"/>
                  </a:lnTo>
                  <a:lnTo>
                    <a:pt x="42652" y="195369"/>
                  </a:lnTo>
                  <a:lnTo>
                    <a:pt x="31890" y="195369"/>
                  </a:lnTo>
                  <a:lnTo>
                    <a:pt x="31890" y="189988"/>
                  </a:lnTo>
                  <a:lnTo>
                    <a:pt x="31890" y="189915"/>
                  </a:lnTo>
                  <a:lnTo>
                    <a:pt x="31890" y="189842"/>
                  </a:lnTo>
                  <a:lnTo>
                    <a:pt x="31890" y="184533"/>
                  </a:lnTo>
                  <a:close/>
                  <a:moveTo>
                    <a:pt x="53561" y="184533"/>
                  </a:moveTo>
                  <a:lnTo>
                    <a:pt x="53561" y="189842"/>
                  </a:lnTo>
                  <a:lnTo>
                    <a:pt x="53561" y="189915"/>
                  </a:lnTo>
                  <a:lnTo>
                    <a:pt x="53561" y="189988"/>
                  </a:lnTo>
                  <a:lnTo>
                    <a:pt x="53561" y="195369"/>
                  </a:lnTo>
                  <a:lnTo>
                    <a:pt x="42798" y="195369"/>
                  </a:lnTo>
                  <a:lnTo>
                    <a:pt x="42798" y="189988"/>
                  </a:lnTo>
                  <a:lnTo>
                    <a:pt x="42798" y="189915"/>
                  </a:lnTo>
                  <a:lnTo>
                    <a:pt x="42798" y="189842"/>
                  </a:lnTo>
                  <a:lnTo>
                    <a:pt x="42798" y="184533"/>
                  </a:lnTo>
                  <a:close/>
                  <a:moveTo>
                    <a:pt x="64469" y="184533"/>
                  </a:moveTo>
                  <a:lnTo>
                    <a:pt x="64469" y="189842"/>
                  </a:lnTo>
                  <a:lnTo>
                    <a:pt x="64469" y="189915"/>
                  </a:lnTo>
                  <a:lnTo>
                    <a:pt x="64469" y="189988"/>
                  </a:lnTo>
                  <a:lnTo>
                    <a:pt x="64469" y="195369"/>
                  </a:lnTo>
                  <a:lnTo>
                    <a:pt x="53706" y="195369"/>
                  </a:lnTo>
                  <a:lnTo>
                    <a:pt x="53706" y="189988"/>
                  </a:lnTo>
                  <a:lnTo>
                    <a:pt x="53706" y="189915"/>
                  </a:lnTo>
                  <a:lnTo>
                    <a:pt x="53706" y="189842"/>
                  </a:lnTo>
                  <a:lnTo>
                    <a:pt x="53706" y="184533"/>
                  </a:lnTo>
                  <a:close/>
                  <a:moveTo>
                    <a:pt x="75378" y="184533"/>
                  </a:moveTo>
                  <a:lnTo>
                    <a:pt x="75378" y="189842"/>
                  </a:lnTo>
                  <a:lnTo>
                    <a:pt x="75378" y="189915"/>
                  </a:lnTo>
                  <a:lnTo>
                    <a:pt x="75378" y="189988"/>
                  </a:lnTo>
                  <a:lnTo>
                    <a:pt x="75378" y="195369"/>
                  </a:lnTo>
                  <a:lnTo>
                    <a:pt x="64615" y="195369"/>
                  </a:lnTo>
                  <a:lnTo>
                    <a:pt x="64615" y="189988"/>
                  </a:lnTo>
                  <a:lnTo>
                    <a:pt x="64615" y="189915"/>
                  </a:lnTo>
                  <a:lnTo>
                    <a:pt x="64615" y="189842"/>
                  </a:lnTo>
                  <a:lnTo>
                    <a:pt x="64615" y="184533"/>
                  </a:lnTo>
                  <a:close/>
                  <a:moveTo>
                    <a:pt x="86286" y="184533"/>
                  </a:moveTo>
                  <a:lnTo>
                    <a:pt x="86286" y="189842"/>
                  </a:lnTo>
                  <a:lnTo>
                    <a:pt x="86286" y="189915"/>
                  </a:lnTo>
                  <a:lnTo>
                    <a:pt x="86286" y="189988"/>
                  </a:lnTo>
                  <a:lnTo>
                    <a:pt x="86286" y="195369"/>
                  </a:lnTo>
                  <a:lnTo>
                    <a:pt x="75523" y="195369"/>
                  </a:lnTo>
                  <a:lnTo>
                    <a:pt x="75523" y="189988"/>
                  </a:lnTo>
                  <a:lnTo>
                    <a:pt x="75523" y="189915"/>
                  </a:lnTo>
                  <a:lnTo>
                    <a:pt x="75523" y="189842"/>
                  </a:lnTo>
                  <a:lnTo>
                    <a:pt x="75523" y="184533"/>
                  </a:lnTo>
                  <a:close/>
                  <a:moveTo>
                    <a:pt x="97194" y="184533"/>
                  </a:moveTo>
                  <a:lnTo>
                    <a:pt x="97194" y="189842"/>
                  </a:lnTo>
                  <a:lnTo>
                    <a:pt x="97194" y="189915"/>
                  </a:lnTo>
                  <a:lnTo>
                    <a:pt x="97194" y="189988"/>
                  </a:lnTo>
                  <a:lnTo>
                    <a:pt x="97194" y="195369"/>
                  </a:lnTo>
                  <a:lnTo>
                    <a:pt x="86431" y="195369"/>
                  </a:lnTo>
                  <a:lnTo>
                    <a:pt x="86431" y="189988"/>
                  </a:lnTo>
                  <a:lnTo>
                    <a:pt x="86431" y="189915"/>
                  </a:lnTo>
                  <a:lnTo>
                    <a:pt x="86431" y="189842"/>
                  </a:lnTo>
                  <a:lnTo>
                    <a:pt x="86431" y="184533"/>
                  </a:lnTo>
                  <a:close/>
                  <a:moveTo>
                    <a:pt x="108103" y="184533"/>
                  </a:moveTo>
                  <a:lnTo>
                    <a:pt x="108103" y="189842"/>
                  </a:lnTo>
                  <a:lnTo>
                    <a:pt x="108103" y="189915"/>
                  </a:lnTo>
                  <a:lnTo>
                    <a:pt x="108103" y="189988"/>
                  </a:lnTo>
                  <a:lnTo>
                    <a:pt x="108103" y="195369"/>
                  </a:lnTo>
                  <a:lnTo>
                    <a:pt x="97340" y="195369"/>
                  </a:lnTo>
                  <a:lnTo>
                    <a:pt x="97340" y="189988"/>
                  </a:lnTo>
                  <a:lnTo>
                    <a:pt x="97340" y="189915"/>
                  </a:lnTo>
                  <a:lnTo>
                    <a:pt x="97340" y="189842"/>
                  </a:lnTo>
                  <a:lnTo>
                    <a:pt x="97340" y="184533"/>
                  </a:lnTo>
                  <a:close/>
                  <a:moveTo>
                    <a:pt x="119011" y="184533"/>
                  </a:moveTo>
                  <a:lnTo>
                    <a:pt x="119011" y="189842"/>
                  </a:lnTo>
                  <a:lnTo>
                    <a:pt x="119011" y="189915"/>
                  </a:lnTo>
                  <a:lnTo>
                    <a:pt x="119011" y="189988"/>
                  </a:lnTo>
                  <a:lnTo>
                    <a:pt x="119011" y="195369"/>
                  </a:lnTo>
                  <a:lnTo>
                    <a:pt x="108248" y="195369"/>
                  </a:lnTo>
                  <a:lnTo>
                    <a:pt x="108248" y="189988"/>
                  </a:lnTo>
                  <a:lnTo>
                    <a:pt x="108248" y="189915"/>
                  </a:lnTo>
                  <a:lnTo>
                    <a:pt x="108248" y="189842"/>
                  </a:lnTo>
                  <a:lnTo>
                    <a:pt x="108248" y="184533"/>
                  </a:lnTo>
                  <a:close/>
                  <a:moveTo>
                    <a:pt x="129919" y="184533"/>
                  </a:moveTo>
                  <a:lnTo>
                    <a:pt x="129919" y="189842"/>
                  </a:lnTo>
                  <a:lnTo>
                    <a:pt x="129919" y="189915"/>
                  </a:lnTo>
                  <a:lnTo>
                    <a:pt x="129919" y="189988"/>
                  </a:lnTo>
                  <a:lnTo>
                    <a:pt x="129919" y="195369"/>
                  </a:lnTo>
                  <a:lnTo>
                    <a:pt x="119156" y="195369"/>
                  </a:lnTo>
                  <a:lnTo>
                    <a:pt x="119156" y="189988"/>
                  </a:lnTo>
                  <a:lnTo>
                    <a:pt x="119156" y="189915"/>
                  </a:lnTo>
                  <a:lnTo>
                    <a:pt x="119156" y="189842"/>
                  </a:lnTo>
                  <a:lnTo>
                    <a:pt x="119156" y="184533"/>
                  </a:lnTo>
                  <a:close/>
                  <a:moveTo>
                    <a:pt x="140828" y="184533"/>
                  </a:moveTo>
                  <a:lnTo>
                    <a:pt x="140828" y="189842"/>
                  </a:lnTo>
                  <a:lnTo>
                    <a:pt x="140828" y="189915"/>
                  </a:lnTo>
                  <a:lnTo>
                    <a:pt x="140828" y="189988"/>
                  </a:lnTo>
                  <a:lnTo>
                    <a:pt x="140828" y="195369"/>
                  </a:lnTo>
                  <a:lnTo>
                    <a:pt x="130065" y="195369"/>
                  </a:lnTo>
                  <a:lnTo>
                    <a:pt x="130065" y="189988"/>
                  </a:lnTo>
                  <a:lnTo>
                    <a:pt x="130065" y="189915"/>
                  </a:lnTo>
                  <a:lnTo>
                    <a:pt x="130065" y="189842"/>
                  </a:lnTo>
                  <a:lnTo>
                    <a:pt x="130065" y="184533"/>
                  </a:lnTo>
                  <a:close/>
                  <a:moveTo>
                    <a:pt x="20836" y="195442"/>
                  </a:moveTo>
                  <a:lnTo>
                    <a:pt x="20836" y="206277"/>
                  </a:lnTo>
                  <a:lnTo>
                    <a:pt x="10073" y="206277"/>
                  </a:lnTo>
                  <a:lnTo>
                    <a:pt x="10073" y="195442"/>
                  </a:lnTo>
                  <a:close/>
                  <a:moveTo>
                    <a:pt x="31744" y="195442"/>
                  </a:moveTo>
                  <a:lnTo>
                    <a:pt x="31744" y="206277"/>
                  </a:lnTo>
                  <a:lnTo>
                    <a:pt x="20981" y="206277"/>
                  </a:lnTo>
                  <a:lnTo>
                    <a:pt x="20981" y="195442"/>
                  </a:lnTo>
                  <a:close/>
                  <a:moveTo>
                    <a:pt x="42652" y="195442"/>
                  </a:moveTo>
                  <a:lnTo>
                    <a:pt x="42652" y="206277"/>
                  </a:lnTo>
                  <a:lnTo>
                    <a:pt x="31890" y="206277"/>
                  </a:lnTo>
                  <a:lnTo>
                    <a:pt x="31890" y="195442"/>
                  </a:lnTo>
                  <a:close/>
                  <a:moveTo>
                    <a:pt x="53561" y="195442"/>
                  </a:moveTo>
                  <a:lnTo>
                    <a:pt x="53561" y="206277"/>
                  </a:lnTo>
                  <a:lnTo>
                    <a:pt x="42798" y="206277"/>
                  </a:lnTo>
                  <a:lnTo>
                    <a:pt x="42798" y="195442"/>
                  </a:lnTo>
                  <a:close/>
                  <a:moveTo>
                    <a:pt x="64469" y="195442"/>
                  </a:moveTo>
                  <a:lnTo>
                    <a:pt x="64469" y="206277"/>
                  </a:lnTo>
                  <a:lnTo>
                    <a:pt x="53706" y="206277"/>
                  </a:lnTo>
                  <a:lnTo>
                    <a:pt x="53706" y="195442"/>
                  </a:lnTo>
                  <a:close/>
                  <a:moveTo>
                    <a:pt x="75378" y="195442"/>
                  </a:moveTo>
                  <a:lnTo>
                    <a:pt x="75378" y="206277"/>
                  </a:lnTo>
                  <a:lnTo>
                    <a:pt x="64615" y="206277"/>
                  </a:lnTo>
                  <a:lnTo>
                    <a:pt x="64615" y="195442"/>
                  </a:lnTo>
                  <a:close/>
                  <a:moveTo>
                    <a:pt x="86286" y="195442"/>
                  </a:moveTo>
                  <a:lnTo>
                    <a:pt x="86286" y="206277"/>
                  </a:lnTo>
                  <a:lnTo>
                    <a:pt x="75523" y="206277"/>
                  </a:lnTo>
                  <a:lnTo>
                    <a:pt x="75523" y="195442"/>
                  </a:lnTo>
                  <a:close/>
                  <a:moveTo>
                    <a:pt x="97194" y="195442"/>
                  </a:moveTo>
                  <a:lnTo>
                    <a:pt x="97194" y="206277"/>
                  </a:lnTo>
                  <a:lnTo>
                    <a:pt x="86431" y="206277"/>
                  </a:lnTo>
                  <a:lnTo>
                    <a:pt x="86431" y="195442"/>
                  </a:lnTo>
                  <a:close/>
                  <a:moveTo>
                    <a:pt x="108103" y="195442"/>
                  </a:moveTo>
                  <a:lnTo>
                    <a:pt x="108103" y="206277"/>
                  </a:lnTo>
                  <a:lnTo>
                    <a:pt x="97340" y="206277"/>
                  </a:lnTo>
                  <a:lnTo>
                    <a:pt x="97340" y="195442"/>
                  </a:lnTo>
                  <a:close/>
                  <a:moveTo>
                    <a:pt x="119011" y="195442"/>
                  </a:moveTo>
                  <a:lnTo>
                    <a:pt x="119011" y="206277"/>
                  </a:lnTo>
                  <a:lnTo>
                    <a:pt x="108248" y="206277"/>
                  </a:lnTo>
                  <a:lnTo>
                    <a:pt x="108248" y="195442"/>
                  </a:lnTo>
                  <a:close/>
                  <a:moveTo>
                    <a:pt x="129919" y="195442"/>
                  </a:moveTo>
                  <a:lnTo>
                    <a:pt x="129919" y="206277"/>
                  </a:lnTo>
                  <a:lnTo>
                    <a:pt x="119156" y="206277"/>
                  </a:lnTo>
                  <a:lnTo>
                    <a:pt x="119156" y="195442"/>
                  </a:lnTo>
                  <a:close/>
                  <a:moveTo>
                    <a:pt x="140828" y="195442"/>
                  </a:moveTo>
                  <a:lnTo>
                    <a:pt x="140828" y="206277"/>
                  </a:lnTo>
                  <a:lnTo>
                    <a:pt x="130065" y="206277"/>
                  </a:lnTo>
                  <a:lnTo>
                    <a:pt x="130065" y="195442"/>
                  </a:lnTo>
                  <a:close/>
                  <a:moveTo>
                    <a:pt x="9927" y="0"/>
                  </a:moveTo>
                  <a:lnTo>
                    <a:pt x="9927" y="9927"/>
                  </a:lnTo>
                  <a:lnTo>
                    <a:pt x="1" y="9927"/>
                  </a:lnTo>
                  <a:lnTo>
                    <a:pt x="1" y="9999"/>
                  </a:lnTo>
                  <a:lnTo>
                    <a:pt x="9927" y="9999"/>
                  </a:lnTo>
                  <a:lnTo>
                    <a:pt x="9927" y="15308"/>
                  </a:lnTo>
                  <a:lnTo>
                    <a:pt x="9927" y="15381"/>
                  </a:lnTo>
                  <a:lnTo>
                    <a:pt x="9927" y="15454"/>
                  </a:lnTo>
                  <a:lnTo>
                    <a:pt x="9927" y="20835"/>
                  </a:lnTo>
                  <a:lnTo>
                    <a:pt x="1" y="20835"/>
                  </a:lnTo>
                  <a:lnTo>
                    <a:pt x="1" y="20908"/>
                  </a:lnTo>
                  <a:lnTo>
                    <a:pt x="9927" y="20908"/>
                  </a:lnTo>
                  <a:lnTo>
                    <a:pt x="9927" y="31743"/>
                  </a:lnTo>
                  <a:lnTo>
                    <a:pt x="1" y="31743"/>
                  </a:lnTo>
                  <a:lnTo>
                    <a:pt x="1" y="31816"/>
                  </a:lnTo>
                  <a:lnTo>
                    <a:pt x="9927" y="31816"/>
                  </a:lnTo>
                  <a:lnTo>
                    <a:pt x="9927" y="37125"/>
                  </a:lnTo>
                  <a:lnTo>
                    <a:pt x="9927" y="37198"/>
                  </a:lnTo>
                  <a:lnTo>
                    <a:pt x="9927" y="37270"/>
                  </a:lnTo>
                  <a:lnTo>
                    <a:pt x="9927" y="42652"/>
                  </a:lnTo>
                  <a:lnTo>
                    <a:pt x="1" y="42652"/>
                  </a:lnTo>
                  <a:lnTo>
                    <a:pt x="1" y="42724"/>
                  </a:lnTo>
                  <a:lnTo>
                    <a:pt x="9927" y="42724"/>
                  </a:lnTo>
                  <a:lnTo>
                    <a:pt x="9927" y="53560"/>
                  </a:lnTo>
                  <a:lnTo>
                    <a:pt x="1" y="53560"/>
                  </a:lnTo>
                  <a:lnTo>
                    <a:pt x="1" y="53633"/>
                  </a:lnTo>
                  <a:lnTo>
                    <a:pt x="9927" y="53633"/>
                  </a:lnTo>
                  <a:lnTo>
                    <a:pt x="9927" y="58942"/>
                  </a:lnTo>
                  <a:lnTo>
                    <a:pt x="9927" y="59014"/>
                  </a:lnTo>
                  <a:lnTo>
                    <a:pt x="9927" y="59087"/>
                  </a:lnTo>
                  <a:lnTo>
                    <a:pt x="9927" y="64469"/>
                  </a:lnTo>
                  <a:lnTo>
                    <a:pt x="1" y="64469"/>
                  </a:lnTo>
                  <a:lnTo>
                    <a:pt x="1" y="64541"/>
                  </a:lnTo>
                  <a:lnTo>
                    <a:pt x="9927" y="64541"/>
                  </a:lnTo>
                  <a:lnTo>
                    <a:pt x="9927" y="75377"/>
                  </a:lnTo>
                  <a:lnTo>
                    <a:pt x="1" y="75377"/>
                  </a:lnTo>
                  <a:lnTo>
                    <a:pt x="1" y="75450"/>
                  </a:lnTo>
                  <a:lnTo>
                    <a:pt x="9927" y="75450"/>
                  </a:lnTo>
                  <a:lnTo>
                    <a:pt x="9927" y="80758"/>
                  </a:lnTo>
                  <a:lnTo>
                    <a:pt x="9927" y="80831"/>
                  </a:lnTo>
                  <a:lnTo>
                    <a:pt x="9927" y="80904"/>
                  </a:lnTo>
                  <a:lnTo>
                    <a:pt x="9927" y="86285"/>
                  </a:lnTo>
                  <a:lnTo>
                    <a:pt x="1" y="86285"/>
                  </a:lnTo>
                  <a:lnTo>
                    <a:pt x="1" y="86358"/>
                  </a:lnTo>
                  <a:lnTo>
                    <a:pt x="9927" y="86358"/>
                  </a:lnTo>
                  <a:lnTo>
                    <a:pt x="9927" y="97194"/>
                  </a:lnTo>
                  <a:lnTo>
                    <a:pt x="1" y="97194"/>
                  </a:lnTo>
                  <a:lnTo>
                    <a:pt x="1" y="97266"/>
                  </a:lnTo>
                  <a:lnTo>
                    <a:pt x="9927" y="97266"/>
                  </a:lnTo>
                  <a:lnTo>
                    <a:pt x="9927" y="102575"/>
                  </a:lnTo>
                  <a:lnTo>
                    <a:pt x="9927" y="102648"/>
                  </a:lnTo>
                  <a:lnTo>
                    <a:pt x="9927" y="102721"/>
                  </a:lnTo>
                  <a:lnTo>
                    <a:pt x="9927" y="108102"/>
                  </a:lnTo>
                  <a:lnTo>
                    <a:pt x="1" y="108102"/>
                  </a:lnTo>
                  <a:lnTo>
                    <a:pt x="1" y="108175"/>
                  </a:lnTo>
                  <a:lnTo>
                    <a:pt x="9927" y="108175"/>
                  </a:lnTo>
                  <a:lnTo>
                    <a:pt x="9927" y="119010"/>
                  </a:lnTo>
                  <a:lnTo>
                    <a:pt x="1" y="119010"/>
                  </a:lnTo>
                  <a:lnTo>
                    <a:pt x="1" y="119083"/>
                  </a:lnTo>
                  <a:lnTo>
                    <a:pt x="9927" y="119083"/>
                  </a:lnTo>
                  <a:lnTo>
                    <a:pt x="9927" y="124392"/>
                  </a:lnTo>
                  <a:lnTo>
                    <a:pt x="9927" y="124465"/>
                  </a:lnTo>
                  <a:lnTo>
                    <a:pt x="9927" y="124537"/>
                  </a:lnTo>
                  <a:lnTo>
                    <a:pt x="9927" y="129919"/>
                  </a:lnTo>
                  <a:lnTo>
                    <a:pt x="1" y="129919"/>
                  </a:lnTo>
                  <a:lnTo>
                    <a:pt x="1" y="129992"/>
                  </a:lnTo>
                  <a:lnTo>
                    <a:pt x="9927" y="129992"/>
                  </a:lnTo>
                  <a:lnTo>
                    <a:pt x="9927" y="140827"/>
                  </a:lnTo>
                  <a:lnTo>
                    <a:pt x="1" y="140827"/>
                  </a:lnTo>
                  <a:lnTo>
                    <a:pt x="1" y="140900"/>
                  </a:lnTo>
                  <a:lnTo>
                    <a:pt x="9927" y="140900"/>
                  </a:lnTo>
                  <a:lnTo>
                    <a:pt x="9927" y="146209"/>
                  </a:lnTo>
                  <a:lnTo>
                    <a:pt x="9927" y="146281"/>
                  </a:lnTo>
                  <a:lnTo>
                    <a:pt x="9927" y="146354"/>
                  </a:lnTo>
                  <a:lnTo>
                    <a:pt x="9927" y="151736"/>
                  </a:lnTo>
                  <a:lnTo>
                    <a:pt x="1" y="151736"/>
                  </a:lnTo>
                  <a:lnTo>
                    <a:pt x="1" y="151808"/>
                  </a:lnTo>
                  <a:lnTo>
                    <a:pt x="9927" y="151808"/>
                  </a:lnTo>
                  <a:lnTo>
                    <a:pt x="9927" y="162644"/>
                  </a:lnTo>
                  <a:lnTo>
                    <a:pt x="1" y="162644"/>
                  </a:lnTo>
                  <a:lnTo>
                    <a:pt x="1" y="162717"/>
                  </a:lnTo>
                  <a:lnTo>
                    <a:pt x="9927" y="162717"/>
                  </a:lnTo>
                  <a:lnTo>
                    <a:pt x="9927" y="168025"/>
                  </a:lnTo>
                  <a:lnTo>
                    <a:pt x="9927" y="168098"/>
                  </a:lnTo>
                  <a:lnTo>
                    <a:pt x="9927" y="168171"/>
                  </a:lnTo>
                  <a:lnTo>
                    <a:pt x="9927" y="173552"/>
                  </a:lnTo>
                  <a:lnTo>
                    <a:pt x="1" y="173552"/>
                  </a:lnTo>
                  <a:lnTo>
                    <a:pt x="1" y="173625"/>
                  </a:lnTo>
                  <a:lnTo>
                    <a:pt x="9927" y="173625"/>
                  </a:lnTo>
                  <a:lnTo>
                    <a:pt x="9927" y="184461"/>
                  </a:lnTo>
                  <a:lnTo>
                    <a:pt x="1" y="184461"/>
                  </a:lnTo>
                  <a:lnTo>
                    <a:pt x="1" y="184533"/>
                  </a:lnTo>
                  <a:lnTo>
                    <a:pt x="9927" y="184533"/>
                  </a:lnTo>
                  <a:lnTo>
                    <a:pt x="9927" y="189842"/>
                  </a:lnTo>
                  <a:lnTo>
                    <a:pt x="9927" y="189915"/>
                  </a:lnTo>
                  <a:lnTo>
                    <a:pt x="9927" y="189988"/>
                  </a:lnTo>
                  <a:lnTo>
                    <a:pt x="9927" y="195369"/>
                  </a:lnTo>
                  <a:lnTo>
                    <a:pt x="1" y="195369"/>
                  </a:lnTo>
                  <a:lnTo>
                    <a:pt x="1" y="195442"/>
                  </a:lnTo>
                  <a:lnTo>
                    <a:pt x="9927" y="195442"/>
                  </a:lnTo>
                  <a:lnTo>
                    <a:pt x="9927" y="206277"/>
                  </a:lnTo>
                  <a:lnTo>
                    <a:pt x="1" y="206277"/>
                  </a:lnTo>
                  <a:lnTo>
                    <a:pt x="1" y="206350"/>
                  </a:lnTo>
                  <a:lnTo>
                    <a:pt x="9927" y="206350"/>
                  </a:lnTo>
                  <a:lnTo>
                    <a:pt x="9927" y="209532"/>
                  </a:lnTo>
                  <a:lnTo>
                    <a:pt x="10073" y="209532"/>
                  </a:lnTo>
                  <a:lnTo>
                    <a:pt x="10073" y="206350"/>
                  </a:lnTo>
                  <a:lnTo>
                    <a:pt x="20836" y="206350"/>
                  </a:lnTo>
                  <a:lnTo>
                    <a:pt x="20836" y="209532"/>
                  </a:lnTo>
                  <a:lnTo>
                    <a:pt x="20981" y="209532"/>
                  </a:lnTo>
                  <a:lnTo>
                    <a:pt x="20981" y="206350"/>
                  </a:lnTo>
                  <a:lnTo>
                    <a:pt x="31744" y="206350"/>
                  </a:lnTo>
                  <a:lnTo>
                    <a:pt x="31744" y="209532"/>
                  </a:lnTo>
                  <a:lnTo>
                    <a:pt x="31890" y="209532"/>
                  </a:lnTo>
                  <a:lnTo>
                    <a:pt x="31890" y="206350"/>
                  </a:lnTo>
                  <a:lnTo>
                    <a:pt x="42652" y="206350"/>
                  </a:lnTo>
                  <a:lnTo>
                    <a:pt x="42652" y="209532"/>
                  </a:lnTo>
                  <a:lnTo>
                    <a:pt x="42798" y="209532"/>
                  </a:lnTo>
                  <a:lnTo>
                    <a:pt x="42798" y="206350"/>
                  </a:lnTo>
                  <a:lnTo>
                    <a:pt x="53561" y="206350"/>
                  </a:lnTo>
                  <a:lnTo>
                    <a:pt x="53561" y="209532"/>
                  </a:lnTo>
                  <a:lnTo>
                    <a:pt x="53706" y="209532"/>
                  </a:lnTo>
                  <a:lnTo>
                    <a:pt x="53706" y="206350"/>
                  </a:lnTo>
                  <a:lnTo>
                    <a:pt x="64469" y="206350"/>
                  </a:lnTo>
                  <a:lnTo>
                    <a:pt x="64469" y="209532"/>
                  </a:lnTo>
                  <a:lnTo>
                    <a:pt x="64615" y="209532"/>
                  </a:lnTo>
                  <a:lnTo>
                    <a:pt x="64615" y="206350"/>
                  </a:lnTo>
                  <a:lnTo>
                    <a:pt x="75378" y="206350"/>
                  </a:lnTo>
                  <a:lnTo>
                    <a:pt x="75378" y="209532"/>
                  </a:lnTo>
                  <a:lnTo>
                    <a:pt x="75523" y="209532"/>
                  </a:lnTo>
                  <a:lnTo>
                    <a:pt x="75523" y="206350"/>
                  </a:lnTo>
                  <a:lnTo>
                    <a:pt x="86286" y="206350"/>
                  </a:lnTo>
                  <a:lnTo>
                    <a:pt x="86286" y="209532"/>
                  </a:lnTo>
                  <a:lnTo>
                    <a:pt x="86431" y="209532"/>
                  </a:lnTo>
                  <a:lnTo>
                    <a:pt x="86431" y="206350"/>
                  </a:lnTo>
                  <a:lnTo>
                    <a:pt x="97194" y="206350"/>
                  </a:lnTo>
                  <a:lnTo>
                    <a:pt x="97194" y="209532"/>
                  </a:lnTo>
                  <a:lnTo>
                    <a:pt x="97340" y="209532"/>
                  </a:lnTo>
                  <a:lnTo>
                    <a:pt x="97340" y="206350"/>
                  </a:lnTo>
                  <a:lnTo>
                    <a:pt x="108103" y="206350"/>
                  </a:lnTo>
                  <a:lnTo>
                    <a:pt x="108103" y="209532"/>
                  </a:lnTo>
                  <a:lnTo>
                    <a:pt x="108248" y="209532"/>
                  </a:lnTo>
                  <a:lnTo>
                    <a:pt x="108248" y="206350"/>
                  </a:lnTo>
                  <a:lnTo>
                    <a:pt x="119011" y="206350"/>
                  </a:lnTo>
                  <a:lnTo>
                    <a:pt x="119011" y="209532"/>
                  </a:lnTo>
                  <a:lnTo>
                    <a:pt x="119156" y="209532"/>
                  </a:lnTo>
                  <a:lnTo>
                    <a:pt x="119156" y="206350"/>
                  </a:lnTo>
                  <a:lnTo>
                    <a:pt x="129919" y="206350"/>
                  </a:lnTo>
                  <a:lnTo>
                    <a:pt x="129919" y="209532"/>
                  </a:lnTo>
                  <a:lnTo>
                    <a:pt x="130065" y="209532"/>
                  </a:lnTo>
                  <a:lnTo>
                    <a:pt x="130065" y="206350"/>
                  </a:lnTo>
                  <a:lnTo>
                    <a:pt x="140828" y="206350"/>
                  </a:lnTo>
                  <a:lnTo>
                    <a:pt x="140828" y="209532"/>
                  </a:lnTo>
                  <a:lnTo>
                    <a:pt x="140973" y="209532"/>
                  </a:lnTo>
                  <a:lnTo>
                    <a:pt x="140973" y="206350"/>
                  </a:lnTo>
                  <a:lnTo>
                    <a:pt x="148100" y="206350"/>
                  </a:lnTo>
                  <a:lnTo>
                    <a:pt x="148100" y="206277"/>
                  </a:lnTo>
                  <a:lnTo>
                    <a:pt x="140973" y="206277"/>
                  </a:lnTo>
                  <a:lnTo>
                    <a:pt x="140973" y="195442"/>
                  </a:lnTo>
                  <a:lnTo>
                    <a:pt x="148100" y="195442"/>
                  </a:lnTo>
                  <a:lnTo>
                    <a:pt x="148100" y="195369"/>
                  </a:lnTo>
                  <a:lnTo>
                    <a:pt x="140973" y="195369"/>
                  </a:lnTo>
                  <a:lnTo>
                    <a:pt x="140973" y="189988"/>
                  </a:lnTo>
                  <a:lnTo>
                    <a:pt x="140973" y="189915"/>
                  </a:lnTo>
                  <a:lnTo>
                    <a:pt x="140973" y="189842"/>
                  </a:lnTo>
                  <a:lnTo>
                    <a:pt x="140973" y="184533"/>
                  </a:lnTo>
                  <a:lnTo>
                    <a:pt x="148100" y="184533"/>
                  </a:lnTo>
                  <a:lnTo>
                    <a:pt x="148100" y="184461"/>
                  </a:lnTo>
                  <a:lnTo>
                    <a:pt x="140973" y="184461"/>
                  </a:lnTo>
                  <a:lnTo>
                    <a:pt x="140973" y="173625"/>
                  </a:lnTo>
                  <a:lnTo>
                    <a:pt x="148100" y="173625"/>
                  </a:lnTo>
                  <a:lnTo>
                    <a:pt x="148100" y="173552"/>
                  </a:lnTo>
                  <a:lnTo>
                    <a:pt x="140973" y="173552"/>
                  </a:lnTo>
                  <a:lnTo>
                    <a:pt x="140973" y="168171"/>
                  </a:lnTo>
                  <a:lnTo>
                    <a:pt x="140973" y="168098"/>
                  </a:lnTo>
                  <a:lnTo>
                    <a:pt x="140973" y="168025"/>
                  </a:lnTo>
                  <a:lnTo>
                    <a:pt x="140973" y="162717"/>
                  </a:lnTo>
                  <a:lnTo>
                    <a:pt x="148100" y="162717"/>
                  </a:lnTo>
                  <a:lnTo>
                    <a:pt x="148100" y="162644"/>
                  </a:lnTo>
                  <a:lnTo>
                    <a:pt x="140973" y="162644"/>
                  </a:lnTo>
                  <a:lnTo>
                    <a:pt x="140973" y="151808"/>
                  </a:lnTo>
                  <a:lnTo>
                    <a:pt x="148100" y="151808"/>
                  </a:lnTo>
                  <a:lnTo>
                    <a:pt x="148100" y="151736"/>
                  </a:lnTo>
                  <a:lnTo>
                    <a:pt x="140973" y="151736"/>
                  </a:lnTo>
                  <a:lnTo>
                    <a:pt x="140973" y="146354"/>
                  </a:lnTo>
                  <a:lnTo>
                    <a:pt x="140973" y="146281"/>
                  </a:lnTo>
                  <a:lnTo>
                    <a:pt x="140973" y="146209"/>
                  </a:lnTo>
                  <a:lnTo>
                    <a:pt x="140973" y="140900"/>
                  </a:lnTo>
                  <a:lnTo>
                    <a:pt x="148100" y="140900"/>
                  </a:lnTo>
                  <a:lnTo>
                    <a:pt x="148100" y="140827"/>
                  </a:lnTo>
                  <a:lnTo>
                    <a:pt x="140973" y="140827"/>
                  </a:lnTo>
                  <a:lnTo>
                    <a:pt x="140973" y="129992"/>
                  </a:lnTo>
                  <a:lnTo>
                    <a:pt x="148100" y="129992"/>
                  </a:lnTo>
                  <a:lnTo>
                    <a:pt x="148100" y="129919"/>
                  </a:lnTo>
                  <a:lnTo>
                    <a:pt x="140973" y="129919"/>
                  </a:lnTo>
                  <a:lnTo>
                    <a:pt x="140973" y="124537"/>
                  </a:lnTo>
                  <a:lnTo>
                    <a:pt x="140973" y="124465"/>
                  </a:lnTo>
                  <a:lnTo>
                    <a:pt x="140973" y="124392"/>
                  </a:lnTo>
                  <a:lnTo>
                    <a:pt x="140973" y="119083"/>
                  </a:lnTo>
                  <a:lnTo>
                    <a:pt x="148100" y="119083"/>
                  </a:lnTo>
                  <a:lnTo>
                    <a:pt x="148100" y="119010"/>
                  </a:lnTo>
                  <a:lnTo>
                    <a:pt x="140973" y="119010"/>
                  </a:lnTo>
                  <a:lnTo>
                    <a:pt x="140973" y="108175"/>
                  </a:lnTo>
                  <a:lnTo>
                    <a:pt x="148100" y="108175"/>
                  </a:lnTo>
                  <a:lnTo>
                    <a:pt x="148100" y="108102"/>
                  </a:lnTo>
                  <a:lnTo>
                    <a:pt x="140973" y="108102"/>
                  </a:lnTo>
                  <a:lnTo>
                    <a:pt x="140973" y="102721"/>
                  </a:lnTo>
                  <a:lnTo>
                    <a:pt x="140973" y="102648"/>
                  </a:lnTo>
                  <a:lnTo>
                    <a:pt x="140973" y="102575"/>
                  </a:lnTo>
                  <a:lnTo>
                    <a:pt x="140973" y="97266"/>
                  </a:lnTo>
                  <a:lnTo>
                    <a:pt x="148100" y="97266"/>
                  </a:lnTo>
                  <a:lnTo>
                    <a:pt x="148100" y="97194"/>
                  </a:lnTo>
                  <a:lnTo>
                    <a:pt x="140973" y="97194"/>
                  </a:lnTo>
                  <a:lnTo>
                    <a:pt x="140973" y="86358"/>
                  </a:lnTo>
                  <a:lnTo>
                    <a:pt x="148100" y="86358"/>
                  </a:lnTo>
                  <a:lnTo>
                    <a:pt x="148100" y="86285"/>
                  </a:lnTo>
                  <a:lnTo>
                    <a:pt x="140973" y="86285"/>
                  </a:lnTo>
                  <a:lnTo>
                    <a:pt x="140973" y="80904"/>
                  </a:lnTo>
                  <a:lnTo>
                    <a:pt x="140973" y="80831"/>
                  </a:lnTo>
                  <a:lnTo>
                    <a:pt x="140973" y="80758"/>
                  </a:lnTo>
                  <a:lnTo>
                    <a:pt x="140973" y="75450"/>
                  </a:lnTo>
                  <a:lnTo>
                    <a:pt x="148100" y="75450"/>
                  </a:lnTo>
                  <a:lnTo>
                    <a:pt x="148100" y="75377"/>
                  </a:lnTo>
                  <a:lnTo>
                    <a:pt x="140973" y="75377"/>
                  </a:lnTo>
                  <a:lnTo>
                    <a:pt x="140973" y="64541"/>
                  </a:lnTo>
                  <a:lnTo>
                    <a:pt x="148100" y="64541"/>
                  </a:lnTo>
                  <a:lnTo>
                    <a:pt x="148100" y="64469"/>
                  </a:lnTo>
                  <a:lnTo>
                    <a:pt x="140973" y="64469"/>
                  </a:lnTo>
                  <a:lnTo>
                    <a:pt x="140973" y="59087"/>
                  </a:lnTo>
                  <a:lnTo>
                    <a:pt x="140973" y="59014"/>
                  </a:lnTo>
                  <a:lnTo>
                    <a:pt x="140973" y="58942"/>
                  </a:lnTo>
                  <a:lnTo>
                    <a:pt x="140973" y="53633"/>
                  </a:lnTo>
                  <a:lnTo>
                    <a:pt x="148100" y="53633"/>
                  </a:lnTo>
                  <a:lnTo>
                    <a:pt x="148100" y="53560"/>
                  </a:lnTo>
                  <a:lnTo>
                    <a:pt x="140973" y="53560"/>
                  </a:lnTo>
                  <a:lnTo>
                    <a:pt x="140973" y="42724"/>
                  </a:lnTo>
                  <a:lnTo>
                    <a:pt x="148100" y="42724"/>
                  </a:lnTo>
                  <a:lnTo>
                    <a:pt x="148100" y="42652"/>
                  </a:lnTo>
                  <a:lnTo>
                    <a:pt x="140973" y="42652"/>
                  </a:lnTo>
                  <a:lnTo>
                    <a:pt x="140973" y="37270"/>
                  </a:lnTo>
                  <a:lnTo>
                    <a:pt x="140973" y="37198"/>
                  </a:lnTo>
                  <a:lnTo>
                    <a:pt x="140973" y="37125"/>
                  </a:lnTo>
                  <a:lnTo>
                    <a:pt x="140973" y="31816"/>
                  </a:lnTo>
                  <a:lnTo>
                    <a:pt x="148100" y="31816"/>
                  </a:lnTo>
                  <a:lnTo>
                    <a:pt x="148100" y="31743"/>
                  </a:lnTo>
                  <a:lnTo>
                    <a:pt x="140973" y="31743"/>
                  </a:lnTo>
                  <a:lnTo>
                    <a:pt x="140973" y="20908"/>
                  </a:lnTo>
                  <a:lnTo>
                    <a:pt x="148100" y="20908"/>
                  </a:lnTo>
                  <a:lnTo>
                    <a:pt x="148100" y="20835"/>
                  </a:lnTo>
                  <a:lnTo>
                    <a:pt x="140973" y="20835"/>
                  </a:lnTo>
                  <a:lnTo>
                    <a:pt x="140973" y="15454"/>
                  </a:lnTo>
                  <a:lnTo>
                    <a:pt x="140973" y="15381"/>
                  </a:lnTo>
                  <a:lnTo>
                    <a:pt x="140973" y="15308"/>
                  </a:lnTo>
                  <a:lnTo>
                    <a:pt x="140973" y="9999"/>
                  </a:lnTo>
                  <a:lnTo>
                    <a:pt x="148100" y="9999"/>
                  </a:lnTo>
                  <a:lnTo>
                    <a:pt x="148100" y="9927"/>
                  </a:lnTo>
                  <a:lnTo>
                    <a:pt x="140973" y="9927"/>
                  </a:lnTo>
                  <a:lnTo>
                    <a:pt x="140973" y="0"/>
                  </a:lnTo>
                  <a:lnTo>
                    <a:pt x="140828" y="0"/>
                  </a:lnTo>
                  <a:lnTo>
                    <a:pt x="140828" y="9927"/>
                  </a:lnTo>
                  <a:lnTo>
                    <a:pt x="130065" y="9927"/>
                  </a:lnTo>
                  <a:lnTo>
                    <a:pt x="130065" y="0"/>
                  </a:lnTo>
                  <a:lnTo>
                    <a:pt x="129919" y="0"/>
                  </a:lnTo>
                  <a:lnTo>
                    <a:pt x="129919" y="9927"/>
                  </a:lnTo>
                  <a:lnTo>
                    <a:pt x="119156" y="9927"/>
                  </a:lnTo>
                  <a:lnTo>
                    <a:pt x="119156" y="0"/>
                  </a:lnTo>
                  <a:lnTo>
                    <a:pt x="119011" y="0"/>
                  </a:lnTo>
                  <a:lnTo>
                    <a:pt x="119011" y="9927"/>
                  </a:lnTo>
                  <a:lnTo>
                    <a:pt x="108248" y="9927"/>
                  </a:lnTo>
                  <a:lnTo>
                    <a:pt x="108248" y="0"/>
                  </a:lnTo>
                  <a:lnTo>
                    <a:pt x="108103" y="0"/>
                  </a:lnTo>
                  <a:lnTo>
                    <a:pt x="108103" y="9927"/>
                  </a:lnTo>
                  <a:lnTo>
                    <a:pt x="97340" y="9927"/>
                  </a:lnTo>
                  <a:lnTo>
                    <a:pt x="97340" y="0"/>
                  </a:lnTo>
                  <a:lnTo>
                    <a:pt x="97194" y="0"/>
                  </a:lnTo>
                  <a:lnTo>
                    <a:pt x="97194" y="9927"/>
                  </a:lnTo>
                  <a:lnTo>
                    <a:pt x="86431" y="9927"/>
                  </a:lnTo>
                  <a:lnTo>
                    <a:pt x="86431" y="0"/>
                  </a:lnTo>
                  <a:lnTo>
                    <a:pt x="86286" y="0"/>
                  </a:lnTo>
                  <a:lnTo>
                    <a:pt x="86286" y="9927"/>
                  </a:lnTo>
                  <a:lnTo>
                    <a:pt x="75523" y="9927"/>
                  </a:lnTo>
                  <a:lnTo>
                    <a:pt x="75523" y="0"/>
                  </a:lnTo>
                  <a:lnTo>
                    <a:pt x="75378" y="0"/>
                  </a:lnTo>
                  <a:lnTo>
                    <a:pt x="75378" y="9927"/>
                  </a:lnTo>
                  <a:lnTo>
                    <a:pt x="64615" y="9927"/>
                  </a:lnTo>
                  <a:lnTo>
                    <a:pt x="64615" y="0"/>
                  </a:lnTo>
                  <a:lnTo>
                    <a:pt x="64469" y="0"/>
                  </a:lnTo>
                  <a:lnTo>
                    <a:pt x="64469" y="9927"/>
                  </a:lnTo>
                  <a:lnTo>
                    <a:pt x="53706" y="9927"/>
                  </a:lnTo>
                  <a:lnTo>
                    <a:pt x="53706" y="0"/>
                  </a:lnTo>
                  <a:lnTo>
                    <a:pt x="53561" y="0"/>
                  </a:lnTo>
                  <a:lnTo>
                    <a:pt x="53561" y="9927"/>
                  </a:lnTo>
                  <a:lnTo>
                    <a:pt x="42798" y="9927"/>
                  </a:lnTo>
                  <a:lnTo>
                    <a:pt x="42798" y="0"/>
                  </a:lnTo>
                  <a:lnTo>
                    <a:pt x="42652" y="0"/>
                  </a:lnTo>
                  <a:lnTo>
                    <a:pt x="42652" y="9927"/>
                  </a:lnTo>
                  <a:lnTo>
                    <a:pt x="31890" y="9927"/>
                  </a:lnTo>
                  <a:lnTo>
                    <a:pt x="31890" y="0"/>
                  </a:lnTo>
                  <a:lnTo>
                    <a:pt x="31744" y="0"/>
                  </a:lnTo>
                  <a:lnTo>
                    <a:pt x="31744" y="9927"/>
                  </a:lnTo>
                  <a:lnTo>
                    <a:pt x="20981" y="9927"/>
                  </a:lnTo>
                  <a:lnTo>
                    <a:pt x="20981" y="0"/>
                  </a:lnTo>
                  <a:lnTo>
                    <a:pt x="20836" y="0"/>
                  </a:lnTo>
                  <a:lnTo>
                    <a:pt x="20836" y="9927"/>
                  </a:lnTo>
                  <a:lnTo>
                    <a:pt x="10073" y="9927"/>
                  </a:lnTo>
                  <a:lnTo>
                    <a:pt x="10073" y="0"/>
                  </a:lnTo>
                  <a:close/>
                </a:path>
              </a:pathLst>
            </a:custGeom>
            <a:solidFill>
              <a:srgbClr val="CAE8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15"/>
          <p:cNvSpPr txBox="1">
            <a:spLocks noGrp="1"/>
          </p:cNvSpPr>
          <p:nvPr>
            <p:ph type="title"/>
          </p:nvPr>
        </p:nvSpPr>
        <p:spPr>
          <a:xfrm>
            <a:off x="1671600" y="768100"/>
            <a:ext cx="580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0" name="Google Shape;380;p15"/>
          <p:cNvSpPr txBox="1">
            <a:spLocks noGrp="1"/>
          </p:cNvSpPr>
          <p:nvPr>
            <p:ph type="subTitle" idx="1"/>
          </p:nvPr>
        </p:nvSpPr>
        <p:spPr>
          <a:xfrm>
            <a:off x="2391900" y="22251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5"/>
          <p:cNvSpPr txBox="1">
            <a:spLocks noGrp="1"/>
          </p:cNvSpPr>
          <p:nvPr>
            <p:ph type="subTitle" idx="2"/>
          </p:nvPr>
        </p:nvSpPr>
        <p:spPr>
          <a:xfrm>
            <a:off x="2328900" y="3864950"/>
            <a:ext cx="4486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5"/>
          <p:cNvSpPr txBox="1">
            <a:spLocks noGrp="1"/>
          </p:cNvSpPr>
          <p:nvPr>
            <p:ph type="subTitle" idx="3"/>
          </p:nvPr>
        </p:nvSpPr>
        <p:spPr>
          <a:xfrm>
            <a:off x="1776450" y="1777475"/>
            <a:ext cx="55911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5"/>
          <p:cNvSpPr txBox="1">
            <a:spLocks noGrp="1"/>
          </p:cNvSpPr>
          <p:nvPr>
            <p:ph type="subTitle" idx="4"/>
          </p:nvPr>
        </p:nvSpPr>
        <p:spPr>
          <a:xfrm>
            <a:off x="2391900" y="3215746"/>
            <a:ext cx="43602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subTitle" idx="5"/>
          </p:nvPr>
        </p:nvSpPr>
        <p:spPr>
          <a:xfrm>
            <a:off x="3780200" y="2882375"/>
            <a:ext cx="13905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5"/>
          <p:cNvSpPr/>
          <p:nvPr/>
        </p:nvSpPr>
        <p:spPr>
          <a:xfrm>
            <a:off x="214963" y="1662863"/>
            <a:ext cx="530450" cy="598325"/>
          </a:xfrm>
          <a:custGeom>
            <a:avLst/>
            <a:gdLst/>
            <a:ahLst/>
            <a:cxnLst/>
            <a:rect l="l" t="t" r="r" b="b"/>
            <a:pathLst>
              <a:path w="21218" h="23933" extrusionOk="0">
                <a:moveTo>
                  <a:pt x="5455" y="18066"/>
                </a:moveTo>
                <a:cubicBezTo>
                  <a:pt x="5982" y="18447"/>
                  <a:pt x="6436" y="18829"/>
                  <a:pt x="6891" y="19356"/>
                </a:cubicBezTo>
                <a:cubicBezTo>
                  <a:pt x="6745" y="19884"/>
                  <a:pt x="6600" y="20338"/>
                  <a:pt x="6364" y="20865"/>
                </a:cubicBezTo>
                <a:cubicBezTo>
                  <a:pt x="6073" y="20193"/>
                  <a:pt x="5309" y="19575"/>
                  <a:pt x="4782" y="19284"/>
                </a:cubicBezTo>
                <a:cubicBezTo>
                  <a:pt x="5000" y="18829"/>
                  <a:pt x="5236" y="18447"/>
                  <a:pt x="5455" y="18066"/>
                </a:cubicBezTo>
                <a:close/>
                <a:moveTo>
                  <a:pt x="3731" y="17151"/>
                </a:moveTo>
                <a:cubicBezTo>
                  <a:pt x="4277" y="17151"/>
                  <a:pt x="4889" y="17607"/>
                  <a:pt x="5236" y="17829"/>
                </a:cubicBezTo>
                <a:cubicBezTo>
                  <a:pt x="5000" y="18284"/>
                  <a:pt x="4782" y="18738"/>
                  <a:pt x="4473" y="19120"/>
                </a:cubicBezTo>
                <a:cubicBezTo>
                  <a:pt x="4400" y="19120"/>
                  <a:pt x="4327" y="19120"/>
                  <a:pt x="4327" y="19193"/>
                </a:cubicBezTo>
                <a:cubicBezTo>
                  <a:pt x="4164" y="19356"/>
                  <a:pt x="4164" y="19429"/>
                  <a:pt x="4164" y="19575"/>
                </a:cubicBezTo>
                <a:cubicBezTo>
                  <a:pt x="4164" y="19753"/>
                  <a:pt x="4298" y="19838"/>
                  <a:pt x="4426" y="19838"/>
                </a:cubicBezTo>
                <a:cubicBezTo>
                  <a:pt x="4468" y="19838"/>
                  <a:pt x="4510" y="19829"/>
                  <a:pt x="4545" y="19811"/>
                </a:cubicBezTo>
                <a:cubicBezTo>
                  <a:pt x="4618" y="19811"/>
                  <a:pt x="4709" y="19884"/>
                  <a:pt x="4855" y="19884"/>
                </a:cubicBezTo>
                <a:cubicBezTo>
                  <a:pt x="5000" y="20029"/>
                  <a:pt x="5164" y="20193"/>
                  <a:pt x="5309" y="20338"/>
                </a:cubicBezTo>
                <a:cubicBezTo>
                  <a:pt x="5527" y="20556"/>
                  <a:pt x="6527" y="21556"/>
                  <a:pt x="5309" y="21702"/>
                </a:cubicBezTo>
                <a:cubicBezTo>
                  <a:pt x="4855" y="21702"/>
                  <a:pt x="4018" y="20265"/>
                  <a:pt x="3800" y="19811"/>
                </a:cubicBezTo>
                <a:cubicBezTo>
                  <a:pt x="3636" y="19502"/>
                  <a:pt x="2964" y="17684"/>
                  <a:pt x="3255" y="17302"/>
                </a:cubicBezTo>
                <a:cubicBezTo>
                  <a:pt x="3401" y="17195"/>
                  <a:pt x="3563" y="17151"/>
                  <a:pt x="3731" y="17151"/>
                </a:cubicBezTo>
                <a:close/>
                <a:moveTo>
                  <a:pt x="18872" y="649"/>
                </a:moveTo>
                <a:cubicBezTo>
                  <a:pt x="19399" y="649"/>
                  <a:pt x="19999" y="1103"/>
                  <a:pt x="20526" y="1921"/>
                </a:cubicBezTo>
                <a:cubicBezTo>
                  <a:pt x="20454" y="2230"/>
                  <a:pt x="20308" y="2539"/>
                  <a:pt x="20072" y="2757"/>
                </a:cubicBezTo>
                <a:cubicBezTo>
                  <a:pt x="19781" y="3139"/>
                  <a:pt x="19472" y="3448"/>
                  <a:pt x="19254" y="3830"/>
                </a:cubicBezTo>
                <a:cubicBezTo>
                  <a:pt x="18635" y="4503"/>
                  <a:pt x="18181" y="5266"/>
                  <a:pt x="17654" y="6012"/>
                </a:cubicBezTo>
                <a:cubicBezTo>
                  <a:pt x="16363" y="7921"/>
                  <a:pt x="15163" y="9812"/>
                  <a:pt x="14018" y="11702"/>
                </a:cubicBezTo>
                <a:cubicBezTo>
                  <a:pt x="13345" y="12920"/>
                  <a:pt x="12727" y="14120"/>
                  <a:pt x="12200" y="15338"/>
                </a:cubicBezTo>
                <a:lnTo>
                  <a:pt x="11981" y="15338"/>
                </a:lnTo>
                <a:cubicBezTo>
                  <a:pt x="11890" y="15411"/>
                  <a:pt x="11890" y="15557"/>
                  <a:pt x="12054" y="15648"/>
                </a:cubicBezTo>
                <a:cubicBezTo>
                  <a:pt x="11981" y="15720"/>
                  <a:pt x="11981" y="15866"/>
                  <a:pt x="11890" y="15938"/>
                </a:cubicBezTo>
                <a:cubicBezTo>
                  <a:pt x="11818" y="15866"/>
                  <a:pt x="11745" y="15793"/>
                  <a:pt x="11672" y="15793"/>
                </a:cubicBezTo>
                <a:cubicBezTo>
                  <a:pt x="11651" y="15772"/>
                  <a:pt x="11630" y="15763"/>
                  <a:pt x="11610" y="15763"/>
                </a:cubicBezTo>
                <a:cubicBezTo>
                  <a:pt x="11563" y="15763"/>
                  <a:pt x="11527" y="15814"/>
                  <a:pt x="11527" y="15866"/>
                </a:cubicBezTo>
                <a:cubicBezTo>
                  <a:pt x="11600" y="16011"/>
                  <a:pt x="11600" y="16175"/>
                  <a:pt x="11745" y="16248"/>
                </a:cubicBezTo>
                <a:cubicBezTo>
                  <a:pt x="11672" y="16466"/>
                  <a:pt x="11600" y="16629"/>
                  <a:pt x="11527" y="16775"/>
                </a:cubicBezTo>
                <a:cubicBezTo>
                  <a:pt x="11436" y="16702"/>
                  <a:pt x="11363" y="16629"/>
                  <a:pt x="11290" y="16557"/>
                </a:cubicBezTo>
                <a:cubicBezTo>
                  <a:pt x="11269" y="16529"/>
                  <a:pt x="11247" y="16518"/>
                  <a:pt x="11227" y="16518"/>
                </a:cubicBezTo>
                <a:cubicBezTo>
                  <a:pt x="11181" y="16518"/>
                  <a:pt x="11145" y="16578"/>
                  <a:pt x="11145" y="16629"/>
                </a:cubicBezTo>
                <a:cubicBezTo>
                  <a:pt x="11218" y="16775"/>
                  <a:pt x="11290" y="17011"/>
                  <a:pt x="11436" y="17084"/>
                </a:cubicBezTo>
                <a:cubicBezTo>
                  <a:pt x="11363" y="17229"/>
                  <a:pt x="11290" y="17302"/>
                  <a:pt x="11290" y="17466"/>
                </a:cubicBezTo>
                <a:cubicBezTo>
                  <a:pt x="11218" y="17375"/>
                  <a:pt x="11145" y="17302"/>
                  <a:pt x="11145" y="17229"/>
                </a:cubicBezTo>
                <a:cubicBezTo>
                  <a:pt x="10981" y="17084"/>
                  <a:pt x="10909" y="17011"/>
                  <a:pt x="10763" y="16847"/>
                </a:cubicBezTo>
                <a:cubicBezTo>
                  <a:pt x="10691" y="16847"/>
                  <a:pt x="10618" y="16847"/>
                  <a:pt x="10618" y="16920"/>
                </a:cubicBezTo>
                <a:cubicBezTo>
                  <a:pt x="10763" y="17084"/>
                  <a:pt x="10836" y="17302"/>
                  <a:pt x="10909" y="17466"/>
                </a:cubicBezTo>
                <a:cubicBezTo>
                  <a:pt x="10981" y="17611"/>
                  <a:pt x="11072" y="17684"/>
                  <a:pt x="11145" y="17757"/>
                </a:cubicBezTo>
                <a:cubicBezTo>
                  <a:pt x="11072" y="17829"/>
                  <a:pt x="11072" y="17993"/>
                  <a:pt x="10981" y="18066"/>
                </a:cubicBezTo>
                <a:lnTo>
                  <a:pt x="10981" y="17920"/>
                </a:lnTo>
                <a:cubicBezTo>
                  <a:pt x="10836" y="17684"/>
                  <a:pt x="10618" y="17466"/>
                  <a:pt x="10381" y="17375"/>
                </a:cubicBezTo>
                <a:cubicBezTo>
                  <a:pt x="10369" y="17362"/>
                  <a:pt x="10354" y="17357"/>
                  <a:pt x="10338" y="17357"/>
                </a:cubicBezTo>
                <a:cubicBezTo>
                  <a:pt x="10265" y="17357"/>
                  <a:pt x="10176" y="17478"/>
                  <a:pt x="10236" y="17538"/>
                </a:cubicBezTo>
                <a:cubicBezTo>
                  <a:pt x="10454" y="17684"/>
                  <a:pt x="10527" y="17920"/>
                  <a:pt x="10691" y="18138"/>
                </a:cubicBezTo>
                <a:cubicBezTo>
                  <a:pt x="10763" y="18284"/>
                  <a:pt x="10763" y="18375"/>
                  <a:pt x="10836" y="18520"/>
                </a:cubicBezTo>
                <a:cubicBezTo>
                  <a:pt x="10763" y="18666"/>
                  <a:pt x="10763" y="18829"/>
                  <a:pt x="10691" y="18975"/>
                </a:cubicBezTo>
                <a:cubicBezTo>
                  <a:pt x="10618" y="18902"/>
                  <a:pt x="10527" y="18738"/>
                  <a:pt x="10527" y="18666"/>
                </a:cubicBezTo>
                <a:cubicBezTo>
                  <a:pt x="10309" y="18375"/>
                  <a:pt x="10000" y="18066"/>
                  <a:pt x="9709" y="17920"/>
                </a:cubicBezTo>
                <a:cubicBezTo>
                  <a:pt x="9690" y="17901"/>
                  <a:pt x="9672" y="17893"/>
                  <a:pt x="9655" y="17893"/>
                </a:cubicBezTo>
                <a:cubicBezTo>
                  <a:pt x="9591" y="17893"/>
                  <a:pt x="9545" y="18008"/>
                  <a:pt x="9545" y="18066"/>
                </a:cubicBezTo>
                <a:cubicBezTo>
                  <a:pt x="9782" y="18284"/>
                  <a:pt x="10072" y="18593"/>
                  <a:pt x="10236" y="18902"/>
                </a:cubicBezTo>
                <a:cubicBezTo>
                  <a:pt x="10381" y="19047"/>
                  <a:pt x="10454" y="19284"/>
                  <a:pt x="10527" y="19429"/>
                </a:cubicBezTo>
                <a:cubicBezTo>
                  <a:pt x="10454" y="19575"/>
                  <a:pt x="10381" y="19811"/>
                  <a:pt x="10381" y="19956"/>
                </a:cubicBezTo>
                <a:cubicBezTo>
                  <a:pt x="10000" y="19284"/>
                  <a:pt x="9545" y="18738"/>
                  <a:pt x="9018" y="18211"/>
                </a:cubicBezTo>
                <a:cubicBezTo>
                  <a:pt x="8945" y="18211"/>
                  <a:pt x="8872" y="18284"/>
                  <a:pt x="8945" y="18284"/>
                </a:cubicBezTo>
                <a:cubicBezTo>
                  <a:pt x="9472" y="18975"/>
                  <a:pt x="9927" y="19647"/>
                  <a:pt x="10236" y="20411"/>
                </a:cubicBezTo>
                <a:cubicBezTo>
                  <a:pt x="10072" y="20720"/>
                  <a:pt x="10000" y="20938"/>
                  <a:pt x="9927" y="21247"/>
                </a:cubicBezTo>
                <a:cubicBezTo>
                  <a:pt x="9400" y="19811"/>
                  <a:pt x="8418" y="18666"/>
                  <a:pt x="7345" y="17611"/>
                </a:cubicBezTo>
                <a:cubicBezTo>
                  <a:pt x="7273" y="17611"/>
                  <a:pt x="7200" y="17684"/>
                  <a:pt x="7273" y="17684"/>
                </a:cubicBezTo>
                <a:cubicBezTo>
                  <a:pt x="8345" y="18975"/>
                  <a:pt x="9327" y="20102"/>
                  <a:pt x="9782" y="21702"/>
                </a:cubicBezTo>
                <a:cubicBezTo>
                  <a:pt x="9709" y="21920"/>
                  <a:pt x="9618" y="22084"/>
                  <a:pt x="9545" y="22302"/>
                </a:cubicBezTo>
                <a:cubicBezTo>
                  <a:pt x="9472" y="22156"/>
                  <a:pt x="9472" y="22011"/>
                  <a:pt x="9400" y="21920"/>
                </a:cubicBezTo>
                <a:cubicBezTo>
                  <a:pt x="8872" y="20484"/>
                  <a:pt x="7345" y="18902"/>
                  <a:pt x="6218" y="17993"/>
                </a:cubicBezTo>
                <a:cubicBezTo>
                  <a:pt x="5836" y="17611"/>
                  <a:pt x="4927" y="16847"/>
                  <a:pt x="4164" y="16557"/>
                </a:cubicBezTo>
                <a:cubicBezTo>
                  <a:pt x="4782" y="16175"/>
                  <a:pt x="5236" y="15338"/>
                  <a:pt x="5691" y="14957"/>
                </a:cubicBezTo>
                <a:cubicBezTo>
                  <a:pt x="7054" y="13375"/>
                  <a:pt x="8709" y="12011"/>
                  <a:pt x="10163" y="10412"/>
                </a:cubicBezTo>
                <a:cubicBezTo>
                  <a:pt x="11672" y="8739"/>
                  <a:pt x="13345" y="7084"/>
                  <a:pt x="14927" y="5412"/>
                </a:cubicBezTo>
                <a:cubicBezTo>
                  <a:pt x="15527" y="4812"/>
                  <a:pt x="16145" y="4121"/>
                  <a:pt x="16672" y="3448"/>
                </a:cubicBezTo>
                <a:cubicBezTo>
                  <a:pt x="17436" y="2539"/>
                  <a:pt x="17963" y="1394"/>
                  <a:pt x="18872" y="649"/>
                </a:cubicBezTo>
                <a:close/>
                <a:moveTo>
                  <a:pt x="16890" y="2303"/>
                </a:moveTo>
                <a:lnTo>
                  <a:pt x="16890" y="2303"/>
                </a:lnTo>
                <a:cubicBezTo>
                  <a:pt x="16527" y="2830"/>
                  <a:pt x="16145" y="3376"/>
                  <a:pt x="15690" y="3903"/>
                </a:cubicBezTo>
                <a:cubicBezTo>
                  <a:pt x="14254" y="5557"/>
                  <a:pt x="12654" y="7084"/>
                  <a:pt x="11072" y="8666"/>
                </a:cubicBezTo>
                <a:cubicBezTo>
                  <a:pt x="9545" y="10266"/>
                  <a:pt x="8109" y="11848"/>
                  <a:pt x="6527" y="13448"/>
                </a:cubicBezTo>
                <a:cubicBezTo>
                  <a:pt x="5764" y="14120"/>
                  <a:pt x="4618" y="15938"/>
                  <a:pt x="3636" y="16466"/>
                </a:cubicBezTo>
                <a:cubicBezTo>
                  <a:pt x="3491" y="16466"/>
                  <a:pt x="3346" y="16557"/>
                  <a:pt x="3182" y="16557"/>
                </a:cubicBezTo>
                <a:cubicBezTo>
                  <a:pt x="2273" y="17084"/>
                  <a:pt x="2800" y="18902"/>
                  <a:pt x="3109" y="19575"/>
                </a:cubicBezTo>
                <a:cubicBezTo>
                  <a:pt x="3491" y="20484"/>
                  <a:pt x="4164" y="21629"/>
                  <a:pt x="5073" y="22156"/>
                </a:cubicBezTo>
                <a:cubicBezTo>
                  <a:pt x="5258" y="22261"/>
                  <a:pt x="5474" y="22320"/>
                  <a:pt x="5683" y="22320"/>
                </a:cubicBezTo>
                <a:cubicBezTo>
                  <a:pt x="6090" y="22320"/>
                  <a:pt x="6467" y="22097"/>
                  <a:pt x="6527" y="21556"/>
                </a:cubicBezTo>
                <a:lnTo>
                  <a:pt x="6527" y="21320"/>
                </a:lnTo>
                <a:cubicBezTo>
                  <a:pt x="6891" y="20865"/>
                  <a:pt x="7127" y="20338"/>
                  <a:pt x="7273" y="19811"/>
                </a:cubicBezTo>
                <a:cubicBezTo>
                  <a:pt x="7436" y="19956"/>
                  <a:pt x="7509" y="20102"/>
                  <a:pt x="7654" y="20265"/>
                </a:cubicBezTo>
                <a:cubicBezTo>
                  <a:pt x="8254" y="21011"/>
                  <a:pt x="10163" y="23211"/>
                  <a:pt x="8254" y="23593"/>
                </a:cubicBezTo>
                <a:cubicBezTo>
                  <a:pt x="8200" y="23598"/>
                  <a:pt x="8145" y="23600"/>
                  <a:pt x="8089" y="23600"/>
                </a:cubicBezTo>
                <a:cubicBezTo>
                  <a:pt x="7369" y="23600"/>
                  <a:pt x="6482" y="23190"/>
                  <a:pt x="5909" y="22920"/>
                </a:cubicBezTo>
                <a:cubicBezTo>
                  <a:pt x="4400" y="22229"/>
                  <a:pt x="2727" y="20938"/>
                  <a:pt x="1746" y="19647"/>
                </a:cubicBezTo>
                <a:cubicBezTo>
                  <a:pt x="1528" y="19429"/>
                  <a:pt x="528" y="18211"/>
                  <a:pt x="618" y="17920"/>
                </a:cubicBezTo>
                <a:cubicBezTo>
                  <a:pt x="618" y="17920"/>
                  <a:pt x="1291" y="17466"/>
                  <a:pt x="1364" y="17375"/>
                </a:cubicBezTo>
                <a:cubicBezTo>
                  <a:pt x="1818" y="17011"/>
                  <a:pt x="2273" y="16557"/>
                  <a:pt x="2655" y="16102"/>
                </a:cubicBezTo>
                <a:cubicBezTo>
                  <a:pt x="4327" y="14193"/>
                  <a:pt x="5982" y="12375"/>
                  <a:pt x="7727" y="10557"/>
                </a:cubicBezTo>
                <a:cubicBezTo>
                  <a:pt x="10618" y="7612"/>
                  <a:pt x="13872" y="5103"/>
                  <a:pt x="16890" y="2303"/>
                </a:cubicBezTo>
                <a:close/>
                <a:moveTo>
                  <a:pt x="18934" y="0"/>
                </a:moveTo>
                <a:cubicBezTo>
                  <a:pt x="18914" y="0"/>
                  <a:pt x="18893" y="9"/>
                  <a:pt x="18872" y="30"/>
                </a:cubicBezTo>
                <a:cubicBezTo>
                  <a:pt x="18799" y="103"/>
                  <a:pt x="18708" y="194"/>
                  <a:pt x="18563" y="267"/>
                </a:cubicBezTo>
                <a:cubicBezTo>
                  <a:pt x="18345" y="412"/>
                  <a:pt x="18108" y="649"/>
                  <a:pt x="17890" y="867"/>
                </a:cubicBezTo>
                <a:cubicBezTo>
                  <a:pt x="17799" y="867"/>
                  <a:pt x="17890" y="939"/>
                  <a:pt x="17890" y="939"/>
                </a:cubicBezTo>
                <a:cubicBezTo>
                  <a:pt x="14999" y="3448"/>
                  <a:pt x="12054" y="5866"/>
                  <a:pt x="9254" y="8448"/>
                </a:cubicBezTo>
                <a:cubicBezTo>
                  <a:pt x="7727" y="9884"/>
                  <a:pt x="6291" y="11393"/>
                  <a:pt x="4855" y="12993"/>
                </a:cubicBezTo>
                <a:cubicBezTo>
                  <a:pt x="3346" y="14575"/>
                  <a:pt x="1982" y="16393"/>
                  <a:pt x="164" y="17757"/>
                </a:cubicBezTo>
                <a:cubicBezTo>
                  <a:pt x="0" y="17920"/>
                  <a:pt x="0" y="18138"/>
                  <a:pt x="237" y="18138"/>
                </a:cubicBezTo>
                <a:cubicBezTo>
                  <a:pt x="837" y="18375"/>
                  <a:pt x="1146" y="19429"/>
                  <a:pt x="1437" y="19884"/>
                </a:cubicBezTo>
                <a:cubicBezTo>
                  <a:pt x="2127" y="20793"/>
                  <a:pt x="3036" y="21465"/>
                  <a:pt x="3873" y="22156"/>
                </a:cubicBezTo>
                <a:cubicBezTo>
                  <a:pt x="4618" y="22829"/>
                  <a:pt x="5455" y="23283"/>
                  <a:pt x="6436" y="23665"/>
                </a:cubicBezTo>
                <a:cubicBezTo>
                  <a:pt x="6890" y="23827"/>
                  <a:pt x="7435" y="23933"/>
                  <a:pt x="7941" y="23933"/>
                </a:cubicBezTo>
                <a:cubicBezTo>
                  <a:pt x="8632" y="23933"/>
                  <a:pt x="9252" y="23735"/>
                  <a:pt x="9472" y="23211"/>
                </a:cubicBezTo>
                <a:cubicBezTo>
                  <a:pt x="9854" y="22683"/>
                  <a:pt x="10072" y="21920"/>
                  <a:pt x="10309" y="21320"/>
                </a:cubicBezTo>
                <a:cubicBezTo>
                  <a:pt x="10381" y="21174"/>
                  <a:pt x="10454" y="21011"/>
                  <a:pt x="10527" y="20865"/>
                </a:cubicBezTo>
                <a:cubicBezTo>
                  <a:pt x="10618" y="20865"/>
                  <a:pt x="10691" y="20793"/>
                  <a:pt x="10618" y="20647"/>
                </a:cubicBezTo>
                <a:lnTo>
                  <a:pt x="10618" y="20556"/>
                </a:lnTo>
                <a:cubicBezTo>
                  <a:pt x="10691" y="20338"/>
                  <a:pt x="10836" y="20102"/>
                  <a:pt x="10909" y="19884"/>
                </a:cubicBezTo>
                <a:cubicBezTo>
                  <a:pt x="10981" y="19884"/>
                  <a:pt x="11072" y="19811"/>
                  <a:pt x="10981" y="19738"/>
                </a:cubicBezTo>
                <a:lnTo>
                  <a:pt x="10981" y="19575"/>
                </a:lnTo>
                <a:cubicBezTo>
                  <a:pt x="11436" y="18447"/>
                  <a:pt x="11890" y="17302"/>
                  <a:pt x="12436" y="16175"/>
                </a:cubicBezTo>
                <a:cubicBezTo>
                  <a:pt x="13799" y="13066"/>
                  <a:pt x="15617" y="10266"/>
                  <a:pt x="17436" y="7539"/>
                </a:cubicBezTo>
                <a:cubicBezTo>
                  <a:pt x="18345" y="6175"/>
                  <a:pt x="19163" y="4885"/>
                  <a:pt x="20163" y="3594"/>
                </a:cubicBezTo>
                <a:cubicBezTo>
                  <a:pt x="20617" y="2994"/>
                  <a:pt x="21217" y="2303"/>
                  <a:pt x="21144" y="1467"/>
                </a:cubicBezTo>
                <a:cubicBezTo>
                  <a:pt x="21072" y="867"/>
                  <a:pt x="20526" y="339"/>
                  <a:pt x="19999" y="103"/>
                </a:cubicBezTo>
                <a:cubicBezTo>
                  <a:pt x="19808" y="67"/>
                  <a:pt x="19640" y="49"/>
                  <a:pt x="19481" y="49"/>
                </a:cubicBezTo>
                <a:cubicBezTo>
                  <a:pt x="19322" y="49"/>
                  <a:pt x="19172" y="67"/>
                  <a:pt x="19017" y="103"/>
                </a:cubicBezTo>
                <a:cubicBezTo>
                  <a:pt x="19017" y="52"/>
                  <a:pt x="18981" y="0"/>
                  <a:pt x="189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5"/>
          <p:cNvSpPr/>
          <p:nvPr/>
        </p:nvSpPr>
        <p:spPr>
          <a:xfrm>
            <a:off x="213150" y="2781413"/>
            <a:ext cx="534075" cy="593200"/>
          </a:xfrm>
          <a:custGeom>
            <a:avLst/>
            <a:gdLst/>
            <a:ahLst/>
            <a:cxnLst/>
            <a:rect l="l" t="t" r="r" b="b"/>
            <a:pathLst>
              <a:path w="21363" h="23728" extrusionOk="0">
                <a:moveTo>
                  <a:pt x="12182" y="1723"/>
                </a:moveTo>
                <a:cubicBezTo>
                  <a:pt x="12235" y="1723"/>
                  <a:pt x="12290" y="1725"/>
                  <a:pt x="12345" y="1727"/>
                </a:cubicBezTo>
                <a:cubicBezTo>
                  <a:pt x="13854" y="1818"/>
                  <a:pt x="14018" y="3546"/>
                  <a:pt x="13254" y="4618"/>
                </a:cubicBezTo>
                <a:cubicBezTo>
                  <a:pt x="12654" y="5527"/>
                  <a:pt x="11363" y="5909"/>
                  <a:pt x="10309" y="6054"/>
                </a:cubicBezTo>
                <a:lnTo>
                  <a:pt x="10218" y="6127"/>
                </a:lnTo>
                <a:cubicBezTo>
                  <a:pt x="9763" y="5527"/>
                  <a:pt x="9763" y="4618"/>
                  <a:pt x="9854" y="3855"/>
                </a:cubicBezTo>
                <a:cubicBezTo>
                  <a:pt x="9924" y="2546"/>
                  <a:pt x="10898" y="1723"/>
                  <a:pt x="12182" y="1723"/>
                </a:cubicBezTo>
                <a:close/>
                <a:moveTo>
                  <a:pt x="17897" y="5277"/>
                </a:moveTo>
                <a:cubicBezTo>
                  <a:pt x="18481" y="5277"/>
                  <a:pt x="19008" y="5600"/>
                  <a:pt x="19235" y="6364"/>
                </a:cubicBezTo>
                <a:cubicBezTo>
                  <a:pt x="19617" y="7418"/>
                  <a:pt x="19308" y="8545"/>
                  <a:pt x="18254" y="9163"/>
                </a:cubicBezTo>
                <a:cubicBezTo>
                  <a:pt x="17702" y="9477"/>
                  <a:pt x="16929" y="9729"/>
                  <a:pt x="16258" y="9729"/>
                </a:cubicBezTo>
                <a:cubicBezTo>
                  <a:pt x="16111" y="9729"/>
                  <a:pt x="15969" y="9717"/>
                  <a:pt x="15836" y="9691"/>
                </a:cubicBezTo>
                <a:lnTo>
                  <a:pt x="15836" y="9545"/>
                </a:lnTo>
                <a:cubicBezTo>
                  <a:pt x="15599" y="8473"/>
                  <a:pt x="15527" y="6964"/>
                  <a:pt x="16217" y="6127"/>
                </a:cubicBezTo>
                <a:cubicBezTo>
                  <a:pt x="16672" y="5600"/>
                  <a:pt x="17313" y="5277"/>
                  <a:pt x="17897" y="5277"/>
                </a:cubicBezTo>
                <a:close/>
                <a:moveTo>
                  <a:pt x="11869" y="475"/>
                </a:moveTo>
                <a:cubicBezTo>
                  <a:pt x="12279" y="475"/>
                  <a:pt x="12701" y="583"/>
                  <a:pt x="13109" y="818"/>
                </a:cubicBezTo>
                <a:cubicBezTo>
                  <a:pt x="15454" y="2273"/>
                  <a:pt x="14309" y="5527"/>
                  <a:pt x="12272" y="6582"/>
                </a:cubicBezTo>
                <a:cubicBezTo>
                  <a:pt x="11890" y="6727"/>
                  <a:pt x="11672" y="6891"/>
                  <a:pt x="11436" y="7273"/>
                </a:cubicBezTo>
                <a:cubicBezTo>
                  <a:pt x="11235" y="7826"/>
                  <a:pt x="11343" y="10124"/>
                  <a:pt x="10592" y="10124"/>
                </a:cubicBezTo>
                <a:cubicBezTo>
                  <a:pt x="10528" y="10124"/>
                  <a:pt x="10458" y="10108"/>
                  <a:pt x="10382" y="10072"/>
                </a:cubicBezTo>
                <a:cubicBezTo>
                  <a:pt x="9472" y="9691"/>
                  <a:pt x="10000" y="7182"/>
                  <a:pt x="10000" y="6364"/>
                </a:cubicBezTo>
                <a:lnTo>
                  <a:pt x="10000" y="6364"/>
                </a:lnTo>
                <a:cubicBezTo>
                  <a:pt x="10145" y="6436"/>
                  <a:pt x="10309" y="6582"/>
                  <a:pt x="10454" y="6582"/>
                </a:cubicBezTo>
                <a:cubicBezTo>
                  <a:pt x="10527" y="6582"/>
                  <a:pt x="10527" y="6509"/>
                  <a:pt x="10527" y="6509"/>
                </a:cubicBezTo>
                <a:cubicBezTo>
                  <a:pt x="11963" y="6273"/>
                  <a:pt x="13563" y="5527"/>
                  <a:pt x="14018" y="4000"/>
                </a:cubicBezTo>
                <a:cubicBezTo>
                  <a:pt x="14399" y="2727"/>
                  <a:pt x="13854" y="1437"/>
                  <a:pt x="12418" y="1364"/>
                </a:cubicBezTo>
                <a:cubicBezTo>
                  <a:pt x="12311" y="1351"/>
                  <a:pt x="12205" y="1345"/>
                  <a:pt x="12099" y="1345"/>
                </a:cubicBezTo>
                <a:cubicBezTo>
                  <a:pt x="10849" y="1345"/>
                  <a:pt x="9679" y="2216"/>
                  <a:pt x="9545" y="3473"/>
                </a:cubicBezTo>
                <a:cubicBezTo>
                  <a:pt x="9400" y="4091"/>
                  <a:pt x="9400" y="5527"/>
                  <a:pt x="9854" y="6200"/>
                </a:cubicBezTo>
                <a:cubicBezTo>
                  <a:pt x="9763" y="6200"/>
                  <a:pt x="9691" y="6200"/>
                  <a:pt x="9691" y="6273"/>
                </a:cubicBezTo>
                <a:cubicBezTo>
                  <a:pt x="9018" y="4764"/>
                  <a:pt x="8709" y="3327"/>
                  <a:pt x="9618" y="1818"/>
                </a:cubicBezTo>
                <a:cubicBezTo>
                  <a:pt x="10140" y="985"/>
                  <a:pt x="10978" y="475"/>
                  <a:pt x="11869" y="475"/>
                </a:cubicBezTo>
                <a:close/>
                <a:moveTo>
                  <a:pt x="18259" y="4476"/>
                </a:moveTo>
                <a:cubicBezTo>
                  <a:pt x="19083" y="4476"/>
                  <a:pt x="19868" y="4889"/>
                  <a:pt x="20381" y="5909"/>
                </a:cubicBezTo>
                <a:cubicBezTo>
                  <a:pt x="21054" y="7182"/>
                  <a:pt x="20308" y="8545"/>
                  <a:pt x="19308" y="9382"/>
                </a:cubicBezTo>
                <a:cubicBezTo>
                  <a:pt x="18504" y="10067"/>
                  <a:pt x="17553" y="10239"/>
                  <a:pt x="16566" y="10239"/>
                </a:cubicBezTo>
                <a:cubicBezTo>
                  <a:pt x="16348" y="10239"/>
                  <a:pt x="16128" y="10231"/>
                  <a:pt x="15908" y="10218"/>
                </a:cubicBezTo>
                <a:lnTo>
                  <a:pt x="15908" y="10072"/>
                </a:lnTo>
                <a:cubicBezTo>
                  <a:pt x="15998" y="10089"/>
                  <a:pt x="16096" y="10097"/>
                  <a:pt x="16199" y="10097"/>
                </a:cubicBezTo>
                <a:cubicBezTo>
                  <a:pt x="16979" y="10097"/>
                  <a:pt x="18089" y="9654"/>
                  <a:pt x="18490" y="9382"/>
                </a:cubicBezTo>
                <a:cubicBezTo>
                  <a:pt x="19690" y="8782"/>
                  <a:pt x="20072" y="7273"/>
                  <a:pt x="19545" y="6054"/>
                </a:cubicBezTo>
                <a:cubicBezTo>
                  <a:pt x="19193" y="5212"/>
                  <a:pt x="18547" y="4839"/>
                  <a:pt x="17846" y="4839"/>
                </a:cubicBezTo>
                <a:cubicBezTo>
                  <a:pt x="17352" y="4839"/>
                  <a:pt x="16829" y="5025"/>
                  <a:pt x="16363" y="5364"/>
                </a:cubicBezTo>
                <a:cubicBezTo>
                  <a:pt x="15145" y="6364"/>
                  <a:pt x="15072" y="8091"/>
                  <a:pt x="15381" y="9545"/>
                </a:cubicBezTo>
                <a:cubicBezTo>
                  <a:pt x="15308" y="9545"/>
                  <a:pt x="15308" y="9545"/>
                  <a:pt x="15308" y="9618"/>
                </a:cubicBezTo>
                <a:cubicBezTo>
                  <a:pt x="15381" y="9763"/>
                  <a:pt x="15527" y="9909"/>
                  <a:pt x="15672" y="10000"/>
                </a:cubicBezTo>
                <a:cubicBezTo>
                  <a:pt x="15013" y="10234"/>
                  <a:pt x="13597" y="11166"/>
                  <a:pt x="12682" y="11166"/>
                </a:cubicBezTo>
                <a:cubicBezTo>
                  <a:pt x="12462" y="11166"/>
                  <a:pt x="12271" y="11112"/>
                  <a:pt x="12127" y="10981"/>
                </a:cubicBezTo>
                <a:cubicBezTo>
                  <a:pt x="11963" y="10818"/>
                  <a:pt x="11963" y="10745"/>
                  <a:pt x="11963" y="10600"/>
                </a:cubicBezTo>
                <a:lnTo>
                  <a:pt x="11963" y="10454"/>
                </a:lnTo>
                <a:cubicBezTo>
                  <a:pt x="12272" y="9836"/>
                  <a:pt x="13781" y="9382"/>
                  <a:pt x="14163" y="9000"/>
                </a:cubicBezTo>
                <a:cubicBezTo>
                  <a:pt x="14618" y="8636"/>
                  <a:pt x="14618" y="8327"/>
                  <a:pt x="14690" y="7800"/>
                </a:cubicBezTo>
                <a:cubicBezTo>
                  <a:pt x="14847" y="6086"/>
                  <a:pt x="16631" y="4476"/>
                  <a:pt x="18259" y="4476"/>
                </a:cubicBezTo>
                <a:close/>
                <a:moveTo>
                  <a:pt x="9472" y="11272"/>
                </a:moveTo>
                <a:lnTo>
                  <a:pt x="9472" y="11272"/>
                </a:lnTo>
                <a:cubicBezTo>
                  <a:pt x="9400" y="11654"/>
                  <a:pt x="9400" y="12036"/>
                  <a:pt x="9400" y="12490"/>
                </a:cubicBezTo>
                <a:cubicBezTo>
                  <a:pt x="8182" y="13018"/>
                  <a:pt x="6964" y="13636"/>
                  <a:pt x="5836" y="14163"/>
                </a:cubicBezTo>
                <a:cubicBezTo>
                  <a:pt x="4927" y="14618"/>
                  <a:pt x="3946" y="15145"/>
                  <a:pt x="3109" y="15745"/>
                </a:cubicBezTo>
                <a:cubicBezTo>
                  <a:pt x="2273" y="16363"/>
                  <a:pt x="1582" y="17108"/>
                  <a:pt x="673" y="17563"/>
                </a:cubicBezTo>
                <a:cubicBezTo>
                  <a:pt x="909" y="15817"/>
                  <a:pt x="3782" y="14545"/>
                  <a:pt x="5073" y="13781"/>
                </a:cubicBezTo>
                <a:cubicBezTo>
                  <a:pt x="6127" y="13181"/>
                  <a:pt x="7200" y="12563"/>
                  <a:pt x="8254" y="11963"/>
                </a:cubicBezTo>
                <a:cubicBezTo>
                  <a:pt x="8636" y="11727"/>
                  <a:pt x="9018" y="11509"/>
                  <a:pt x="9472" y="11272"/>
                </a:cubicBezTo>
                <a:close/>
                <a:moveTo>
                  <a:pt x="11218" y="10454"/>
                </a:moveTo>
                <a:cubicBezTo>
                  <a:pt x="11672" y="10600"/>
                  <a:pt x="11218" y="11509"/>
                  <a:pt x="11127" y="11963"/>
                </a:cubicBezTo>
                <a:cubicBezTo>
                  <a:pt x="11054" y="12727"/>
                  <a:pt x="10981" y="13472"/>
                  <a:pt x="10836" y="14163"/>
                </a:cubicBezTo>
                <a:cubicBezTo>
                  <a:pt x="10600" y="15363"/>
                  <a:pt x="10454" y="16581"/>
                  <a:pt x="10309" y="17799"/>
                </a:cubicBezTo>
                <a:cubicBezTo>
                  <a:pt x="10072" y="19163"/>
                  <a:pt x="9927" y="22272"/>
                  <a:pt x="8400" y="23090"/>
                </a:cubicBezTo>
                <a:cubicBezTo>
                  <a:pt x="8491" y="22108"/>
                  <a:pt x="8945" y="21199"/>
                  <a:pt x="9163" y="20290"/>
                </a:cubicBezTo>
                <a:cubicBezTo>
                  <a:pt x="9472" y="19163"/>
                  <a:pt x="9618" y="17945"/>
                  <a:pt x="9691" y="16817"/>
                </a:cubicBezTo>
                <a:cubicBezTo>
                  <a:pt x="9763" y="14763"/>
                  <a:pt x="10145" y="12563"/>
                  <a:pt x="9927" y="10454"/>
                </a:cubicBezTo>
                <a:lnTo>
                  <a:pt x="9927" y="10454"/>
                </a:lnTo>
                <a:cubicBezTo>
                  <a:pt x="10072" y="10600"/>
                  <a:pt x="10218" y="10672"/>
                  <a:pt x="10454" y="10672"/>
                </a:cubicBezTo>
                <a:cubicBezTo>
                  <a:pt x="10836" y="10672"/>
                  <a:pt x="11054" y="10600"/>
                  <a:pt x="11218" y="10454"/>
                </a:cubicBezTo>
                <a:close/>
                <a:moveTo>
                  <a:pt x="11890" y="0"/>
                </a:moveTo>
                <a:cubicBezTo>
                  <a:pt x="10600" y="0"/>
                  <a:pt x="9618" y="818"/>
                  <a:pt x="9018" y="1891"/>
                </a:cubicBezTo>
                <a:cubicBezTo>
                  <a:pt x="8182" y="3546"/>
                  <a:pt x="8563" y="5218"/>
                  <a:pt x="9472" y="6818"/>
                </a:cubicBezTo>
                <a:cubicBezTo>
                  <a:pt x="9472" y="6891"/>
                  <a:pt x="9545" y="6891"/>
                  <a:pt x="9545" y="6891"/>
                </a:cubicBezTo>
                <a:cubicBezTo>
                  <a:pt x="9472" y="7727"/>
                  <a:pt x="9309" y="8927"/>
                  <a:pt x="9545" y="9763"/>
                </a:cubicBezTo>
                <a:cubicBezTo>
                  <a:pt x="9472" y="10072"/>
                  <a:pt x="9472" y="10454"/>
                  <a:pt x="9472" y="10745"/>
                </a:cubicBezTo>
                <a:cubicBezTo>
                  <a:pt x="8563" y="11272"/>
                  <a:pt x="7582" y="11818"/>
                  <a:pt x="6582" y="12345"/>
                </a:cubicBezTo>
                <a:cubicBezTo>
                  <a:pt x="5600" y="12945"/>
                  <a:pt x="4618" y="13472"/>
                  <a:pt x="3636" y="14090"/>
                </a:cubicBezTo>
                <a:cubicBezTo>
                  <a:pt x="2346" y="14836"/>
                  <a:pt x="0" y="16127"/>
                  <a:pt x="146" y="17945"/>
                </a:cubicBezTo>
                <a:cubicBezTo>
                  <a:pt x="146" y="18065"/>
                  <a:pt x="259" y="18199"/>
                  <a:pt x="380" y="18199"/>
                </a:cubicBezTo>
                <a:cubicBezTo>
                  <a:pt x="405" y="18199"/>
                  <a:pt x="430" y="18193"/>
                  <a:pt x="455" y="18181"/>
                </a:cubicBezTo>
                <a:cubicBezTo>
                  <a:pt x="1218" y="17945"/>
                  <a:pt x="1818" y="17490"/>
                  <a:pt x="2418" y="16963"/>
                </a:cubicBezTo>
                <a:cubicBezTo>
                  <a:pt x="3400" y="16127"/>
                  <a:pt x="4473" y="15527"/>
                  <a:pt x="5600" y="14908"/>
                </a:cubicBezTo>
                <a:cubicBezTo>
                  <a:pt x="6818" y="14236"/>
                  <a:pt x="8109" y="13709"/>
                  <a:pt x="9400" y="13090"/>
                </a:cubicBezTo>
                <a:lnTo>
                  <a:pt x="9400" y="13090"/>
                </a:lnTo>
                <a:cubicBezTo>
                  <a:pt x="9309" y="14454"/>
                  <a:pt x="9236" y="15745"/>
                  <a:pt x="9163" y="17036"/>
                </a:cubicBezTo>
                <a:cubicBezTo>
                  <a:pt x="9018" y="18326"/>
                  <a:pt x="8854" y="19617"/>
                  <a:pt x="8400" y="20817"/>
                </a:cubicBezTo>
                <a:cubicBezTo>
                  <a:pt x="8182" y="21726"/>
                  <a:pt x="7873" y="22562"/>
                  <a:pt x="7873" y="23472"/>
                </a:cubicBezTo>
                <a:cubicBezTo>
                  <a:pt x="7873" y="23605"/>
                  <a:pt x="7982" y="23727"/>
                  <a:pt x="8141" y="23727"/>
                </a:cubicBezTo>
                <a:cubicBezTo>
                  <a:pt x="8177" y="23727"/>
                  <a:pt x="8215" y="23721"/>
                  <a:pt x="8254" y="23708"/>
                </a:cubicBezTo>
                <a:cubicBezTo>
                  <a:pt x="10000" y="23181"/>
                  <a:pt x="10382" y="20599"/>
                  <a:pt x="10600" y="19090"/>
                </a:cubicBezTo>
                <a:lnTo>
                  <a:pt x="11054" y="15672"/>
                </a:lnTo>
                <a:cubicBezTo>
                  <a:pt x="11291" y="14545"/>
                  <a:pt x="11363" y="13399"/>
                  <a:pt x="11581" y="12272"/>
                </a:cubicBezTo>
                <a:lnTo>
                  <a:pt x="11581" y="12181"/>
                </a:lnTo>
                <a:cubicBezTo>
                  <a:pt x="11636" y="12157"/>
                  <a:pt x="11664" y="12133"/>
                  <a:pt x="11677" y="12107"/>
                </a:cubicBezTo>
                <a:lnTo>
                  <a:pt x="11677" y="12107"/>
                </a:lnTo>
                <a:cubicBezTo>
                  <a:pt x="12039" y="11962"/>
                  <a:pt x="12347" y="11817"/>
                  <a:pt x="12727" y="11654"/>
                </a:cubicBezTo>
                <a:cubicBezTo>
                  <a:pt x="13563" y="11509"/>
                  <a:pt x="14618" y="10909"/>
                  <a:pt x="15308" y="10527"/>
                </a:cubicBezTo>
                <a:cubicBezTo>
                  <a:pt x="15381" y="10600"/>
                  <a:pt x="15454" y="10672"/>
                  <a:pt x="15527" y="10672"/>
                </a:cubicBezTo>
                <a:cubicBezTo>
                  <a:pt x="15889" y="10705"/>
                  <a:pt x="16250" y="10727"/>
                  <a:pt x="16607" y="10727"/>
                </a:cubicBezTo>
                <a:cubicBezTo>
                  <a:pt x="17824" y="10727"/>
                  <a:pt x="18984" y="10473"/>
                  <a:pt x="19926" y="9545"/>
                </a:cubicBezTo>
                <a:cubicBezTo>
                  <a:pt x="20763" y="8709"/>
                  <a:pt x="21363" y="7418"/>
                  <a:pt x="21054" y="6200"/>
                </a:cubicBezTo>
                <a:cubicBezTo>
                  <a:pt x="20622" y="4719"/>
                  <a:pt x="19490" y="4103"/>
                  <a:pt x="18276" y="4103"/>
                </a:cubicBezTo>
                <a:cubicBezTo>
                  <a:pt x="17134" y="4103"/>
                  <a:pt x="15920" y="4647"/>
                  <a:pt x="15145" y="5527"/>
                </a:cubicBezTo>
                <a:cubicBezTo>
                  <a:pt x="14690" y="6054"/>
                  <a:pt x="14399" y="6582"/>
                  <a:pt x="14236" y="7273"/>
                </a:cubicBezTo>
                <a:cubicBezTo>
                  <a:pt x="14090" y="8182"/>
                  <a:pt x="14163" y="8636"/>
                  <a:pt x="13254" y="9091"/>
                </a:cubicBezTo>
                <a:cubicBezTo>
                  <a:pt x="12800" y="9309"/>
                  <a:pt x="12127" y="9545"/>
                  <a:pt x="11745" y="9909"/>
                </a:cubicBezTo>
                <a:cubicBezTo>
                  <a:pt x="11672" y="9836"/>
                  <a:pt x="11672" y="9763"/>
                  <a:pt x="11581" y="9691"/>
                </a:cubicBezTo>
                <a:cubicBezTo>
                  <a:pt x="11672" y="9236"/>
                  <a:pt x="11672" y="8709"/>
                  <a:pt x="11745" y="8327"/>
                </a:cubicBezTo>
                <a:cubicBezTo>
                  <a:pt x="11890" y="6818"/>
                  <a:pt x="13490" y="6654"/>
                  <a:pt x="14163" y="5455"/>
                </a:cubicBezTo>
                <a:cubicBezTo>
                  <a:pt x="15381" y="3327"/>
                  <a:pt x="14854" y="0"/>
                  <a:pt x="118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5"/>
          <p:cNvSpPr/>
          <p:nvPr/>
        </p:nvSpPr>
        <p:spPr>
          <a:xfrm>
            <a:off x="812675" y="3345813"/>
            <a:ext cx="251825" cy="284850"/>
          </a:xfrm>
          <a:custGeom>
            <a:avLst/>
            <a:gdLst/>
            <a:ahLst/>
            <a:cxnLst/>
            <a:rect l="l" t="t" r="r" b="b"/>
            <a:pathLst>
              <a:path w="10073" h="11394" extrusionOk="0">
                <a:moveTo>
                  <a:pt x="4545" y="340"/>
                </a:moveTo>
                <a:cubicBezTo>
                  <a:pt x="4618" y="649"/>
                  <a:pt x="4618" y="940"/>
                  <a:pt x="4709" y="1249"/>
                </a:cubicBezTo>
                <a:cubicBezTo>
                  <a:pt x="4782" y="1703"/>
                  <a:pt x="5000" y="2085"/>
                  <a:pt x="5000" y="2612"/>
                </a:cubicBezTo>
                <a:cubicBezTo>
                  <a:pt x="5000" y="3449"/>
                  <a:pt x="4473" y="4212"/>
                  <a:pt x="3945" y="4812"/>
                </a:cubicBezTo>
                <a:cubicBezTo>
                  <a:pt x="3945" y="4430"/>
                  <a:pt x="3945" y="4049"/>
                  <a:pt x="4018" y="3667"/>
                </a:cubicBezTo>
                <a:cubicBezTo>
                  <a:pt x="4091" y="3303"/>
                  <a:pt x="4254" y="2849"/>
                  <a:pt x="4327" y="2467"/>
                </a:cubicBezTo>
                <a:cubicBezTo>
                  <a:pt x="4327" y="2431"/>
                  <a:pt x="4309" y="2412"/>
                  <a:pt x="4291" y="2412"/>
                </a:cubicBezTo>
                <a:cubicBezTo>
                  <a:pt x="4273" y="2412"/>
                  <a:pt x="4254" y="2431"/>
                  <a:pt x="4254" y="2467"/>
                </a:cubicBezTo>
                <a:cubicBezTo>
                  <a:pt x="3945" y="3140"/>
                  <a:pt x="3564" y="4121"/>
                  <a:pt x="3709" y="4958"/>
                </a:cubicBezTo>
                <a:lnTo>
                  <a:pt x="3709" y="5030"/>
                </a:lnTo>
                <a:cubicBezTo>
                  <a:pt x="3255" y="3303"/>
                  <a:pt x="3418" y="1776"/>
                  <a:pt x="4545" y="340"/>
                </a:cubicBezTo>
                <a:close/>
                <a:moveTo>
                  <a:pt x="6480" y="3999"/>
                </a:moveTo>
                <a:cubicBezTo>
                  <a:pt x="7102" y="3999"/>
                  <a:pt x="7708" y="4261"/>
                  <a:pt x="8181" y="4885"/>
                </a:cubicBezTo>
                <a:cubicBezTo>
                  <a:pt x="9709" y="6848"/>
                  <a:pt x="8036" y="9739"/>
                  <a:pt x="6073" y="10485"/>
                </a:cubicBezTo>
                <a:cubicBezTo>
                  <a:pt x="5435" y="10754"/>
                  <a:pt x="4745" y="10897"/>
                  <a:pt x="4072" y="10897"/>
                </a:cubicBezTo>
                <a:cubicBezTo>
                  <a:pt x="2652" y="10897"/>
                  <a:pt x="1308" y="10261"/>
                  <a:pt x="691" y="8830"/>
                </a:cubicBezTo>
                <a:cubicBezTo>
                  <a:pt x="309" y="7921"/>
                  <a:pt x="309" y="6939"/>
                  <a:pt x="982" y="6103"/>
                </a:cubicBezTo>
                <a:cubicBezTo>
                  <a:pt x="1218" y="5867"/>
                  <a:pt x="1527" y="5576"/>
                  <a:pt x="1891" y="5339"/>
                </a:cubicBezTo>
                <a:cubicBezTo>
                  <a:pt x="2042" y="5299"/>
                  <a:pt x="2208" y="5281"/>
                  <a:pt x="2380" y="5281"/>
                </a:cubicBezTo>
                <a:cubicBezTo>
                  <a:pt x="2832" y="5281"/>
                  <a:pt x="3327" y="5405"/>
                  <a:pt x="3709" y="5576"/>
                </a:cubicBezTo>
                <a:cubicBezTo>
                  <a:pt x="3800" y="5576"/>
                  <a:pt x="3873" y="5576"/>
                  <a:pt x="3945" y="5485"/>
                </a:cubicBezTo>
                <a:cubicBezTo>
                  <a:pt x="4540" y="4615"/>
                  <a:pt x="5527" y="3999"/>
                  <a:pt x="6480" y="3999"/>
                </a:cubicBezTo>
                <a:close/>
                <a:moveTo>
                  <a:pt x="4610" y="1"/>
                </a:moveTo>
                <a:cubicBezTo>
                  <a:pt x="4588" y="1"/>
                  <a:pt x="4566" y="10"/>
                  <a:pt x="4545" y="31"/>
                </a:cubicBezTo>
                <a:cubicBezTo>
                  <a:pt x="3491" y="1249"/>
                  <a:pt x="2891" y="2685"/>
                  <a:pt x="3255" y="4212"/>
                </a:cubicBezTo>
                <a:cubicBezTo>
                  <a:pt x="3109" y="4049"/>
                  <a:pt x="3036" y="3903"/>
                  <a:pt x="2891" y="3758"/>
                </a:cubicBezTo>
                <a:cubicBezTo>
                  <a:pt x="2509" y="3376"/>
                  <a:pt x="2055" y="3303"/>
                  <a:pt x="1527" y="3303"/>
                </a:cubicBezTo>
                <a:cubicBezTo>
                  <a:pt x="1436" y="3303"/>
                  <a:pt x="1436" y="3376"/>
                  <a:pt x="1527" y="3449"/>
                </a:cubicBezTo>
                <a:cubicBezTo>
                  <a:pt x="2055" y="3521"/>
                  <a:pt x="2509" y="3758"/>
                  <a:pt x="2800" y="4212"/>
                </a:cubicBezTo>
                <a:cubicBezTo>
                  <a:pt x="2964" y="4430"/>
                  <a:pt x="3109" y="4812"/>
                  <a:pt x="3255" y="5030"/>
                </a:cubicBezTo>
                <a:lnTo>
                  <a:pt x="3109" y="5030"/>
                </a:lnTo>
                <a:cubicBezTo>
                  <a:pt x="3036" y="5030"/>
                  <a:pt x="3036" y="4958"/>
                  <a:pt x="2964" y="4958"/>
                </a:cubicBezTo>
                <a:cubicBezTo>
                  <a:pt x="2797" y="4906"/>
                  <a:pt x="2602" y="4855"/>
                  <a:pt x="2393" y="4855"/>
                </a:cubicBezTo>
                <a:cubicBezTo>
                  <a:pt x="2307" y="4855"/>
                  <a:pt x="2218" y="4864"/>
                  <a:pt x="2127" y="4885"/>
                </a:cubicBezTo>
                <a:cubicBezTo>
                  <a:pt x="2055" y="4885"/>
                  <a:pt x="1982" y="4958"/>
                  <a:pt x="1982" y="4958"/>
                </a:cubicBezTo>
                <a:cubicBezTo>
                  <a:pt x="1673" y="4958"/>
                  <a:pt x="1436" y="5030"/>
                  <a:pt x="1218" y="5194"/>
                </a:cubicBezTo>
                <a:cubicBezTo>
                  <a:pt x="691" y="5485"/>
                  <a:pt x="382" y="6103"/>
                  <a:pt x="237" y="6703"/>
                </a:cubicBezTo>
                <a:cubicBezTo>
                  <a:pt x="0" y="7303"/>
                  <a:pt x="0" y="7921"/>
                  <a:pt x="237" y="8594"/>
                </a:cubicBezTo>
                <a:cubicBezTo>
                  <a:pt x="237" y="8666"/>
                  <a:pt x="237" y="8757"/>
                  <a:pt x="309" y="8830"/>
                </a:cubicBezTo>
                <a:cubicBezTo>
                  <a:pt x="455" y="9503"/>
                  <a:pt x="909" y="10194"/>
                  <a:pt x="1436" y="10575"/>
                </a:cubicBezTo>
                <a:cubicBezTo>
                  <a:pt x="1818" y="10866"/>
                  <a:pt x="2273" y="11030"/>
                  <a:pt x="2800" y="11103"/>
                </a:cubicBezTo>
                <a:cubicBezTo>
                  <a:pt x="2891" y="11175"/>
                  <a:pt x="3036" y="11175"/>
                  <a:pt x="3182" y="11248"/>
                </a:cubicBezTo>
                <a:cubicBezTo>
                  <a:pt x="3418" y="11248"/>
                  <a:pt x="3564" y="11321"/>
                  <a:pt x="3709" y="11394"/>
                </a:cubicBezTo>
                <a:cubicBezTo>
                  <a:pt x="3800" y="11394"/>
                  <a:pt x="3873" y="11321"/>
                  <a:pt x="3873" y="11321"/>
                </a:cubicBezTo>
                <a:cubicBezTo>
                  <a:pt x="3967" y="11326"/>
                  <a:pt x="4062" y="11328"/>
                  <a:pt x="4156" y="11328"/>
                </a:cubicBezTo>
                <a:cubicBezTo>
                  <a:pt x="5423" y="11328"/>
                  <a:pt x="6668" y="10876"/>
                  <a:pt x="7582" y="10030"/>
                </a:cubicBezTo>
                <a:cubicBezTo>
                  <a:pt x="9327" y="8376"/>
                  <a:pt x="10072" y="4576"/>
                  <a:pt x="7127" y="3667"/>
                </a:cubicBezTo>
                <a:cubicBezTo>
                  <a:pt x="6893" y="3600"/>
                  <a:pt x="6651" y="3567"/>
                  <a:pt x="6410" y="3567"/>
                </a:cubicBezTo>
                <a:cubicBezTo>
                  <a:pt x="5865" y="3567"/>
                  <a:pt x="5321" y="3734"/>
                  <a:pt x="4854" y="4049"/>
                </a:cubicBezTo>
                <a:cubicBezTo>
                  <a:pt x="5000" y="3758"/>
                  <a:pt x="5073" y="3449"/>
                  <a:pt x="5163" y="3212"/>
                </a:cubicBezTo>
                <a:cubicBezTo>
                  <a:pt x="5309" y="2758"/>
                  <a:pt x="5309" y="2303"/>
                  <a:pt x="5163" y="1849"/>
                </a:cubicBezTo>
                <a:cubicBezTo>
                  <a:pt x="5000" y="1321"/>
                  <a:pt x="4854" y="722"/>
                  <a:pt x="4709" y="122"/>
                </a:cubicBezTo>
                <a:cubicBezTo>
                  <a:pt x="4709" y="57"/>
                  <a:pt x="4663" y="1"/>
                  <a:pt x="4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15"/>
          <p:cNvGrpSpPr/>
          <p:nvPr/>
        </p:nvGrpSpPr>
        <p:grpSpPr>
          <a:xfrm>
            <a:off x="729188" y="931213"/>
            <a:ext cx="596800" cy="693150"/>
            <a:chOff x="623263" y="931213"/>
            <a:chExt cx="596800" cy="693150"/>
          </a:xfrm>
        </p:grpSpPr>
        <p:sp>
          <p:nvSpPr>
            <p:cNvPr id="389" name="Google Shape;389;p15"/>
            <p:cNvSpPr/>
            <p:nvPr/>
          </p:nvSpPr>
          <p:spPr>
            <a:xfrm>
              <a:off x="666888" y="1306013"/>
              <a:ext cx="125025" cy="116100"/>
            </a:xfrm>
            <a:custGeom>
              <a:avLst/>
              <a:gdLst/>
              <a:ahLst/>
              <a:cxnLst/>
              <a:rect l="l" t="t" r="r" b="b"/>
              <a:pathLst>
                <a:path w="5001" h="4644" extrusionOk="0">
                  <a:moveTo>
                    <a:pt x="2309" y="331"/>
                  </a:moveTo>
                  <a:cubicBezTo>
                    <a:pt x="2797" y="331"/>
                    <a:pt x="3318" y="851"/>
                    <a:pt x="3710" y="1080"/>
                  </a:cubicBezTo>
                  <a:cubicBezTo>
                    <a:pt x="4092" y="1371"/>
                    <a:pt x="4619" y="1607"/>
                    <a:pt x="4310" y="2207"/>
                  </a:cubicBezTo>
                  <a:cubicBezTo>
                    <a:pt x="4164" y="2589"/>
                    <a:pt x="3782" y="2825"/>
                    <a:pt x="3564" y="3116"/>
                  </a:cubicBezTo>
                  <a:cubicBezTo>
                    <a:pt x="3328" y="3425"/>
                    <a:pt x="3110" y="3734"/>
                    <a:pt x="2873" y="4025"/>
                  </a:cubicBezTo>
                  <a:cubicBezTo>
                    <a:pt x="2750" y="4199"/>
                    <a:pt x="2766" y="4252"/>
                    <a:pt x="2751" y="4252"/>
                  </a:cubicBezTo>
                  <a:cubicBezTo>
                    <a:pt x="2739" y="4252"/>
                    <a:pt x="2709" y="4221"/>
                    <a:pt x="2583" y="4189"/>
                  </a:cubicBezTo>
                  <a:cubicBezTo>
                    <a:pt x="2273" y="4189"/>
                    <a:pt x="1964" y="3953"/>
                    <a:pt x="1746" y="3807"/>
                  </a:cubicBezTo>
                  <a:cubicBezTo>
                    <a:pt x="1219" y="3571"/>
                    <a:pt x="764" y="3280"/>
                    <a:pt x="310" y="2971"/>
                  </a:cubicBezTo>
                  <a:cubicBezTo>
                    <a:pt x="310" y="2971"/>
                    <a:pt x="310" y="2898"/>
                    <a:pt x="383" y="2898"/>
                  </a:cubicBezTo>
                  <a:cubicBezTo>
                    <a:pt x="601" y="2444"/>
                    <a:pt x="910" y="1989"/>
                    <a:pt x="1128" y="1535"/>
                  </a:cubicBezTo>
                  <a:cubicBezTo>
                    <a:pt x="1364" y="1225"/>
                    <a:pt x="1510" y="771"/>
                    <a:pt x="1819" y="553"/>
                  </a:cubicBezTo>
                  <a:cubicBezTo>
                    <a:pt x="1974" y="393"/>
                    <a:pt x="2139" y="331"/>
                    <a:pt x="2309" y="331"/>
                  </a:cubicBezTo>
                  <a:close/>
                  <a:moveTo>
                    <a:pt x="2193" y="1"/>
                  </a:moveTo>
                  <a:cubicBezTo>
                    <a:pt x="2065" y="1"/>
                    <a:pt x="1939" y="30"/>
                    <a:pt x="1819" y="98"/>
                  </a:cubicBezTo>
                  <a:cubicBezTo>
                    <a:pt x="1510" y="316"/>
                    <a:pt x="1364" y="698"/>
                    <a:pt x="1219" y="1007"/>
                  </a:cubicBezTo>
                  <a:cubicBezTo>
                    <a:pt x="837" y="1535"/>
                    <a:pt x="528" y="2134"/>
                    <a:pt x="146" y="2734"/>
                  </a:cubicBezTo>
                  <a:lnTo>
                    <a:pt x="74" y="2825"/>
                  </a:lnTo>
                  <a:cubicBezTo>
                    <a:pt x="1" y="2825"/>
                    <a:pt x="1" y="2971"/>
                    <a:pt x="74" y="3044"/>
                  </a:cubicBezTo>
                  <a:cubicBezTo>
                    <a:pt x="837" y="3734"/>
                    <a:pt x="1819" y="4189"/>
                    <a:pt x="2801" y="4643"/>
                  </a:cubicBezTo>
                  <a:cubicBezTo>
                    <a:pt x="2873" y="4643"/>
                    <a:pt x="2946" y="4643"/>
                    <a:pt x="3037" y="4553"/>
                  </a:cubicBezTo>
                  <a:cubicBezTo>
                    <a:pt x="3255" y="3498"/>
                    <a:pt x="4310" y="2971"/>
                    <a:pt x="4764" y="1989"/>
                  </a:cubicBezTo>
                  <a:cubicBezTo>
                    <a:pt x="5001" y="1371"/>
                    <a:pt x="4237" y="1225"/>
                    <a:pt x="3855" y="916"/>
                  </a:cubicBezTo>
                  <a:cubicBezTo>
                    <a:pt x="3422" y="618"/>
                    <a:pt x="2781" y="1"/>
                    <a:pt x="2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748263" y="1240288"/>
              <a:ext cx="74100" cy="47275"/>
            </a:xfrm>
            <a:custGeom>
              <a:avLst/>
              <a:gdLst/>
              <a:ahLst/>
              <a:cxnLst/>
              <a:rect l="l" t="t" r="r" b="b"/>
              <a:pathLst>
                <a:path w="2964" h="1891" extrusionOk="0">
                  <a:moveTo>
                    <a:pt x="2727" y="0"/>
                  </a:moveTo>
                  <a:cubicBezTo>
                    <a:pt x="1673" y="364"/>
                    <a:pt x="982" y="1273"/>
                    <a:pt x="0" y="1818"/>
                  </a:cubicBezTo>
                  <a:cubicBezTo>
                    <a:pt x="0" y="1891"/>
                    <a:pt x="0" y="1891"/>
                    <a:pt x="73" y="1891"/>
                  </a:cubicBezTo>
                  <a:cubicBezTo>
                    <a:pt x="527" y="1727"/>
                    <a:pt x="909" y="1436"/>
                    <a:pt x="1218" y="1200"/>
                  </a:cubicBezTo>
                  <a:cubicBezTo>
                    <a:pt x="1746" y="746"/>
                    <a:pt x="2346" y="527"/>
                    <a:pt x="2873" y="218"/>
                  </a:cubicBezTo>
                  <a:cubicBezTo>
                    <a:pt x="2964" y="146"/>
                    <a:pt x="2873" y="0"/>
                    <a:pt x="2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774613" y="1249363"/>
              <a:ext cx="53200" cy="41850"/>
            </a:xfrm>
            <a:custGeom>
              <a:avLst/>
              <a:gdLst/>
              <a:ahLst/>
              <a:cxnLst/>
              <a:rect l="l" t="t" r="r" b="b"/>
              <a:pathLst>
                <a:path w="2128" h="1674" extrusionOk="0">
                  <a:moveTo>
                    <a:pt x="1910" y="1"/>
                  </a:moveTo>
                  <a:cubicBezTo>
                    <a:pt x="1146" y="310"/>
                    <a:pt x="382" y="910"/>
                    <a:pt x="1" y="1601"/>
                  </a:cubicBezTo>
                  <a:lnTo>
                    <a:pt x="1" y="1673"/>
                  </a:lnTo>
                  <a:cubicBezTo>
                    <a:pt x="619" y="1073"/>
                    <a:pt x="1219" y="619"/>
                    <a:pt x="1982" y="237"/>
                  </a:cubicBezTo>
                  <a:cubicBezTo>
                    <a:pt x="2128" y="164"/>
                    <a:pt x="2055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784163" y="1257088"/>
              <a:ext cx="60925" cy="46300"/>
            </a:xfrm>
            <a:custGeom>
              <a:avLst/>
              <a:gdLst/>
              <a:ahLst/>
              <a:cxnLst/>
              <a:rect l="l" t="t" r="r" b="b"/>
              <a:pathLst>
                <a:path w="2437" h="1852" extrusionOk="0">
                  <a:moveTo>
                    <a:pt x="2200" y="1"/>
                  </a:moveTo>
                  <a:cubicBezTo>
                    <a:pt x="1291" y="237"/>
                    <a:pt x="455" y="983"/>
                    <a:pt x="0" y="1819"/>
                  </a:cubicBezTo>
                  <a:cubicBezTo>
                    <a:pt x="0" y="1819"/>
                    <a:pt x="33" y="1851"/>
                    <a:pt x="54" y="1851"/>
                  </a:cubicBezTo>
                  <a:cubicBezTo>
                    <a:pt x="65" y="1851"/>
                    <a:pt x="73" y="1843"/>
                    <a:pt x="73" y="1819"/>
                  </a:cubicBezTo>
                  <a:cubicBezTo>
                    <a:pt x="619" y="1146"/>
                    <a:pt x="1437" y="528"/>
                    <a:pt x="2273" y="237"/>
                  </a:cubicBezTo>
                  <a:cubicBezTo>
                    <a:pt x="2437" y="237"/>
                    <a:pt x="2346" y="1"/>
                    <a:pt x="2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801438" y="1260388"/>
              <a:ext cx="60000" cy="53550"/>
            </a:xfrm>
            <a:custGeom>
              <a:avLst/>
              <a:gdLst/>
              <a:ahLst/>
              <a:cxnLst/>
              <a:rect l="l" t="t" r="r" b="b"/>
              <a:pathLst>
                <a:path w="2400" h="2142" extrusionOk="0">
                  <a:moveTo>
                    <a:pt x="2253" y="1"/>
                  </a:moveTo>
                  <a:cubicBezTo>
                    <a:pt x="2237" y="1"/>
                    <a:pt x="2219" y="5"/>
                    <a:pt x="2200" y="14"/>
                  </a:cubicBezTo>
                  <a:cubicBezTo>
                    <a:pt x="1291" y="560"/>
                    <a:pt x="746" y="1378"/>
                    <a:pt x="0" y="2069"/>
                  </a:cubicBezTo>
                  <a:cubicBezTo>
                    <a:pt x="0" y="2069"/>
                    <a:pt x="0" y="2141"/>
                    <a:pt x="73" y="2141"/>
                  </a:cubicBezTo>
                  <a:cubicBezTo>
                    <a:pt x="909" y="1614"/>
                    <a:pt x="1437" y="778"/>
                    <a:pt x="2273" y="251"/>
                  </a:cubicBezTo>
                  <a:cubicBezTo>
                    <a:pt x="2399" y="187"/>
                    <a:pt x="2361" y="1"/>
                    <a:pt x="2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769688" y="1289963"/>
              <a:ext cx="127250" cy="140175"/>
            </a:xfrm>
            <a:custGeom>
              <a:avLst/>
              <a:gdLst/>
              <a:ahLst/>
              <a:cxnLst/>
              <a:rect l="l" t="t" r="r" b="b"/>
              <a:pathLst>
                <a:path w="5090" h="5607" extrusionOk="0">
                  <a:moveTo>
                    <a:pt x="4935" y="0"/>
                  </a:moveTo>
                  <a:cubicBezTo>
                    <a:pt x="4904" y="0"/>
                    <a:pt x="4869" y="14"/>
                    <a:pt x="4834" y="49"/>
                  </a:cubicBezTo>
                  <a:cubicBezTo>
                    <a:pt x="2925" y="1558"/>
                    <a:pt x="1416" y="3467"/>
                    <a:pt x="52" y="5504"/>
                  </a:cubicBezTo>
                  <a:cubicBezTo>
                    <a:pt x="1" y="5555"/>
                    <a:pt x="58" y="5606"/>
                    <a:pt x="97" y="5606"/>
                  </a:cubicBezTo>
                  <a:cubicBezTo>
                    <a:pt x="112" y="5606"/>
                    <a:pt x="125" y="5598"/>
                    <a:pt x="125" y="5576"/>
                  </a:cubicBezTo>
                  <a:cubicBezTo>
                    <a:pt x="1561" y="3613"/>
                    <a:pt x="3161" y="1795"/>
                    <a:pt x="4979" y="195"/>
                  </a:cubicBezTo>
                  <a:cubicBezTo>
                    <a:pt x="5090" y="140"/>
                    <a:pt x="5032" y="0"/>
                    <a:pt x="4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791888" y="1294813"/>
              <a:ext cx="132750" cy="140475"/>
            </a:xfrm>
            <a:custGeom>
              <a:avLst/>
              <a:gdLst/>
              <a:ahLst/>
              <a:cxnLst/>
              <a:rect l="l" t="t" r="r" b="b"/>
              <a:pathLst>
                <a:path w="5310" h="5619" extrusionOk="0">
                  <a:moveTo>
                    <a:pt x="5146" y="1"/>
                  </a:moveTo>
                  <a:cubicBezTo>
                    <a:pt x="4764" y="92"/>
                    <a:pt x="4546" y="383"/>
                    <a:pt x="4237" y="619"/>
                  </a:cubicBezTo>
                  <a:cubicBezTo>
                    <a:pt x="3782" y="1146"/>
                    <a:pt x="3182" y="1601"/>
                    <a:pt x="2655" y="2128"/>
                  </a:cubicBezTo>
                  <a:cubicBezTo>
                    <a:pt x="1673" y="3182"/>
                    <a:pt x="837" y="4401"/>
                    <a:pt x="73" y="5546"/>
                  </a:cubicBezTo>
                  <a:cubicBezTo>
                    <a:pt x="1" y="5619"/>
                    <a:pt x="73" y="5619"/>
                    <a:pt x="146" y="5619"/>
                  </a:cubicBezTo>
                  <a:cubicBezTo>
                    <a:pt x="910" y="4473"/>
                    <a:pt x="1673" y="3346"/>
                    <a:pt x="2655" y="2364"/>
                  </a:cubicBezTo>
                  <a:cubicBezTo>
                    <a:pt x="3109" y="1983"/>
                    <a:pt x="3564" y="1601"/>
                    <a:pt x="4018" y="1219"/>
                  </a:cubicBezTo>
                  <a:cubicBezTo>
                    <a:pt x="4400" y="837"/>
                    <a:pt x="4691" y="383"/>
                    <a:pt x="5218" y="237"/>
                  </a:cubicBezTo>
                  <a:cubicBezTo>
                    <a:pt x="5309" y="164"/>
                    <a:pt x="5218" y="1"/>
                    <a:pt x="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820063" y="1303888"/>
              <a:ext cx="126550" cy="144575"/>
            </a:xfrm>
            <a:custGeom>
              <a:avLst/>
              <a:gdLst/>
              <a:ahLst/>
              <a:cxnLst/>
              <a:rect l="l" t="t" r="r" b="b"/>
              <a:pathLst>
                <a:path w="5062" h="5783" extrusionOk="0">
                  <a:moveTo>
                    <a:pt x="4861" y="0"/>
                  </a:moveTo>
                  <a:cubicBezTo>
                    <a:pt x="4836" y="0"/>
                    <a:pt x="4809" y="6"/>
                    <a:pt x="4782" y="20"/>
                  </a:cubicBezTo>
                  <a:cubicBezTo>
                    <a:pt x="2964" y="1765"/>
                    <a:pt x="1364" y="3656"/>
                    <a:pt x="1" y="5710"/>
                  </a:cubicBezTo>
                  <a:cubicBezTo>
                    <a:pt x="1" y="5783"/>
                    <a:pt x="1" y="5783"/>
                    <a:pt x="92" y="5783"/>
                  </a:cubicBezTo>
                  <a:cubicBezTo>
                    <a:pt x="1528" y="3819"/>
                    <a:pt x="3110" y="1910"/>
                    <a:pt x="4928" y="256"/>
                  </a:cubicBezTo>
                  <a:cubicBezTo>
                    <a:pt x="5062" y="122"/>
                    <a:pt x="4976" y="0"/>
                    <a:pt x="4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23263" y="931213"/>
              <a:ext cx="596800" cy="693150"/>
            </a:xfrm>
            <a:custGeom>
              <a:avLst/>
              <a:gdLst/>
              <a:ahLst/>
              <a:cxnLst/>
              <a:rect l="l" t="t" r="r" b="b"/>
              <a:pathLst>
                <a:path w="23872" h="27726" extrusionOk="0">
                  <a:moveTo>
                    <a:pt x="15836" y="1291"/>
                  </a:moveTo>
                  <a:lnTo>
                    <a:pt x="15836" y="1291"/>
                  </a:lnTo>
                  <a:cubicBezTo>
                    <a:pt x="16290" y="1673"/>
                    <a:pt x="16818" y="2127"/>
                    <a:pt x="17345" y="2582"/>
                  </a:cubicBezTo>
                  <a:cubicBezTo>
                    <a:pt x="16890" y="2273"/>
                    <a:pt x="16363" y="1982"/>
                    <a:pt x="16054" y="1600"/>
                  </a:cubicBezTo>
                  <a:cubicBezTo>
                    <a:pt x="15981" y="1528"/>
                    <a:pt x="15909" y="1364"/>
                    <a:pt x="15836" y="1291"/>
                  </a:cubicBezTo>
                  <a:close/>
                  <a:moveTo>
                    <a:pt x="20986" y="4930"/>
                  </a:moveTo>
                  <a:cubicBezTo>
                    <a:pt x="21439" y="5238"/>
                    <a:pt x="21892" y="5455"/>
                    <a:pt x="22417" y="5691"/>
                  </a:cubicBezTo>
                  <a:cubicBezTo>
                    <a:pt x="22345" y="5764"/>
                    <a:pt x="22345" y="5764"/>
                    <a:pt x="22272" y="5764"/>
                  </a:cubicBezTo>
                  <a:cubicBezTo>
                    <a:pt x="21891" y="5456"/>
                    <a:pt x="21439" y="5238"/>
                    <a:pt x="20986" y="4930"/>
                  </a:cubicBezTo>
                  <a:close/>
                  <a:moveTo>
                    <a:pt x="6258" y="9033"/>
                  </a:moveTo>
                  <a:cubicBezTo>
                    <a:pt x="6321" y="9033"/>
                    <a:pt x="6427" y="9215"/>
                    <a:pt x="6509" y="9472"/>
                  </a:cubicBezTo>
                  <a:cubicBezTo>
                    <a:pt x="6509" y="9494"/>
                    <a:pt x="6523" y="9503"/>
                    <a:pt x="6543" y="9503"/>
                  </a:cubicBezTo>
                  <a:cubicBezTo>
                    <a:pt x="6591" y="9503"/>
                    <a:pt x="6673" y="9451"/>
                    <a:pt x="6673" y="9400"/>
                  </a:cubicBezTo>
                  <a:cubicBezTo>
                    <a:pt x="6673" y="9226"/>
                    <a:pt x="6697" y="9159"/>
                    <a:pt x="6734" y="9159"/>
                  </a:cubicBezTo>
                  <a:cubicBezTo>
                    <a:pt x="6825" y="9159"/>
                    <a:pt x="6990" y="9562"/>
                    <a:pt x="7055" y="9782"/>
                  </a:cubicBezTo>
                  <a:cubicBezTo>
                    <a:pt x="7200" y="10163"/>
                    <a:pt x="7273" y="10545"/>
                    <a:pt x="7509" y="10836"/>
                  </a:cubicBezTo>
                  <a:cubicBezTo>
                    <a:pt x="7727" y="11145"/>
                    <a:pt x="7964" y="11291"/>
                    <a:pt x="8182" y="11527"/>
                  </a:cubicBezTo>
                  <a:lnTo>
                    <a:pt x="8109" y="11527"/>
                  </a:lnTo>
                  <a:cubicBezTo>
                    <a:pt x="7582" y="11218"/>
                    <a:pt x="7127" y="10836"/>
                    <a:pt x="6746" y="10381"/>
                  </a:cubicBezTo>
                  <a:cubicBezTo>
                    <a:pt x="6600" y="10163"/>
                    <a:pt x="6291" y="9709"/>
                    <a:pt x="6218" y="9400"/>
                  </a:cubicBezTo>
                  <a:cubicBezTo>
                    <a:pt x="6187" y="9140"/>
                    <a:pt x="6210" y="9033"/>
                    <a:pt x="6258" y="9033"/>
                  </a:cubicBezTo>
                  <a:close/>
                  <a:moveTo>
                    <a:pt x="12319" y="342"/>
                  </a:moveTo>
                  <a:cubicBezTo>
                    <a:pt x="12405" y="342"/>
                    <a:pt x="12350" y="410"/>
                    <a:pt x="12509" y="618"/>
                  </a:cubicBezTo>
                  <a:cubicBezTo>
                    <a:pt x="12963" y="1291"/>
                    <a:pt x="13709" y="1746"/>
                    <a:pt x="14327" y="2127"/>
                  </a:cubicBezTo>
                  <a:cubicBezTo>
                    <a:pt x="14927" y="2509"/>
                    <a:pt x="15600" y="2891"/>
                    <a:pt x="16290" y="3273"/>
                  </a:cubicBezTo>
                  <a:cubicBezTo>
                    <a:pt x="17508" y="3946"/>
                    <a:pt x="18636" y="4855"/>
                    <a:pt x="19854" y="5455"/>
                  </a:cubicBezTo>
                  <a:cubicBezTo>
                    <a:pt x="19999" y="5545"/>
                    <a:pt x="20381" y="5618"/>
                    <a:pt x="20526" y="5764"/>
                  </a:cubicBezTo>
                  <a:cubicBezTo>
                    <a:pt x="20908" y="6145"/>
                    <a:pt x="20526" y="6364"/>
                    <a:pt x="20145" y="6673"/>
                  </a:cubicBezTo>
                  <a:cubicBezTo>
                    <a:pt x="19690" y="7054"/>
                    <a:pt x="19163" y="7436"/>
                    <a:pt x="18708" y="7818"/>
                  </a:cubicBezTo>
                  <a:cubicBezTo>
                    <a:pt x="17799" y="8636"/>
                    <a:pt x="17199" y="9709"/>
                    <a:pt x="16745" y="10836"/>
                  </a:cubicBezTo>
                  <a:cubicBezTo>
                    <a:pt x="16672" y="11072"/>
                    <a:pt x="16509" y="11363"/>
                    <a:pt x="16436" y="11672"/>
                  </a:cubicBezTo>
                  <a:cubicBezTo>
                    <a:pt x="16509" y="11291"/>
                    <a:pt x="16599" y="11000"/>
                    <a:pt x="16745" y="10691"/>
                  </a:cubicBezTo>
                  <a:cubicBezTo>
                    <a:pt x="17345" y="9182"/>
                    <a:pt x="18327" y="7654"/>
                    <a:pt x="19617" y="6600"/>
                  </a:cubicBezTo>
                  <a:cubicBezTo>
                    <a:pt x="19690" y="6527"/>
                    <a:pt x="19690" y="6364"/>
                    <a:pt x="19617" y="6291"/>
                  </a:cubicBezTo>
                  <a:cubicBezTo>
                    <a:pt x="18563" y="5618"/>
                    <a:pt x="17345" y="5091"/>
                    <a:pt x="16218" y="4400"/>
                  </a:cubicBezTo>
                  <a:cubicBezTo>
                    <a:pt x="15145" y="3727"/>
                    <a:pt x="14163" y="3109"/>
                    <a:pt x="13109" y="2582"/>
                  </a:cubicBezTo>
                  <a:cubicBezTo>
                    <a:pt x="13036" y="2509"/>
                    <a:pt x="12872" y="2509"/>
                    <a:pt x="12800" y="2437"/>
                  </a:cubicBezTo>
                  <a:cubicBezTo>
                    <a:pt x="12800" y="2364"/>
                    <a:pt x="12800" y="2364"/>
                    <a:pt x="12727" y="2364"/>
                  </a:cubicBezTo>
                  <a:lnTo>
                    <a:pt x="12727" y="2437"/>
                  </a:lnTo>
                  <a:cubicBezTo>
                    <a:pt x="12727" y="2364"/>
                    <a:pt x="12654" y="2364"/>
                    <a:pt x="12582" y="2364"/>
                  </a:cubicBezTo>
                  <a:cubicBezTo>
                    <a:pt x="12654" y="2273"/>
                    <a:pt x="12654" y="2200"/>
                    <a:pt x="12654" y="2200"/>
                  </a:cubicBezTo>
                  <a:cubicBezTo>
                    <a:pt x="12654" y="2149"/>
                    <a:pt x="12618" y="2097"/>
                    <a:pt x="12597" y="2097"/>
                  </a:cubicBezTo>
                  <a:cubicBezTo>
                    <a:pt x="12588" y="2097"/>
                    <a:pt x="12582" y="2106"/>
                    <a:pt x="12582" y="2127"/>
                  </a:cubicBezTo>
                  <a:cubicBezTo>
                    <a:pt x="12509" y="2200"/>
                    <a:pt x="12509" y="2200"/>
                    <a:pt x="12509" y="2273"/>
                  </a:cubicBezTo>
                  <a:cubicBezTo>
                    <a:pt x="12345" y="2200"/>
                    <a:pt x="12272" y="2200"/>
                    <a:pt x="12200" y="2127"/>
                  </a:cubicBezTo>
                  <a:lnTo>
                    <a:pt x="12200" y="2055"/>
                  </a:lnTo>
                  <a:cubicBezTo>
                    <a:pt x="12272" y="1982"/>
                    <a:pt x="12345" y="1982"/>
                    <a:pt x="12345" y="1909"/>
                  </a:cubicBezTo>
                  <a:cubicBezTo>
                    <a:pt x="12418" y="1909"/>
                    <a:pt x="12345" y="1818"/>
                    <a:pt x="12345" y="1818"/>
                  </a:cubicBezTo>
                  <a:cubicBezTo>
                    <a:pt x="12200" y="1909"/>
                    <a:pt x="12127" y="1982"/>
                    <a:pt x="12054" y="2055"/>
                  </a:cubicBezTo>
                  <a:cubicBezTo>
                    <a:pt x="11963" y="2055"/>
                    <a:pt x="11891" y="1982"/>
                    <a:pt x="11818" y="1982"/>
                  </a:cubicBezTo>
                  <a:cubicBezTo>
                    <a:pt x="11818" y="1982"/>
                    <a:pt x="11891" y="1909"/>
                    <a:pt x="11891" y="1818"/>
                  </a:cubicBezTo>
                  <a:cubicBezTo>
                    <a:pt x="11963" y="1818"/>
                    <a:pt x="11963" y="1746"/>
                    <a:pt x="12054" y="1673"/>
                  </a:cubicBezTo>
                  <a:cubicBezTo>
                    <a:pt x="12112" y="1673"/>
                    <a:pt x="12078" y="1580"/>
                    <a:pt x="12015" y="1580"/>
                  </a:cubicBezTo>
                  <a:cubicBezTo>
                    <a:pt x="11999" y="1580"/>
                    <a:pt x="11982" y="1586"/>
                    <a:pt x="11963" y="1600"/>
                  </a:cubicBezTo>
                  <a:cubicBezTo>
                    <a:pt x="11891" y="1673"/>
                    <a:pt x="11745" y="1746"/>
                    <a:pt x="11745" y="1909"/>
                  </a:cubicBezTo>
                  <a:lnTo>
                    <a:pt x="11745" y="1982"/>
                  </a:lnTo>
                  <a:cubicBezTo>
                    <a:pt x="11600" y="1909"/>
                    <a:pt x="11436" y="1818"/>
                    <a:pt x="11363" y="1746"/>
                  </a:cubicBezTo>
                  <a:lnTo>
                    <a:pt x="11436" y="1673"/>
                  </a:lnTo>
                  <a:cubicBezTo>
                    <a:pt x="11600" y="1600"/>
                    <a:pt x="11673" y="1528"/>
                    <a:pt x="11745" y="1455"/>
                  </a:cubicBezTo>
                  <a:cubicBezTo>
                    <a:pt x="11745" y="1390"/>
                    <a:pt x="11745" y="1334"/>
                    <a:pt x="11719" y="1334"/>
                  </a:cubicBezTo>
                  <a:cubicBezTo>
                    <a:pt x="11708" y="1334"/>
                    <a:pt x="11693" y="1343"/>
                    <a:pt x="11673" y="1364"/>
                  </a:cubicBezTo>
                  <a:cubicBezTo>
                    <a:pt x="11600" y="1455"/>
                    <a:pt x="11436" y="1528"/>
                    <a:pt x="11363" y="1600"/>
                  </a:cubicBezTo>
                  <a:cubicBezTo>
                    <a:pt x="11291" y="1600"/>
                    <a:pt x="11218" y="1673"/>
                    <a:pt x="11218" y="1746"/>
                  </a:cubicBezTo>
                  <a:cubicBezTo>
                    <a:pt x="11145" y="1673"/>
                    <a:pt x="10982" y="1600"/>
                    <a:pt x="10909" y="1600"/>
                  </a:cubicBezTo>
                  <a:cubicBezTo>
                    <a:pt x="11145" y="1455"/>
                    <a:pt x="11363" y="1291"/>
                    <a:pt x="11509" y="1000"/>
                  </a:cubicBezTo>
                  <a:cubicBezTo>
                    <a:pt x="11509" y="1000"/>
                    <a:pt x="11477" y="960"/>
                    <a:pt x="11455" y="960"/>
                  </a:cubicBezTo>
                  <a:cubicBezTo>
                    <a:pt x="11444" y="960"/>
                    <a:pt x="11436" y="970"/>
                    <a:pt x="11436" y="1000"/>
                  </a:cubicBezTo>
                  <a:cubicBezTo>
                    <a:pt x="11218" y="1218"/>
                    <a:pt x="10982" y="1291"/>
                    <a:pt x="10763" y="1528"/>
                  </a:cubicBezTo>
                  <a:cubicBezTo>
                    <a:pt x="10763" y="1528"/>
                    <a:pt x="10691" y="1455"/>
                    <a:pt x="10600" y="1455"/>
                  </a:cubicBezTo>
                  <a:cubicBezTo>
                    <a:pt x="10763" y="1364"/>
                    <a:pt x="10909" y="1218"/>
                    <a:pt x="11054" y="1146"/>
                  </a:cubicBezTo>
                  <a:cubicBezTo>
                    <a:pt x="11218" y="1073"/>
                    <a:pt x="11436" y="1000"/>
                    <a:pt x="11600" y="837"/>
                  </a:cubicBezTo>
                  <a:cubicBezTo>
                    <a:pt x="11600" y="837"/>
                    <a:pt x="11600" y="764"/>
                    <a:pt x="11509" y="764"/>
                  </a:cubicBezTo>
                  <a:cubicBezTo>
                    <a:pt x="11291" y="837"/>
                    <a:pt x="11145" y="909"/>
                    <a:pt x="10909" y="1073"/>
                  </a:cubicBezTo>
                  <a:cubicBezTo>
                    <a:pt x="10763" y="1146"/>
                    <a:pt x="10600" y="1218"/>
                    <a:pt x="10454" y="1364"/>
                  </a:cubicBezTo>
                  <a:cubicBezTo>
                    <a:pt x="10382" y="1291"/>
                    <a:pt x="10236" y="1218"/>
                    <a:pt x="10145" y="1146"/>
                  </a:cubicBezTo>
                  <a:cubicBezTo>
                    <a:pt x="10763" y="764"/>
                    <a:pt x="11363" y="546"/>
                    <a:pt x="12054" y="382"/>
                  </a:cubicBezTo>
                  <a:cubicBezTo>
                    <a:pt x="12203" y="358"/>
                    <a:pt x="12278" y="342"/>
                    <a:pt x="12319" y="342"/>
                  </a:cubicBezTo>
                  <a:close/>
                  <a:moveTo>
                    <a:pt x="14391" y="598"/>
                  </a:moveTo>
                  <a:cubicBezTo>
                    <a:pt x="14676" y="598"/>
                    <a:pt x="14939" y="659"/>
                    <a:pt x="15145" y="837"/>
                  </a:cubicBezTo>
                  <a:cubicBezTo>
                    <a:pt x="15454" y="1073"/>
                    <a:pt x="15600" y="1455"/>
                    <a:pt x="15836" y="1746"/>
                  </a:cubicBezTo>
                  <a:cubicBezTo>
                    <a:pt x="16145" y="2055"/>
                    <a:pt x="16363" y="2200"/>
                    <a:pt x="16745" y="2437"/>
                  </a:cubicBezTo>
                  <a:cubicBezTo>
                    <a:pt x="17727" y="3109"/>
                    <a:pt x="18636" y="3873"/>
                    <a:pt x="19690" y="4545"/>
                  </a:cubicBezTo>
                  <a:cubicBezTo>
                    <a:pt x="20454" y="5091"/>
                    <a:pt x="21363" y="5382"/>
                    <a:pt x="22126" y="6000"/>
                  </a:cubicBezTo>
                  <a:cubicBezTo>
                    <a:pt x="20072" y="6982"/>
                    <a:pt x="18254" y="8727"/>
                    <a:pt x="17199" y="10763"/>
                  </a:cubicBezTo>
                  <a:cubicBezTo>
                    <a:pt x="16818" y="11527"/>
                    <a:pt x="16363" y="12509"/>
                    <a:pt x="16145" y="13490"/>
                  </a:cubicBezTo>
                  <a:cubicBezTo>
                    <a:pt x="16145" y="13418"/>
                    <a:pt x="16145" y="13272"/>
                    <a:pt x="16218" y="13181"/>
                  </a:cubicBezTo>
                  <a:cubicBezTo>
                    <a:pt x="16218" y="13036"/>
                    <a:pt x="16290" y="12890"/>
                    <a:pt x="16290" y="12727"/>
                  </a:cubicBezTo>
                  <a:cubicBezTo>
                    <a:pt x="16599" y="11600"/>
                    <a:pt x="16963" y="10454"/>
                    <a:pt x="17581" y="9545"/>
                  </a:cubicBezTo>
                  <a:cubicBezTo>
                    <a:pt x="18327" y="8418"/>
                    <a:pt x="19327" y="7654"/>
                    <a:pt x="20381" y="6818"/>
                  </a:cubicBezTo>
                  <a:cubicBezTo>
                    <a:pt x="20599" y="6600"/>
                    <a:pt x="21145" y="6291"/>
                    <a:pt x="20981" y="5836"/>
                  </a:cubicBezTo>
                  <a:cubicBezTo>
                    <a:pt x="20836" y="5691"/>
                    <a:pt x="20599" y="5545"/>
                    <a:pt x="20454" y="5455"/>
                  </a:cubicBezTo>
                  <a:cubicBezTo>
                    <a:pt x="19927" y="5164"/>
                    <a:pt x="19472" y="4927"/>
                    <a:pt x="18945" y="4636"/>
                  </a:cubicBezTo>
                  <a:cubicBezTo>
                    <a:pt x="17963" y="4018"/>
                    <a:pt x="16963" y="3346"/>
                    <a:pt x="15981" y="2727"/>
                  </a:cubicBezTo>
                  <a:cubicBezTo>
                    <a:pt x="15381" y="2437"/>
                    <a:pt x="14781" y="2055"/>
                    <a:pt x="14236" y="1673"/>
                  </a:cubicBezTo>
                  <a:cubicBezTo>
                    <a:pt x="13945" y="1528"/>
                    <a:pt x="13418" y="1218"/>
                    <a:pt x="13036" y="837"/>
                  </a:cubicBezTo>
                  <a:cubicBezTo>
                    <a:pt x="13446" y="748"/>
                    <a:pt x="13945" y="598"/>
                    <a:pt x="14391" y="598"/>
                  </a:cubicBezTo>
                  <a:close/>
                  <a:moveTo>
                    <a:pt x="12345" y="13945"/>
                  </a:moveTo>
                  <a:cubicBezTo>
                    <a:pt x="12418" y="13945"/>
                    <a:pt x="12509" y="13945"/>
                    <a:pt x="12582" y="14018"/>
                  </a:cubicBezTo>
                  <a:lnTo>
                    <a:pt x="12654" y="14018"/>
                  </a:lnTo>
                  <a:cubicBezTo>
                    <a:pt x="12727" y="14018"/>
                    <a:pt x="12800" y="14090"/>
                    <a:pt x="12872" y="14090"/>
                  </a:cubicBezTo>
                  <a:lnTo>
                    <a:pt x="12872" y="14181"/>
                  </a:lnTo>
                  <a:cubicBezTo>
                    <a:pt x="12727" y="14090"/>
                    <a:pt x="12509" y="14018"/>
                    <a:pt x="12345" y="13945"/>
                  </a:cubicBezTo>
                  <a:close/>
                  <a:moveTo>
                    <a:pt x="21672" y="6454"/>
                  </a:moveTo>
                  <a:lnTo>
                    <a:pt x="21672" y="6454"/>
                  </a:lnTo>
                  <a:cubicBezTo>
                    <a:pt x="20690" y="7727"/>
                    <a:pt x="19854" y="9091"/>
                    <a:pt x="19090" y="10545"/>
                  </a:cubicBezTo>
                  <a:cubicBezTo>
                    <a:pt x="18563" y="11527"/>
                    <a:pt x="18036" y="12581"/>
                    <a:pt x="17418" y="13490"/>
                  </a:cubicBezTo>
                  <a:cubicBezTo>
                    <a:pt x="17127" y="14018"/>
                    <a:pt x="16672" y="14545"/>
                    <a:pt x="16363" y="15090"/>
                  </a:cubicBezTo>
                  <a:cubicBezTo>
                    <a:pt x="16290" y="14854"/>
                    <a:pt x="16218" y="14636"/>
                    <a:pt x="16218" y="14399"/>
                  </a:cubicBezTo>
                  <a:cubicBezTo>
                    <a:pt x="16290" y="13109"/>
                    <a:pt x="16963" y="11600"/>
                    <a:pt x="17508" y="10691"/>
                  </a:cubicBezTo>
                  <a:cubicBezTo>
                    <a:pt x="18490" y="8945"/>
                    <a:pt x="19927" y="7436"/>
                    <a:pt x="21672" y="6454"/>
                  </a:cubicBezTo>
                  <a:close/>
                  <a:moveTo>
                    <a:pt x="9511" y="1243"/>
                  </a:moveTo>
                  <a:cubicBezTo>
                    <a:pt x="9700" y="1243"/>
                    <a:pt x="9849" y="1402"/>
                    <a:pt x="10073" y="1528"/>
                  </a:cubicBezTo>
                  <a:cubicBezTo>
                    <a:pt x="10309" y="1673"/>
                    <a:pt x="10600" y="1818"/>
                    <a:pt x="10836" y="1909"/>
                  </a:cubicBezTo>
                  <a:cubicBezTo>
                    <a:pt x="11891" y="2364"/>
                    <a:pt x="12963" y="2891"/>
                    <a:pt x="13945" y="3418"/>
                  </a:cubicBezTo>
                  <a:cubicBezTo>
                    <a:pt x="14854" y="3946"/>
                    <a:pt x="15763" y="4545"/>
                    <a:pt x="16672" y="5000"/>
                  </a:cubicBezTo>
                  <a:cubicBezTo>
                    <a:pt x="17581" y="5545"/>
                    <a:pt x="18418" y="5909"/>
                    <a:pt x="19236" y="6454"/>
                  </a:cubicBezTo>
                  <a:cubicBezTo>
                    <a:pt x="17963" y="7582"/>
                    <a:pt x="17054" y="9091"/>
                    <a:pt x="16436" y="10618"/>
                  </a:cubicBezTo>
                  <a:cubicBezTo>
                    <a:pt x="16054" y="11454"/>
                    <a:pt x="15909" y="12363"/>
                    <a:pt x="15836" y="13345"/>
                  </a:cubicBezTo>
                  <a:lnTo>
                    <a:pt x="15836" y="13945"/>
                  </a:lnTo>
                  <a:cubicBezTo>
                    <a:pt x="15763" y="14472"/>
                    <a:pt x="15836" y="14999"/>
                    <a:pt x="15981" y="15454"/>
                  </a:cubicBezTo>
                  <a:lnTo>
                    <a:pt x="15909" y="15454"/>
                  </a:lnTo>
                  <a:cubicBezTo>
                    <a:pt x="14781" y="14781"/>
                    <a:pt x="13709" y="13872"/>
                    <a:pt x="12582" y="13272"/>
                  </a:cubicBezTo>
                  <a:cubicBezTo>
                    <a:pt x="11509" y="12727"/>
                    <a:pt x="10454" y="12127"/>
                    <a:pt x="9400" y="11672"/>
                  </a:cubicBezTo>
                  <a:lnTo>
                    <a:pt x="9400" y="11600"/>
                  </a:lnTo>
                  <a:lnTo>
                    <a:pt x="9236" y="11600"/>
                  </a:lnTo>
                  <a:cubicBezTo>
                    <a:pt x="8945" y="11454"/>
                    <a:pt x="8636" y="11291"/>
                    <a:pt x="8327" y="11218"/>
                  </a:cubicBezTo>
                  <a:cubicBezTo>
                    <a:pt x="8291" y="11181"/>
                    <a:pt x="8255" y="11163"/>
                    <a:pt x="8227" y="11163"/>
                  </a:cubicBezTo>
                  <a:cubicBezTo>
                    <a:pt x="8200" y="11163"/>
                    <a:pt x="8182" y="11181"/>
                    <a:pt x="8182" y="11218"/>
                  </a:cubicBezTo>
                  <a:cubicBezTo>
                    <a:pt x="7655" y="9709"/>
                    <a:pt x="7418" y="8182"/>
                    <a:pt x="7727" y="6600"/>
                  </a:cubicBezTo>
                  <a:cubicBezTo>
                    <a:pt x="7873" y="5545"/>
                    <a:pt x="8109" y="4473"/>
                    <a:pt x="8418" y="3491"/>
                  </a:cubicBezTo>
                  <a:cubicBezTo>
                    <a:pt x="8564" y="2964"/>
                    <a:pt x="8873" y="1528"/>
                    <a:pt x="9327" y="1291"/>
                  </a:cubicBezTo>
                  <a:cubicBezTo>
                    <a:pt x="9394" y="1258"/>
                    <a:pt x="9455" y="1243"/>
                    <a:pt x="9511" y="1243"/>
                  </a:cubicBezTo>
                  <a:close/>
                  <a:moveTo>
                    <a:pt x="19690" y="3946"/>
                  </a:moveTo>
                  <a:lnTo>
                    <a:pt x="19690" y="3946"/>
                  </a:lnTo>
                  <a:cubicBezTo>
                    <a:pt x="20981" y="4545"/>
                    <a:pt x="22345" y="4927"/>
                    <a:pt x="23417" y="5836"/>
                  </a:cubicBezTo>
                  <a:cubicBezTo>
                    <a:pt x="21890" y="6745"/>
                    <a:pt x="20836" y="8345"/>
                    <a:pt x="19927" y="9782"/>
                  </a:cubicBezTo>
                  <a:cubicBezTo>
                    <a:pt x="18945" y="11363"/>
                    <a:pt x="18036" y="12963"/>
                    <a:pt x="17345" y="14636"/>
                  </a:cubicBezTo>
                  <a:cubicBezTo>
                    <a:pt x="17199" y="14927"/>
                    <a:pt x="17054" y="15545"/>
                    <a:pt x="16818" y="15617"/>
                  </a:cubicBezTo>
                  <a:cubicBezTo>
                    <a:pt x="16716" y="15664"/>
                    <a:pt x="16641" y="15685"/>
                    <a:pt x="16589" y="15685"/>
                  </a:cubicBezTo>
                  <a:cubicBezTo>
                    <a:pt x="16208" y="15685"/>
                    <a:pt x="16983" y="14607"/>
                    <a:pt x="17127" y="14399"/>
                  </a:cubicBezTo>
                  <a:cubicBezTo>
                    <a:pt x="17799" y="13490"/>
                    <a:pt x="18327" y="12509"/>
                    <a:pt x="18872" y="11527"/>
                  </a:cubicBezTo>
                  <a:cubicBezTo>
                    <a:pt x="19927" y="9545"/>
                    <a:pt x="21054" y="7363"/>
                    <a:pt x="22726" y="5764"/>
                  </a:cubicBezTo>
                  <a:cubicBezTo>
                    <a:pt x="22799" y="5691"/>
                    <a:pt x="22872" y="5618"/>
                    <a:pt x="22726" y="5545"/>
                  </a:cubicBezTo>
                  <a:cubicBezTo>
                    <a:pt x="21745" y="5000"/>
                    <a:pt x="20690" y="4473"/>
                    <a:pt x="19690" y="3946"/>
                  </a:cubicBezTo>
                  <a:close/>
                  <a:moveTo>
                    <a:pt x="16509" y="16145"/>
                  </a:moveTo>
                  <a:cubicBezTo>
                    <a:pt x="16509" y="16217"/>
                    <a:pt x="16599" y="16217"/>
                    <a:pt x="16599" y="16363"/>
                  </a:cubicBezTo>
                  <a:cubicBezTo>
                    <a:pt x="16672" y="16672"/>
                    <a:pt x="16218" y="17126"/>
                    <a:pt x="16054" y="17363"/>
                  </a:cubicBezTo>
                  <a:cubicBezTo>
                    <a:pt x="15552" y="18135"/>
                    <a:pt x="15087" y="18950"/>
                    <a:pt x="14654" y="19783"/>
                  </a:cubicBezTo>
                  <a:lnTo>
                    <a:pt x="14654" y="19783"/>
                  </a:lnTo>
                  <a:cubicBezTo>
                    <a:pt x="15039" y="19016"/>
                    <a:pt x="15438" y="18311"/>
                    <a:pt x="15690" y="17508"/>
                  </a:cubicBezTo>
                  <a:cubicBezTo>
                    <a:pt x="15763" y="17363"/>
                    <a:pt x="16145" y="16290"/>
                    <a:pt x="16363" y="16145"/>
                  </a:cubicBezTo>
                  <a:cubicBezTo>
                    <a:pt x="16387" y="16169"/>
                    <a:pt x="16404" y="16177"/>
                    <a:pt x="16417" y="16177"/>
                  </a:cubicBezTo>
                  <a:cubicBezTo>
                    <a:pt x="16444" y="16177"/>
                    <a:pt x="16460" y="16145"/>
                    <a:pt x="16509" y="16145"/>
                  </a:cubicBezTo>
                  <a:close/>
                  <a:moveTo>
                    <a:pt x="8109" y="11745"/>
                  </a:moveTo>
                  <a:cubicBezTo>
                    <a:pt x="8109" y="11745"/>
                    <a:pt x="8109" y="11818"/>
                    <a:pt x="8182" y="11818"/>
                  </a:cubicBezTo>
                  <a:cubicBezTo>
                    <a:pt x="9473" y="12727"/>
                    <a:pt x="10836" y="13418"/>
                    <a:pt x="12200" y="14181"/>
                  </a:cubicBezTo>
                  <a:cubicBezTo>
                    <a:pt x="12272" y="14254"/>
                    <a:pt x="12345" y="14254"/>
                    <a:pt x="12418" y="14327"/>
                  </a:cubicBezTo>
                  <a:cubicBezTo>
                    <a:pt x="12582" y="14399"/>
                    <a:pt x="12800" y="14545"/>
                    <a:pt x="12963" y="14636"/>
                  </a:cubicBezTo>
                  <a:cubicBezTo>
                    <a:pt x="13872" y="14999"/>
                    <a:pt x="14854" y="15308"/>
                    <a:pt x="15763" y="15690"/>
                  </a:cubicBezTo>
                  <a:cubicBezTo>
                    <a:pt x="15836" y="15763"/>
                    <a:pt x="15909" y="15763"/>
                    <a:pt x="15909" y="15836"/>
                  </a:cubicBezTo>
                  <a:cubicBezTo>
                    <a:pt x="15454" y="15908"/>
                    <a:pt x="15072" y="16217"/>
                    <a:pt x="14690" y="16527"/>
                  </a:cubicBezTo>
                  <a:cubicBezTo>
                    <a:pt x="14472" y="16599"/>
                    <a:pt x="14327" y="16745"/>
                    <a:pt x="14091" y="16908"/>
                  </a:cubicBezTo>
                  <a:cubicBezTo>
                    <a:pt x="13327" y="17436"/>
                    <a:pt x="12727" y="18108"/>
                    <a:pt x="12200" y="18872"/>
                  </a:cubicBezTo>
                  <a:cubicBezTo>
                    <a:pt x="11218" y="20308"/>
                    <a:pt x="10527" y="21908"/>
                    <a:pt x="10309" y="23562"/>
                  </a:cubicBezTo>
                  <a:cubicBezTo>
                    <a:pt x="9400" y="23181"/>
                    <a:pt x="8564" y="22653"/>
                    <a:pt x="7727" y="22199"/>
                  </a:cubicBezTo>
                  <a:cubicBezTo>
                    <a:pt x="6673" y="21672"/>
                    <a:pt x="5600" y="21217"/>
                    <a:pt x="4546" y="20690"/>
                  </a:cubicBezTo>
                  <a:cubicBezTo>
                    <a:pt x="3637" y="20235"/>
                    <a:pt x="2800" y="19708"/>
                    <a:pt x="1964" y="19181"/>
                  </a:cubicBezTo>
                  <a:cubicBezTo>
                    <a:pt x="1746" y="19017"/>
                    <a:pt x="455" y="18490"/>
                    <a:pt x="382" y="18272"/>
                  </a:cubicBezTo>
                  <a:cubicBezTo>
                    <a:pt x="237" y="17963"/>
                    <a:pt x="1291" y="16817"/>
                    <a:pt x="1510" y="16599"/>
                  </a:cubicBezTo>
                  <a:cubicBezTo>
                    <a:pt x="2200" y="15690"/>
                    <a:pt x="2964" y="14854"/>
                    <a:pt x="3782" y="14090"/>
                  </a:cubicBezTo>
                  <a:cubicBezTo>
                    <a:pt x="5000" y="12963"/>
                    <a:pt x="6218" y="12200"/>
                    <a:pt x="7800" y="11818"/>
                  </a:cubicBezTo>
                  <a:lnTo>
                    <a:pt x="7873" y="11818"/>
                  </a:lnTo>
                  <a:lnTo>
                    <a:pt x="7964" y="11745"/>
                  </a:lnTo>
                  <a:close/>
                  <a:moveTo>
                    <a:pt x="4091" y="23562"/>
                  </a:moveTo>
                  <a:cubicBezTo>
                    <a:pt x="4237" y="23562"/>
                    <a:pt x="4400" y="23562"/>
                    <a:pt x="4546" y="23635"/>
                  </a:cubicBezTo>
                  <a:cubicBezTo>
                    <a:pt x="5073" y="23726"/>
                    <a:pt x="5527" y="23944"/>
                    <a:pt x="5982" y="24090"/>
                  </a:cubicBezTo>
                  <a:cubicBezTo>
                    <a:pt x="5382" y="23944"/>
                    <a:pt x="4691" y="23799"/>
                    <a:pt x="4091" y="23562"/>
                  </a:cubicBezTo>
                  <a:close/>
                  <a:moveTo>
                    <a:pt x="12999" y="18393"/>
                  </a:moveTo>
                  <a:lnTo>
                    <a:pt x="12999" y="18393"/>
                  </a:lnTo>
                  <a:cubicBezTo>
                    <a:pt x="12322" y="19288"/>
                    <a:pt x="11667" y="20254"/>
                    <a:pt x="11363" y="21290"/>
                  </a:cubicBezTo>
                  <a:cubicBezTo>
                    <a:pt x="11218" y="21817"/>
                    <a:pt x="11145" y="22363"/>
                    <a:pt x="11054" y="22962"/>
                  </a:cubicBezTo>
                  <a:cubicBezTo>
                    <a:pt x="11054" y="23272"/>
                    <a:pt x="11054" y="24999"/>
                    <a:pt x="10527" y="24999"/>
                  </a:cubicBezTo>
                  <a:cubicBezTo>
                    <a:pt x="10309" y="24999"/>
                    <a:pt x="9782" y="24635"/>
                    <a:pt x="9618" y="24471"/>
                  </a:cubicBezTo>
                  <a:cubicBezTo>
                    <a:pt x="8945" y="24181"/>
                    <a:pt x="8327" y="23872"/>
                    <a:pt x="7655" y="23562"/>
                  </a:cubicBezTo>
                  <a:cubicBezTo>
                    <a:pt x="6746" y="23181"/>
                    <a:pt x="5837" y="22726"/>
                    <a:pt x="4927" y="22363"/>
                  </a:cubicBezTo>
                  <a:cubicBezTo>
                    <a:pt x="4200" y="21967"/>
                    <a:pt x="2839" y="21159"/>
                    <a:pt x="1804" y="21159"/>
                  </a:cubicBezTo>
                  <a:cubicBezTo>
                    <a:pt x="1649" y="21159"/>
                    <a:pt x="1501" y="21177"/>
                    <a:pt x="1364" y="21217"/>
                  </a:cubicBezTo>
                  <a:cubicBezTo>
                    <a:pt x="1146" y="20454"/>
                    <a:pt x="837" y="19708"/>
                    <a:pt x="837" y="18945"/>
                  </a:cubicBezTo>
                  <a:cubicBezTo>
                    <a:pt x="982" y="18945"/>
                    <a:pt x="1055" y="19017"/>
                    <a:pt x="1146" y="19090"/>
                  </a:cubicBezTo>
                  <a:lnTo>
                    <a:pt x="1146" y="19635"/>
                  </a:lnTo>
                  <a:cubicBezTo>
                    <a:pt x="1219" y="19854"/>
                    <a:pt x="1219" y="20090"/>
                    <a:pt x="1291" y="20308"/>
                  </a:cubicBezTo>
                  <a:lnTo>
                    <a:pt x="1364" y="20308"/>
                  </a:lnTo>
                  <a:lnTo>
                    <a:pt x="1364" y="19635"/>
                  </a:lnTo>
                  <a:cubicBezTo>
                    <a:pt x="1291" y="19472"/>
                    <a:pt x="1364" y="19326"/>
                    <a:pt x="1364" y="19181"/>
                  </a:cubicBezTo>
                  <a:cubicBezTo>
                    <a:pt x="1364" y="19181"/>
                    <a:pt x="1437" y="19254"/>
                    <a:pt x="1510" y="19254"/>
                  </a:cubicBezTo>
                  <a:lnTo>
                    <a:pt x="1437" y="19254"/>
                  </a:lnTo>
                  <a:cubicBezTo>
                    <a:pt x="1364" y="19545"/>
                    <a:pt x="1510" y="19781"/>
                    <a:pt x="1364" y="20090"/>
                  </a:cubicBezTo>
                  <a:cubicBezTo>
                    <a:pt x="1364" y="20126"/>
                    <a:pt x="1382" y="20144"/>
                    <a:pt x="1400" y="20144"/>
                  </a:cubicBezTo>
                  <a:cubicBezTo>
                    <a:pt x="1419" y="20144"/>
                    <a:pt x="1437" y="20126"/>
                    <a:pt x="1437" y="20090"/>
                  </a:cubicBezTo>
                  <a:cubicBezTo>
                    <a:pt x="1510" y="19999"/>
                    <a:pt x="1600" y="19854"/>
                    <a:pt x="1600" y="19708"/>
                  </a:cubicBezTo>
                  <a:lnTo>
                    <a:pt x="1600" y="19326"/>
                  </a:lnTo>
                  <a:cubicBezTo>
                    <a:pt x="1673" y="19399"/>
                    <a:pt x="1819" y="19399"/>
                    <a:pt x="1891" y="19472"/>
                  </a:cubicBezTo>
                  <a:cubicBezTo>
                    <a:pt x="1891" y="19545"/>
                    <a:pt x="1891" y="19635"/>
                    <a:pt x="1819" y="19708"/>
                  </a:cubicBezTo>
                  <a:lnTo>
                    <a:pt x="1819" y="20090"/>
                  </a:lnTo>
                  <a:cubicBezTo>
                    <a:pt x="1819" y="20126"/>
                    <a:pt x="1837" y="20144"/>
                    <a:pt x="1855" y="20144"/>
                  </a:cubicBezTo>
                  <a:cubicBezTo>
                    <a:pt x="1873" y="20144"/>
                    <a:pt x="1891" y="20126"/>
                    <a:pt x="1891" y="20090"/>
                  </a:cubicBezTo>
                  <a:cubicBezTo>
                    <a:pt x="1964" y="19999"/>
                    <a:pt x="1964" y="19854"/>
                    <a:pt x="1964" y="19781"/>
                  </a:cubicBezTo>
                  <a:cubicBezTo>
                    <a:pt x="1964" y="19708"/>
                    <a:pt x="1964" y="19635"/>
                    <a:pt x="2055" y="19545"/>
                  </a:cubicBezTo>
                  <a:cubicBezTo>
                    <a:pt x="2128" y="19635"/>
                    <a:pt x="2273" y="19708"/>
                    <a:pt x="2346" y="19781"/>
                  </a:cubicBezTo>
                  <a:lnTo>
                    <a:pt x="2346" y="19854"/>
                  </a:lnTo>
                  <a:cubicBezTo>
                    <a:pt x="2200" y="19854"/>
                    <a:pt x="2200" y="20090"/>
                    <a:pt x="2200" y="20235"/>
                  </a:cubicBezTo>
                  <a:cubicBezTo>
                    <a:pt x="2200" y="20272"/>
                    <a:pt x="2237" y="20290"/>
                    <a:pt x="2273" y="20290"/>
                  </a:cubicBezTo>
                  <a:cubicBezTo>
                    <a:pt x="2309" y="20290"/>
                    <a:pt x="2346" y="20272"/>
                    <a:pt x="2346" y="20235"/>
                  </a:cubicBezTo>
                  <a:cubicBezTo>
                    <a:pt x="2346" y="20163"/>
                    <a:pt x="2346" y="20090"/>
                    <a:pt x="2419" y="19999"/>
                  </a:cubicBezTo>
                  <a:lnTo>
                    <a:pt x="2419" y="19854"/>
                  </a:lnTo>
                  <a:cubicBezTo>
                    <a:pt x="2509" y="19854"/>
                    <a:pt x="2582" y="19926"/>
                    <a:pt x="2655" y="19999"/>
                  </a:cubicBezTo>
                  <a:cubicBezTo>
                    <a:pt x="2582" y="20090"/>
                    <a:pt x="2582" y="20235"/>
                    <a:pt x="2582" y="20381"/>
                  </a:cubicBezTo>
                  <a:cubicBezTo>
                    <a:pt x="2582" y="20417"/>
                    <a:pt x="2600" y="20435"/>
                    <a:pt x="2628" y="20435"/>
                  </a:cubicBezTo>
                  <a:cubicBezTo>
                    <a:pt x="2655" y="20435"/>
                    <a:pt x="2691" y="20417"/>
                    <a:pt x="2728" y="20381"/>
                  </a:cubicBezTo>
                  <a:lnTo>
                    <a:pt x="2728" y="20163"/>
                  </a:lnTo>
                  <a:lnTo>
                    <a:pt x="2800" y="20090"/>
                  </a:lnTo>
                  <a:cubicBezTo>
                    <a:pt x="2873" y="20163"/>
                    <a:pt x="2964" y="20163"/>
                    <a:pt x="3037" y="20235"/>
                  </a:cubicBezTo>
                  <a:cubicBezTo>
                    <a:pt x="3037" y="20308"/>
                    <a:pt x="3037" y="20308"/>
                    <a:pt x="2964" y="20381"/>
                  </a:cubicBezTo>
                  <a:cubicBezTo>
                    <a:pt x="2964" y="20432"/>
                    <a:pt x="3000" y="20492"/>
                    <a:pt x="3046" y="20492"/>
                  </a:cubicBezTo>
                  <a:cubicBezTo>
                    <a:pt x="3066" y="20492"/>
                    <a:pt x="3088" y="20481"/>
                    <a:pt x="3109" y="20454"/>
                  </a:cubicBezTo>
                  <a:cubicBezTo>
                    <a:pt x="3109" y="20381"/>
                    <a:pt x="3182" y="20381"/>
                    <a:pt x="3182" y="20308"/>
                  </a:cubicBezTo>
                  <a:cubicBezTo>
                    <a:pt x="3255" y="20308"/>
                    <a:pt x="3255" y="20381"/>
                    <a:pt x="3328" y="20381"/>
                  </a:cubicBezTo>
                  <a:lnTo>
                    <a:pt x="3255" y="20381"/>
                  </a:lnTo>
                  <a:cubicBezTo>
                    <a:pt x="3255" y="20454"/>
                    <a:pt x="3328" y="20454"/>
                    <a:pt x="3328" y="20454"/>
                  </a:cubicBezTo>
                  <a:lnTo>
                    <a:pt x="3419" y="20454"/>
                  </a:lnTo>
                  <a:cubicBezTo>
                    <a:pt x="3491" y="20454"/>
                    <a:pt x="3564" y="20544"/>
                    <a:pt x="3637" y="20617"/>
                  </a:cubicBezTo>
                  <a:cubicBezTo>
                    <a:pt x="4691" y="21217"/>
                    <a:pt x="5837" y="21672"/>
                    <a:pt x="6891" y="22199"/>
                  </a:cubicBezTo>
                  <a:cubicBezTo>
                    <a:pt x="8109" y="22726"/>
                    <a:pt x="9164" y="23417"/>
                    <a:pt x="10382" y="23944"/>
                  </a:cubicBezTo>
                  <a:cubicBezTo>
                    <a:pt x="10527" y="23944"/>
                    <a:pt x="10600" y="23872"/>
                    <a:pt x="10600" y="23799"/>
                  </a:cubicBezTo>
                  <a:cubicBezTo>
                    <a:pt x="10763" y="22126"/>
                    <a:pt x="11509" y="20454"/>
                    <a:pt x="12418" y="19090"/>
                  </a:cubicBezTo>
                  <a:cubicBezTo>
                    <a:pt x="12633" y="18837"/>
                    <a:pt x="12812" y="18611"/>
                    <a:pt x="12999" y="18393"/>
                  </a:cubicBezTo>
                  <a:close/>
                  <a:moveTo>
                    <a:pt x="15836" y="16363"/>
                  </a:moveTo>
                  <a:lnTo>
                    <a:pt x="15836" y="16363"/>
                  </a:lnTo>
                  <a:cubicBezTo>
                    <a:pt x="15527" y="16908"/>
                    <a:pt x="15381" y="17508"/>
                    <a:pt x="15145" y="18108"/>
                  </a:cubicBezTo>
                  <a:cubicBezTo>
                    <a:pt x="14690" y="19254"/>
                    <a:pt x="14018" y="20235"/>
                    <a:pt x="13491" y="21290"/>
                  </a:cubicBezTo>
                  <a:cubicBezTo>
                    <a:pt x="12800" y="22653"/>
                    <a:pt x="12127" y="24090"/>
                    <a:pt x="11673" y="25617"/>
                  </a:cubicBezTo>
                  <a:cubicBezTo>
                    <a:pt x="11509" y="23562"/>
                    <a:pt x="11963" y="21363"/>
                    <a:pt x="12963" y="19545"/>
                  </a:cubicBezTo>
                  <a:cubicBezTo>
                    <a:pt x="13418" y="18635"/>
                    <a:pt x="14236" y="17363"/>
                    <a:pt x="15236" y="16599"/>
                  </a:cubicBezTo>
                  <a:cubicBezTo>
                    <a:pt x="15381" y="16527"/>
                    <a:pt x="15600" y="16454"/>
                    <a:pt x="15836" y="16363"/>
                  </a:cubicBezTo>
                  <a:close/>
                  <a:moveTo>
                    <a:pt x="14335" y="17126"/>
                  </a:moveTo>
                  <a:cubicBezTo>
                    <a:pt x="13676" y="17874"/>
                    <a:pt x="13167" y="18750"/>
                    <a:pt x="12727" y="19472"/>
                  </a:cubicBezTo>
                  <a:cubicBezTo>
                    <a:pt x="11673" y="21453"/>
                    <a:pt x="11145" y="23944"/>
                    <a:pt x="11509" y="26217"/>
                  </a:cubicBezTo>
                  <a:cubicBezTo>
                    <a:pt x="10600" y="25908"/>
                    <a:pt x="9854" y="25380"/>
                    <a:pt x="8945" y="24999"/>
                  </a:cubicBezTo>
                  <a:cubicBezTo>
                    <a:pt x="7873" y="24471"/>
                    <a:pt x="6746" y="24181"/>
                    <a:pt x="5691" y="23726"/>
                  </a:cubicBezTo>
                  <a:cubicBezTo>
                    <a:pt x="5309" y="23562"/>
                    <a:pt x="5000" y="23417"/>
                    <a:pt x="4618" y="23344"/>
                  </a:cubicBezTo>
                  <a:cubicBezTo>
                    <a:pt x="4237" y="23344"/>
                    <a:pt x="3782" y="23344"/>
                    <a:pt x="3419" y="23272"/>
                  </a:cubicBezTo>
                  <a:cubicBezTo>
                    <a:pt x="2728" y="23108"/>
                    <a:pt x="2419" y="22199"/>
                    <a:pt x="2200" y="21526"/>
                  </a:cubicBezTo>
                  <a:lnTo>
                    <a:pt x="2200" y="21526"/>
                  </a:lnTo>
                  <a:cubicBezTo>
                    <a:pt x="2655" y="21599"/>
                    <a:pt x="3109" y="21817"/>
                    <a:pt x="3491" y="21981"/>
                  </a:cubicBezTo>
                  <a:cubicBezTo>
                    <a:pt x="4091" y="22272"/>
                    <a:pt x="4782" y="22581"/>
                    <a:pt x="5382" y="22890"/>
                  </a:cubicBezTo>
                  <a:cubicBezTo>
                    <a:pt x="6436" y="23417"/>
                    <a:pt x="7509" y="23872"/>
                    <a:pt x="8636" y="24326"/>
                  </a:cubicBezTo>
                  <a:cubicBezTo>
                    <a:pt x="9164" y="24544"/>
                    <a:pt x="9618" y="24853"/>
                    <a:pt x="10145" y="25162"/>
                  </a:cubicBezTo>
                  <a:cubicBezTo>
                    <a:pt x="10278" y="25221"/>
                    <a:pt x="10446" y="25328"/>
                    <a:pt x="10630" y="25328"/>
                  </a:cubicBezTo>
                  <a:cubicBezTo>
                    <a:pt x="10674" y="25328"/>
                    <a:pt x="10718" y="25322"/>
                    <a:pt x="10763" y="25308"/>
                  </a:cubicBezTo>
                  <a:cubicBezTo>
                    <a:pt x="11218" y="25235"/>
                    <a:pt x="11218" y="24471"/>
                    <a:pt x="11291" y="24090"/>
                  </a:cubicBezTo>
                  <a:cubicBezTo>
                    <a:pt x="11363" y="22817"/>
                    <a:pt x="11436" y="21599"/>
                    <a:pt x="11963" y="20381"/>
                  </a:cubicBezTo>
                  <a:cubicBezTo>
                    <a:pt x="12418" y="19399"/>
                    <a:pt x="13109" y="18490"/>
                    <a:pt x="13781" y="17726"/>
                  </a:cubicBezTo>
                  <a:cubicBezTo>
                    <a:pt x="13945" y="17581"/>
                    <a:pt x="14018" y="17436"/>
                    <a:pt x="14163" y="17272"/>
                  </a:cubicBezTo>
                  <a:cubicBezTo>
                    <a:pt x="14236" y="17199"/>
                    <a:pt x="14236" y="17199"/>
                    <a:pt x="14327" y="17126"/>
                  </a:cubicBezTo>
                  <a:cubicBezTo>
                    <a:pt x="14327" y="17126"/>
                    <a:pt x="14330" y="17126"/>
                    <a:pt x="14335" y="17126"/>
                  </a:cubicBezTo>
                  <a:close/>
                  <a:moveTo>
                    <a:pt x="9927" y="25762"/>
                  </a:moveTo>
                  <a:lnTo>
                    <a:pt x="9927" y="25762"/>
                  </a:lnTo>
                  <a:cubicBezTo>
                    <a:pt x="10382" y="25999"/>
                    <a:pt x="10909" y="26290"/>
                    <a:pt x="11436" y="26453"/>
                  </a:cubicBezTo>
                  <a:lnTo>
                    <a:pt x="11436" y="26599"/>
                  </a:lnTo>
                  <a:cubicBezTo>
                    <a:pt x="10909" y="26290"/>
                    <a:pt x="10382" y="26071"/>
                    <a:pt x="9927" y="25762"/>
                  </a:cubicBezTo>
                  <a:close/>
                  <a:moveTo>
                    <a:pt x="14272" y="20538"/>
                  </a:moveTo>
                  <a:cubicBezTo>
                    <a:pt x="14000" y="21089"/>
                    <a:pt x="13740" y="21645"/>
                    <a:pt x="13491" y="22199"/>
                  </a:cubicBezTo>
                  <a:cubicBezTo>
                    <a:pt x="12727" y="23872"/>
                    <a:pt x="12054" y="25544"/>
                    <a:pt x="12127" y="27362"/>
                  </a:cubicBezTo>
                  <a:cubicBezTo>
                    <a:pt x="10763" y="26980"/>
                    <a:pt x="9691" y="25999"/>
                    <a:pt x="8491" y="25380"/>
                  </a:cubicBezTo>
                  <a:lnTo>
                    <a:pt x="8491" y="25380"/>
                  </a:lnTo>
                  <a:cubicBezTo>
                    <a:pt x="9545" y="25835"/>
                    <a:pt x="10454" y="26453"/>
                    <a:pt x="11509" y="26980"/>
                  </a:cubicBezTo>
                  <a:cubicBezTo>
                    <a:pt x="11526" y="26994"/>
                    <a:pt x="11543" y="27000"/>
                    <a:pt x="11558" y="27000"/>
                  </a:cubicBezTo>
                  <a:cubicBezTo>
                    <a:pt x="11625" y="27000"/>
                    <a:pt x="11673" y="26890"/>
                    <a:pt x="11673" y="26817"/>
                  </a:cubicBezTo>
                  <a:cubicBezTo>
                    <a:pt x="12110" y="24629"/>
                    <a:pt x="13171" y="22525"/>
                    <a:pt x="14272" y="20538"/>
                  </a:cubicBezTo>
                  <a:close/>
                  <a:moveTo>
                    <a:pt x="12418" y="0"/>
                  </a:moveTo>
                  <a:cubicBezTo>
                    <a:pt x="11600" y="309"/>
                    <a:pt x="10600" y="455"/>
                    <a:pt x="10000" y="1073"/>
                  </a:cubicBezTo>
                  <a:cubicBezTo>
                    <a:pt x="9749" y="918"/>
                    <a:pt x="9568" y="770"/>
                    <a:pt x="9366" y="770"/>
                  </a:cubicBezTo>
                  <a:cubicBezTo>
                    <a:pt x="9260" y="770"/>
                    <a:pt x="9149" y="810"/>
                    <a:pt x="9018" y="909"/>
                  </a:cubicBezTo>
                  <a:cubicBezTo>
                    <a:pt x="8564" y="1364"/>
                    <a:pt x="8418" y="2364"/>
                    <a:pt x="8255" y="2891"/>
                  </a:cubicBezTo>
                  <a:cubicBezTo>
                    <a:pt x="7873" y="4018"/>
                    <a:pt x="7655" y="5091"/>
                    <a:pt x="7509" y="6218"/>
                  </a:cubicBezTo>
                  <a:cubicBezTo>
                    <a:pt x="7200" y="8036"/>
                    <a:pt x="7418" y="9472"/>
                    <a:pt x="8036" y="11072"/>
                  </a:cubicBezTo>
                  <a:cubicBezTo>
                    <a:pt x="7873" y="10909"/>
                    <a:pt x="7727" y="10763"/>
                    <a:pt x="7582" y="10545"/>
                  </a:cubicBezTo>
                  <a:cubicBezTo>
                    <a:pt x="7273" y="9927"/>
                    <a:pt x="7127" y="9254"/>
                    <a:pt x="6673" y="8636"/>
                  </a:cubicBezTo>
                  <a:cubicBezTo>
                    <a:pt x="6673" y="8612"/>
                    <a:pt x="6665" y="8604"/>
                    <a:pt x="6651" y="8604"/>
                  </a:cubicBezTo>
                  <a:cubicBezTo>
                    <a:pt x="6622" y="8604"/>
                    <a:pt x="6570" y="8636"/>
                    <a:pt x="6509" y="8636"/>
                  </a:cubicBezTo>
                  <a:lnTo>
                    <a:pt x="6509" y="8945"/>
                  </a:lnTo>
                  <a:cubicBezTo>
                    <a:pt x="6509" y="8872"/>
                    <a:pt x="6436" y="8800"/>
                    <a:pt x="6364" y="8800"/>
                  </a:cubicBezTo>
                  <a:cubicBezTo>
                    <a:pt x="6218" y="8636"/>
                    <a:pt x="6146" y="8636"/>
                    <a:pt x="5909" y="8636"/>
                  </a:cubicBezTo>
                  <a:cubicBezTo>
                    <a:pt x="5837" y="8636"/>
                    <a:pt x="5837" y="8636"/>
                    <a:pt x="5837" y="8727"/>
                  </a:cubicBezTo>
                  <a:cubicBezTo>
                    <a:pt x="6146" y="9854"/>
                    <a:pt x="6818" y="11072"/>
                    <a:pt x="7873" y="11600"/>
                  </a:cubicBezTo>
                  <a:lnTo>
                    <a:pt x="7873" y="11672"/>
                  </a:lnTo>
                  <a:cubicBezTo>
                    <a:pt x="6218" y="12054"/>
                    <a:pt x="4855" y="12654"/>
                    <a:pt x="3564" y="13872"/>
                  </a:cubicBezTo>
                  <a:cubicBezTo>
                    <a:pt x="2728" y="14636"/>
                    <a:pt x="1964" y="15454"/>
                    <a:pt x="1219" y="16363"/>
                  </a:cubicBezTo>
                  <a:cubicBezTo>
                    <a:pt x="910" y="16817"/>
                    <a:pt x="1" y="17654"/>
                    <a:pt x="1" y="18272"/>
                  </a:cubicBezTo>
                  <a:cubicBezTo>
                    <a:pt x="1" y="18635"/>
                    <a:pt x="382" y="18726"/>
                    <a:pt x="691" y="18872"/>
                  </a:cubicBezTo>
                  <a:cubicBezTo>
                    <a:pt x="455" y="19708"/>
                    <a:pt x="910" y="20617"/>
                    <a:pt x="1146" y="21453"/>
                  </a:cubicBezTo>
                  <a:cubicBezTo>
                    <a:pt x="1146" y="21505"/>
                    <a:pt x="1219" y="21556"/>
                    <a:pt x="1287" y="21556"/>
                  </a:cubicBezTo>
                  <a:cubicBezTo>
                    <a:pt x="1315" y="21556"/>
                    <a:pt x="1343" y="21548"/>
                    <a:pt x="1364" y="21526"/>
                  </a:cubicBezTo>
                  <a:cubicBezTo>
                    <a:pt x="1437" y="21490"/>
                    <a:pt x="1550" y="21472"/>
                    <a:pt x="1675" y="21472"/>
                  </a:cubicBezTo>
                  <a:cubicBezTo>
                    <a:pt x="1800" y="21472"/>
                    <a:pt x="1937" y="21490"/>
                    <a:pt x="2055" y="21526"/>
                  </a:cubicBezTo>
                  <a:cubicBezTo>
                    <a:pt x="2200" y="22053"/>
                    <a:pt x="2346" y="22726"/>
                    <a:pt x="2728" y="23181"/>
                  </a:cubicBezTo>
                  <a:cubicBezTo>
                    <a:pt x="2964" y="23417"/>
                    <a:pt x="3255" y="23490"/>
                    <a:pt x="3564" y="23562"/>
                  </a:cubicBezTo>
                  <a:lnTo>
                    <a:pt x="3564" y="23635"/>
                  </a:lnTo>
                  <a:lnTo>
                    <a:pt x="3637" y="23635"/>
                  </a:lnTo>
                  <a:cubicBezTo>
                    <a:pt x="3637" y="23726"/>
                    <a:pt x="3709" y="23726"/>
                    <a:pt x="3709" y="23726"/>
                  </a:cubicBezTo>
                  <a:cubicBezTo>
                    <a:pt x="3946" y="23799"/>
                    <a:pt x="4091" y="23872"/>
                    <a:pt x="4237" y="23872"/>
                  </a:cubicBezTo>
                  <a:cubicBezTo>
                    <a:pt x="5764" y="24471"/>
                    <a:pt x="7273" y="24926"/>
                    <a:pt x="8636" y="25762"/>
                  </a:cubicBezTo>
                  <a:cubicBezTo>
                    <a:pt x="9854" y="26453"/>
                    <a:pt x="10836" y="27435"/>
                    <a:pt x="12200" y="27726"/>
                  </a:cubicBezTo>
                  <a:cubicBezTo>
                    <a:pt x="12345" y="27726"/>
                    <a:pt x="12418" y="27653"/>
                    <a:pt x="12418" y="27508"/>
                  </a:cubicBezTo>
                  <a:cubicBezTo>
                    <a:pt x="12345" y="26071"/>
                    <a:pt x="12800" y="24635"/>
                    <a:pt x="13327" y="23272"/>
                  </a:cubicBezTo>
                  <a:cubicBezTo>
                    <a:pt x="13872" y="21981"/>
                    <a:pt x="14472" y="20690"/>
                    <a:pt x="15236" y="19472"/>
                  </a:cubicBezTo>
                  <a:cubicBezTo>
                    <a:pt x="15690" y="18635"/>
                    <a:pt x="16290" y="17817"/>
                    <a:pt x="16745" y="16981"/>
                  </a:cubicBezTo>
                  <a:cubicBezTo>
                    <a:pt x="16890" y="16599"/>
                    <a:pt x="16963" y="16290"/>
                    <a:pt x="16818" y="15999"/>
                  </a:cubicBezTo>
                  <a:cubicBezTo>
                    <a:pt x="17054" y="15908"/>
                    <a:pt x="17199" y="15763"/>
                    <a:pt x="17345" y="15545"/>
                  </a:cubicBezTo>
                  <a:cubicBezTo>
                    <a:pt x="17799" y="14708"/>
                    <a:pt x="18108" y="13727"/>
                    <a:pt x="18563" y="12818"/>
                  </a:cubicBezTo>
                  <a:cubicBezTo>
                    <a:pt x="19236" y="11527"/>
                    <a:pt x="19999" y="10236"/>
                    <a:pt x="20763" y="9091"/>
                  </a:cubicBezTo>
                  <a:cubicBezTo>
                    <a:pt x="21599" y="7891"/>
                    <a:pt x="22508" y="6745"/>
                    <a:pt x="23708" y="6000"/>
                  </a:cubicBezTo>
                  <a:cubicBezTo>
                    <a:pt x="23781" y="6000"/>
                    <a:pt x="23872" y="5836"/>
                    <a:pt x="23781" y="5764"/>
                  </a:cubicBezTo>
                  <a:cubicBezTo>
                    <a:pt x="22799" y="4782"/>
                    <a:pt x="21435" y="4473"/>
                    <a:pt x="20145" y="3873"/>
                  </a:cubicBezTo>
                  <a:cubicBezTo>
                    <a:pt x="18708" y="3182"/>
                    <a:pt x="17508" y="2127"/>
                    <a:pt x="16145" y="1218"/>
                  </a:cubicBezTo>
                  <a:cubicBezTo>
                    <a:pt x="16054" y="1146"/>
                    <a:pt x="15909" y="1000"/>
                    <a:pt x="15763" y="909"/>
                  </a:cubicBezTo>
                  <a:cubicBezTo>
                    <a:pt x="15690" y="837"/>
                    <a:pt x="15690" y="837"/>
                    <a:pt x="15600" y="837"/>
                  </a:cubicBezTo>
                  <a:lnTo>
                    <a:pt x="15527" y="837"/>
                  </a:lnTo>
                  <a:cubicBezTo>
                    <a:pt x="15527" y="812"/>
                    <a:pt x="15519" y="804"/>
                    <a:pt x="15511" y="804"/>
                  </a:cubicBezTo>
                  <a:cubicBezTo>
                    <a:pt x="15507" y="804"/>
                    <a:pt x="15502" y="806"/>
                    <a:pt x="15499" y="810"/>
                  </a:cubicBezTo>
                  <a:lnTo>
                    <a:pt x="15499" y="810"/>
                  </a:lnTo>
                  <a:cubicBezTo>
                    <a:pt x="15289" y="605"/>
                    <a:pt x="15060" y="452"/>
                    <a:pt x="14781" y="382"/>
                  </a:cubicBezTo>
                  <a:cubicBezTo>
                    <a:pt x="14703" y="373"/>
                    <a:pt x="14625" y="369"/>
                    <a:pt x="14545" y="369"/>
                  </a:cubicBezTo>
                  <a:cubicBezTo>
                    <a:pt x="13996" y="369"/>
                    <a:pt x="13424" y="573"/>
                    <a:pt x="12963" y="764"/>
                  </a:cubicBezTo>
                  <a:cubicBezTo>
                    <a:pt x="12800" y="546"/>
                    <a:pt x="12654" y="382"/>
                    <a:pt x="12582" y="91"/>
                  </a:cubicBezTo>
                  <a:cubicBezTo>
                    <a:pt x="12582" y="0"/>
                    <a:pt x="12509" y="0"/>
                    <a:pt x="12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918688" y="1051763"/>
              <a:ext cx="51400" cy="179900"/>
            </a:xfrm>
            <a:custGeom>
              <a:avLst/>
              <a:gdLst/>
              <a:ahLst/>
              <a:cxnLst/>
              <a:rect l="l" t="t" r="r" b="b"/>
              <a:pathLst>
                <a:path w="2056" h="7196" extrusionOk="0">
                  <a:moveTo>
                    <a:pt x="1966" y="0"/>
                  </a:moveTo>
                  <a:cubicBezTo>
                    <a:pt x="1942" y="0"/>
                    <a:pt x="1916" y="8"/>
                    <a:pt x="1892" y="33"/>
                  </a:cubicBezTo>
                  <a:cubicBezTo>
                    <a:pt x="983" y="2305"/>
                    <a:pt x="237" y="4650"/>
                    <a:pt x="1" y="7087"/>
                  </a:cubicBezTo>
                  <a:cubicBezTo>
                    <a:pt x="1" y="7159"/>
                    <a:pt x="60" y="7196"/>
                    <a:pt x="128" y="7196"/>
                  </a:cubicBezTo>
                  <a:cubicBezTo>
                    <a:pt x="196" y="7196"/>
                    <a:pt x="274" y="7159"/>
                    <a:pt x="310" y="7087"/>
                  </a:cubicBezTo>
                  <a:cubicBezTo>
                    <a:pt x="601" y="4723"/>
                    <a:pt x="1219" y="2378"/>
                    <a:pt x="2055" y="33"/>
                  </a:cubicBezTo>
                  <a:cubicBezTo>
                    <a:pt x="2055" y="33"/>
                    <a:pt x="2015" y="0"/>
                    <a:pt x="1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894163" y="1046163"/>
              <a:ext cx="50925" cy="181750"/>
            </a:xfrm>
            <a:custGeom>
              <a:avLst/>
              <a:gdLst/>
              <a:ahLst/>
              <a:cxnLst/>
              <a:rect l="l" t="t" r="r" b="b"/>
              <a:pathLst>
                <a:path w="2037" h="7270" extrusionOk="0">
                  <a:moveTo>
                    <a:pt x="1954" y="0"/>
                  </a:moveTo>
                  <a:cubicBezTo>
                    <a:pt x="1935" y="0"/>
                    <a:pt x="1913" y="11"/>
                    <a:pt x="1891" y="38"/>
                  </a:cubicBezTo>
                  <a:cubicBezTo>
                    <a:pt x="982" y="2311"/>
                    <a:pt x="218" y="4656"/>
                    <a:pt x="0" y="7147"/>
                  </a:cubicBezTo>
                  <a:cubicBezTo>
                    <a:pt x="0" y="7229"/>
                    <a:pt x="55" y="7270"/>
                    <a:pt x="109" y="7270"/>
                  </a:cubicBezTo>
                  <a:cubicBezTo>
                    <a:pt x="164" y="7270"/>
                    <a:pt x="218" y="7229"/>
                    <a:pt x="218" y="7147"/>
                  </a:cubicBezTo>
                  <a:cubicBezTo>
                    <a:pt x="600" y="4729"/>
                    <a:pt x="1218" y="2384"/>
                    <a:pt x="2036" y="111"/>
                  </a:cubicBezTo>
                  <a:cubicBezTo>
                    <a:pt x="2036" y="60"/>
                    <a:pt x="2001" y="0"/>
                    <a:pt x="1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869613" y="1041663"/>
              <a:ext cx="50025" cy="180450"/>
            </a:xfrm>
            <a:custGeom>
              <a:avLst/>
              <a:gdLst/>
              <a:ahLst/>
              <a:cxnLst/>
              <a:rect l="l" t="t" r="r" b="b"/>
              <a:pathLst>
                <a:path w="2001" h="7218" extrusionOk="0">
                  <a:moveTo>
                    <a:pt x="1955" y="0"/>
                  </a:moveTo>
                  <a:cubicBezTo>
                    <a:pt x="1928" y="0"/>
                    <a:pt x="1891" y="18"/>
                    <a:pt x="1891" y="55"/>
                  </a:cubicBezTo>
                  <a:cubicBezTo>
                    <a:pt x="982" y="2327"/>
                    <a:pt x="219" y="4600"/>
                    <a:pt x="0" y="7109"/>
                  </a:cubicBezTo>
                  <a:cubicBezTo>
                    <a:pt x="0" y="7182"/>
                    <a:pt x="55" y="7218"/>
                    <a:pt x="110" y="7218"/>
                  </a:cubicBezTo>
                  <a:cubicBezTo>
                    <a:pt x="164" y="7218"/>
                    <a:pt x="219" y="7182"/>
                    <a:pt x="219" y="7109"/>
                  </a:cubicBezTo>
                  <a:cubicBezTo>
                    <a:pt x="528" y="4673"/>
                    <a:pt x="1200" y="2327"/>
                    <a:pt x="1964" y="55"/>
                  </a:cubicBezTo>
                  <a:cubicBezTo>
                    <a:pt x="2000" y="18"/>
                    <a:pt x="1982" y="0"/>
                    <a:pt x="1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848713" y="1027263"/>
              <a:ext cx="49100" cy="181675"/>
            </a:xfrm>
            <a:custGeom>
              <a:avLst/>
              <a:gdLst/>
              <a:ahLst/>
              <a:cxnLst/>
              <a:rect l="l" t="t" r="r" b="b"/>
              <a:pathLst>
                <a:path w="1964" h="7267" extrusionOk="0">
                  <a:moveTo>
                    <a:pt x="1906" y="1"/>
                  </a:moveTo>
                  <a:cubicBezTo>
                    <a:pt x="1897" y="1"/>
                    <a:pt x="1891" y="10"/>
                    <a:pt x="1891" y="31"/>
                  </a:cubicBezTo>
                  <a:cubicBezTo>
                    <a:pt x="982" y="2303"/>
                    <a:pt x="218" y="4649"/>
                    <a:pt x="0" y="7158"/>
                  </a:cubicBezTo>
                  <a:cubicBezTo>
                    <a:pt x="0" y="7230"/>
                    <a:pt x="55" y="7267"/>
                    <a:pt x="109" y="7267"/>
                  </a:cubicBezTo>
                  <a:cubicBezTo>
                    <a:pt x="164" y="7267"/>
                    <a:pt x="218" y="7230"/>
                    <a:pt x="218" y="7158"/>
                  </a:cubicBezTo>
                  <a:cubicBezTo>
                    <a:pt x="527" y="4721"/>
                    <a:pt x="1127" y="2376"/>
                    <a:pt x="1964" y="104"/>
                  </a:cubicBezTo>
                  <a:cubicBezTo>
                    <a:pt x="1964" y="52"/>
                    <a:pt x="1927" y="1"/>
                    <a:pt x="1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935963" y="1067563"/>
              <a:ext cx="50950" cy="184850"/>
            </a:xfrm>
            <a:custGeom>
              <a:avLst/>
              <a:gdLst/>
              <a:ahLst/>
              <a:cxnLst/>
              <a:rect l="l" t="t" r="r" b="b"/>
              <a:pathLst>
                <a:path w="2038" h="7394" extrusionOk="0">
                  <a:moveTo>
                    <a:pt x="1892" y="1"/>
                  </a:moveTo>
                  <a:cubicBezTo>
                    <a:pt x="1437" y="1291"/>
                    <a:pt x="819" y="2582"/>
                    <a:pt x="601" y="3946"/>
                  </a:cubicBezTo>
                  <a:cubicBezTo>
                    <a:pt x="455" y="4637"/>
                    <a:pt x="364" y="5309"/>
                    <a:pt x="219" y="6000"/>
                  </a:cubicBezTo>
                  <a:cubicBezTo>
                    <a:pt x="146" y="6455"/>
                    <a:pt x="1" y="6909"/>
                    <a:pt x="146" y="7364"/>
                  </a:cubicBezTo>
                  <a:cubicBezTo>
                    <a:pt x="167" y="7384"/>
                    <a:pt x="194" y="7393"/>
                    <a:pt x="221" y="7393"/>
                  </a:cubicBezTo>
                  <a:cubicBezTo>
                    <a:pt x="290" y="7393"/>
                    <a:pt x="364" y="7338"/>
                    <a:pt x="364" y="7273"/>
                  </a:cubicBezTo>
                  <a:cubicBezTo>
                    <a:pt x="219" y="6746"/>
                    <a:pt x="455" y="6218"/>
                    <a:pt x="528" y="5691"/>
                  </a:cubicBezTo>
                  <a:cubicBezTo>
                    <a:pt x="601" y="5000"/>
                    <a:pt x="673" y="4328"/>
                    <a:pt x="819" y="3728"/>
                  </a:cubicBezTo>
                  <a:cubicBezTo>
                    <a:pt x="1055" y="2437"/>
                    <a:pt x="1583" y="1219"/>
                    <a:pt x="2037" y="91"/>
                  </a:cubicBezTo>
                  <a:cubicBezTo>
                    <a:pt x="2037" y="1"/>
                    <a:pt x="1964" y="1"/>
                    <a:pt x="18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958688" y="1082213"/>
              <a:ext cx="52750" cy="182775"/>
            </a:xfrm>
            <a:custGeom>
              <a:avLst/>
              <a:gdLst/>
              <a:ahLst/>
              <a:cxnLst/>
              <a:rect l="l" t="t" r="r" b="b"/>
              <a:pathLst>
                <a:path w="2110" h="7311" extrusionOk="0">
                  <a:moveTo>
                    <a:pt x="2056" y="0"/>
                  </a:moveTo>
                  <a:cubicBezTo>
                    <a:pt x="2045" y="0"/>
                    <a:pt x="2037" y="8"/>
                    <a:pt x="2037" y="33"/>
                  </a:cubicBezTo>
                  <a:cubicBezTo>
                    <a:pt x="1128" y="2378"/>
                    <a:pt x="364" y="4723"/>
                    <a:pt x="1" y="7141"/>
                  </a:cubicBezTo>
                  <a:cubicBezTo>
                    <a:pt x="1" y="7244"/>
                    <a:pt x="86" y="7310"/>
                    <a:pt x="150" y="7310"/>
                  </a:cubicBezTo>
                  <a:cubicBezTo>
                    <a:pt x="188" y="7310"/>
                    <a:pt x="219" y="7287"/>
                    <a:pt x="219" y="7232"/>
                  </a:cubicBezTo>
                  <a:cubicBezTo>
                    <a:pt x="601" y="4723"/>
                    <a:pt x="1273" y="2378"/>
                    <a:pt x="2110" y="33"/>
                  </a:cubicBezTo>
                  <a:cubicBezTo>
                    <a:pt x="2110" y="33"/>
                    <a:pt x="2077" y="0"/>
                    <a:pt x="20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" name="Google Shape;404;p15"/>
          <p:cNvSpPr/>
          <p:nvPr/>
        </p:nvSpPr>
        <p:spPr>
          <a:xfrm>
            <a:off x="332700" y="4291713"/>
            <a:ext cx="490450" cy="657425"/>
          </a:xfrm>
          <a:custGeom>
            <a:avLst/>
            <a:gdLst/>
            <a:ahLst/>
            <a:cxnLst/>
            <a:rect l="l" t="t" r="r" b="b"/>
            <a:pathLst>
              <a:path w="19618" h="26297" extrusionOk="0">
                <a:moveTo>
                  <a:pt x="4546" y="1008"/>
                </a:moveTo>
                <a:cubicBezTo>
                  <a:pt x="4691" y="1462"/>
                  <a:pt x="4909" y="1844"/>
                  <a:pt x="5073" y="2299"/>
                </a:cubicBezTo>
                <a:cubicBezTo>
                  <a:pt x="4691" y="2517"/>
                  <a:pt x="4309" y="2753"/>
                  <a:pt x="3855" y="2826"/>
                </a:cubicBezTo>
                <a:cubicBezTo>
                  <a:pt x="3782" y="2589"/>
                  <a:pt x="3782" y="2371"/>
                  <a:pt x="3782" y="2135"/>
                </a:cubicBezTo>
                <a:lnTo>
                  <a:pt x="3782" y="2135"/>
                </a:lnTo>
                <a:cubicBezTo>
                  <a:pt x="3782" y="2208"/>
                  <a:pt x="3855" y="2208"/>
                  <a:pt x="3928" y="2208"/>
                </a:cubicBezTo>
                <a:cubicBezTo>
                  <a:pt x="4091" y="2208"/>
                  <a:pt x="4237" y="2208"/>
                  <a:pt x="4382" y="2135"/>
                </a:cubicBezTo>
                <a:cubicBezTo>
                  <a:pt x="4546" y="2135"/>
                  <a:pt x="4691" y="2062"/>
                  <a:pt x="4837" y="1989"/>
                </a:cubicBezTo>
                <a:cubicBezTo>
                  <a:pt x="4837" y="1917"/>
                  <a:pt x="4837" y="1844"/>
                  <a:pt x="4764" y="1753"/>
                </a:cubicBezTo>
                <a:cubicBezTo>
                  <a:pt x="4618" y="1753"/>
                  <a:pt x="4455" y="1753"/>
                  <a:pt x="4309" y="1844"/>
                </a:cubicBezTo>
                <a:cubicBezTo>
                  <a:pt x="4164" y="1844"/>
                  <a:pt x="4000" y="1917"/>
                  <a:pt x="3855" y="1917"/>
                </a:cubicBezTo>
                <a:cubicBezTo>
                  <a:pt x="3782" y="1989"/>
                  <a:pt x="3782" y="1989"/>
                  <a:pt x="3782" y="2062"/>
                </a:cubicBezTo>
                <a:cubicBezTo>
                  <a:pt x="3782" y="1917"/>
                  <a:pt x="3709" y="1844"/>
                  <a:pt x="3709" y="1753"/>
                </a:cubicBezTo>
                <a:cubicBezTo>
                  <a:pt x="3709" y="1535"/>
                  <a:pt x="3709" y="1299"/>
                  <a:pt x="3782" y="1080"/>
                </a:cubicBezTo>
                <a:cubicBezTo>
                  <a:pt x="3928" y="1080"/>
                  <a:pt x="4000" y="1080"/>
                  <a:pt x="4164" y="1008"/>
                </a:cubicBezTo>
                <a:close/>
                <a:moveTo>
                  <a:pt x="5146" y="2589"/>
                </a:moveTo>
                <a:cubicBezTo>
                  <a:pt x="5218" y="2753"/>
                  <a:pt x="5291" y="2899"/>
                  <a:pt x="5364" y="3044"/>
                </a:cubicBezTo>
                <a:lnTo>
                  <a:pt x="5291" y="3044"/>
                </a:lnTo>
                <a:cubicBezTo>
                  <a:pt x="5146" y="3044"/>
                  <a:pt x="5000" y="3208"/>
                  <a:pt x="4764" y="3280"/>
                </a:cubicBezTo>
                <a:cubicBezTo>
                  <a:pt x="4546" y="3353"/>
                  <a:pt x="4309" y="3426"/>
                  <a:pt x="4000" y="3498"/>
                </a:cubicBezTo>
                <a:lnTo>
                  <a:pt x="3928" y="3498"/>
                </a:lnTo>
                <a:cubicBezTo>
                  <a:pt x="3928" y="3426"/>
                  <a:pt x="3928" y="3280"/>
                  <a:pt x="3855" y="3117"/>
                </a:cubicBezTo>
                <a:cubicBezTo>
                  <a:pt x="4382" y="3117"/>
                  <a:pt x="4909" y="2971"/>
                  <a:pt x="5146" y="2589"/>
                </a:cubicBezTo>
                <a:close/>
                <a:moveTo>
                  <a:pt x="5455" y="3280"/>
                </a:moveTo>
                <a:lnTo>
                  <a:pt x="5455" y="3426"/>
                </a:lnTo>
                <a:cubicBezTo>
                  <a:pt x="5455" y="3498"/>
                  <a:pt x="5364" y="3662"/>
                  <a:pt x="5364" y="3735"/>
                </a:cubicBezTo>
                <a:cubicBezTo>
                  <a:pt x="5146" y="3808"/>
                  <a:pt x="5000" y="3953"/>
                  <a:pt x="4764" y="3953"/>
                </a:cubicBezTo>
                <a:cubicBezTo>
                  <a:pt x="4546" y="4026"/>
                  <a:pt x="4309" y="4026"/>
                  <a:pt x="4091" y="4026"/>
                </a:cubicBezTo>
                <a:cubicBezTo>
                  <a:pt x="4091" y="3953"/>
                  <a:pt x="4000" y="3880"/>
                  <a:pt x="4000" y="3735"/>
                </a:cubicBezTo>
                <a:lnTo>
                  <a:pt x="4000" y="3735"/>
                </a:lnTo>
                <a:cubicBezTo>
                  <a:pt x="4097" y="3750"/>
                  <a:pt x="4205" y="3759"/>
                  <a:pt x="4317" y="3759"/>
                </a:cubicBezTo>
                <a:cubicBezTo>
                  <a:pt x="4732" y="3759"/>
                  <a:pt x="5212" y="3638"/>
                  <a:pt x="5455" y="3280"/>
                </a:cubicBezTo>
                <a:close/>
                <a:moveTo>
                  <a:pt x="5218" y="4262"/>
                </a:moveTo>
                <a:lnTo>
                  <a:pt x="5218" y="4262"/>
                </a:lnTo>
                <a:cubicBezTo>
                  <a:pt x="5146" y="4571"/>
                  <a:pt x="5073" y="4789"/>
                  <a:pt x="5000" y="4935"/>
                </a:cubicBezTo>
                <a:cubicBezTo>
                  <a:pt x="4764" y="5026"/>
                  <a:pt x="4618" y="5098"/>
                  <a:pt x="4382" y="5098"/>
                </a:cubicBezTo>
                <a:cubicBezTo>
                  <a:pt x="4309" y="4935"/>
                  <a:pt x="4237" y="4717"/>
                  <a:pt x="4237" y="4480"/>
                </a:cubicBezTo>
                <a:lnTo>
                  <a:pt x="4164" y="4408"/>
                </a:lnTo>
                <a:cubicBezTo>
                  <a:pt x="4546" y="4408"/>
                  <a:pt x="4909" y="4408"/>
                  <a:pt x="5218" y="4262"/>
                </a:cubicBezTo>
                <a:close/>
                <a:moveTo>
                  <a:pt x="4164" y="5844"/>
                </a:moveTo>
                <a:lnTo>
                  <a:pt x="4164" y="5935"/>
                </a:lnTo>
                <a:lnTo>
                  <a:pt x="4091" y="5935"/>
                </a:lnTo>
                <a:lnTo>
                  <a:pt x="4164" y="5844"/>
                </a:lnTo>
                <a:close/>
                <a:moveTo>
                  <a:pt x="5426" y="5533"/>
                </a:moveTo>
                <a:cubicBezTo>
                  <a:pt x="5245" y="5850"/>
                  <a:pt x="5024" y="5959"/>
                  <a:pt x="4771" y="5959"/>
                </a:cubicBezTo>
                <a:cubicBezTo>
                  <a:pt x="4698" y="5959"/>
                  <a:pt x="4623" y="5950"/>
                  <a:pt x="4546" y="5935"/>
                </a:cubicBezTo>
                <a:lnTo>
                  <a:pt x="4546" y="5771"/>
                </a:lnTo>
                <a:cubicBezTo>
                  <a:pt x="4618" y="5698"/>
                  <a:pt x="4691" y="5698"/>
                  <a:pt x="4837" y="5626"/>
                </a:cubicBezTo>
                <a:cubicBezTo>
                  <a:pt x="4879" y="5711"/>
                  <a:pt x="4953" y="5746"/>
                  <a:pt x="5036" y="5746"/>
                </a:cubicBezTo>
                <a:cubicBezTo>
                  <a:pt x="5095" y="5746"/>
                  <a:pt x="5158" y="5728"/>
                  <a:pt x="5218" y="5698"/>
                </a:cubicBezTo>
                <a:cubicBezTo>
                  <a:pt x="5218" y="5626"/>
                  <a:pt x="5291" y="5553"/>
                  <a:pt x="5291" y="5553"/>
                </a:cubicBezTo>
                <a:cubicBezTo>
                  <a:pt x="5338" y="5553"/>
                  <a:pt x="5393" y="5553"/>
                  <a:pt x="5426" y="5533"/>
                </a:cubicBezTo>
                <a:close/>
                <a:moveTo>
                  <a:pt x="16963" y="21297"/>
                </a:moveTo>
                <a:lnTo>
                  <a:pt x="16963" y="21297"/>
                </a:lnTo>
                <a:cubicBezTo>
                  <a:pt x="15745" y="22297"/>
                  <a:pt x="14236" y="22970"/>
                  <a:pt x="12636" y="23424"/>
                </a:cubicBezTo>
                <a:cubicBezTo>
                  <a:pt x="12563" y="23279"/>
                  <a:pt x="12491" y="23115"/>
                  <a:pt x="12345" y="23043"/>
                </a:cubicBezTo>
                <a:cubicBezTo>
                  <a:pt x="12945" y="22824"/>
                  <a:pt x="13636" y="22588"/>
                  <a:pt x="14236" y="22370"/>
                </a:cubicBezTo>
                <a:cubicBezTo>
                  <a:pt x="14909" y="22134"/>
                  <a:pt x="15981" y="21752"/>
                  <a:pt x="16963" y="21297"/>
                </a:cubicBezTo>
                <a:close/>
                <a:moveTo>
                  <a:pt x="6840" y="5415"/>
                </a:moveTo>
                <a:cubicBezTo>
                  <a:pt x="7595" y="5415"/>
                  <a:pt x="8319" y="5559"/>
                  <a:pt x="8927" y="5771"/>
                </a:cubicBezTo>
                <a:cubicBezTo>
                  <a:pt x="10982" y="6607"/>
                  <a:pt x="12182" y="8807"/>
                  <a:pt x="13091" y="10698"/>
                </a:cubicBezTo>
                <a:cubicBezTo>
                  <a:pt x="14000" y="12662"/>
                  <a:pt x="14618" y="15025"/>
                  <a:pt x="15981" y="16752"/>
                </a:cubicBezTo>
                <a:cubicBezTo>
                  <a:pt x="16363" y="17134"/>
                  <a:pt x="16654" y="17443"/>
                  <a:pt x="17036" y="17661"/>
                </a:cubicBezTo>
                <a:lnTo>
                  <a:pt x="17108" y="17661"/>
                </a:lnTo>
                <a:cubicBezTo>
                  <a:pt x="17272" y="17825"/>
                  <a:pt x="17418" y="17970"/>
                  <a:pt x="17636" y="18116"/>
                </a:cubicBezTo>
                <a:cubicBezTo>
                  <a:pt x="17945" y="18425"/>
                  <a:pt x="18399" y="18570"/>
                  <a:pt x="18636" y="18879"/>
                </a:cubicBezTo>
                <a:lnTo>
                  <a:pt x="18708" y="18879"/>
                </a:lnTo>
                <a:cubicBezTo>
                  <a:pt x="18636" y="19643"/>
                  <a:pt x="17272" y="20316"/>
                  <a:pt x="16654" y="20625"/>
                </a:cubicBezTo>
                <a:cubicBezTo>
                  <a:pt x="14909" y="21534"/>
                  <a:pt x="12945" y="22297"/>
                  <a:pt x="11127" y="22897"/>
                </a:cubicBezTo>
                <a:cubicBezTo>
                  <a:pt x="9454" y="23497"/>
                  <a:pt x="7727" y="23806"/>
                  <a:pt x="5909" y="23806"/>
                </a:cubicBezTo>
                <a:cubicBezTo>
                  <a:pt x="5554" y="23832"/>
                  <a:pt x="4897" y="23888"/>
                  <a:pt x="4180" y="23888"/>
                </a:cubicBezTo>
                <a:cubicBezTo>
                  <a:pt x="2876" y="23888"/>
                  <a:pt x="1374" y="23704"/>
                  <a:pt x="1128" y="22824"/>
                </a:cubicBezTo>
                <a:cubicBezTo>
                  <a:pt x="982" y="22061"/>
                  <a:pt x="1437" y="21152"/>
                  <a:pt x="1819" y="20243"/>
                </a:cubicBezTo>
                <a:cubicBezTo>
                  <a:pt x="2932" y="20939"/>
                  <a:pt x="4307" y="21161"/>
                  <a:pt x="5700" y="21161"/>
                </a:cubicBezTo>
                <a:cubicBezTo>
                  <a:pt x="7036" y="21161"/>
                  <a:pt x="8389" y="20957"/>
                  <a:pt x="9545" y="20770"/>
                </a:cubicBezTo>
                <a:cubicBezTo>
                  <a:pt x="10982" y="20479"/>
                  <a:pt x="12491" y="20097"/>
                  <a:pt x="13781" y="19479"/>
                </a:cubicBezTo>
                <a:cubicBezTo>
                  <a:pt x="14690" y="19025"/>
                  <a:pt x="15909" y="18425"/>
                  <a:pt x="16272" y="17443"/>
                </a:cubicBezTo>
                <a:cubicBezTo>
                  <a:pt x="16338" y="17221"/>
                  <a:pt x="16159" y="17046"/>
                  <a:pt x="15992" y="17046"/>
                </a:cubicBezTo>
                <a:cubicBezTo>
                  <a:pt x="15927" y="17046"/>
                  <a:pt x="15864" y="17073"/>
                  <a:pt x="15818" y="17134"/>
                </a:cubicBezTo>
                <a:cubicBezTo>
                  <a:pt x="14000" y="18952"/>
                  <a:pt x="11818" y="19788"/>
                  <a:pt x="9309" y="20243"/>
                </a:cubicBezTo>
                <a:cubicBezTo>
                  <a:pt x="8060" y="20446"/>
                  <a:pt x="6682" y="20629"/>
                  <a:pt x="5323" y="20629"/>
                </a:cubicBezTo>
                <a:cubicBezTo>
                  <a:pt x="4131" y="20629"/>
                  <a:pt x="2953" y="20488"/>
                  <a:pt x="1891" y="20097"/>
                </a:cubicBezTo>
                <a:cubicBezTo>
                  <a:pt x="2037" y="19716"/>
                  <a:pt x="2182" y="19334"/>
                  <a:pt x="2273" y="19025"/>
                </a:cubicBezTo>
                <a:cubicBezTo>
                  <a:pt x="2419" y="17898"/>
                  <a:pt x="2182" y="16752"/>
                  <a:pt x="1891" y="15698"/>
                </a:cubicBezTo>
                <a:cubicBezTo>
                  <a:pt x="1819" y="14716"/>
                  <a:pt x="1655" y="13661"/>
                  <a:pt x="1582" y="12662"/>
                </a:cubicBezTo>
                <a:cubicBezTo>
                  <a:pt x="1437" y="11462"/>
                  <a:pt x="1273" y="10025"/>
                  <a:pt x="1582" y="8734"/>
                </a:cubicBezTo>
                <a:cubicBezTo>
                  <a:pt x="2037" y="7662"/>
                  <a:pt x="2637" y="6844"/>
                  <a:pt x="3709" y="6462"/>
                </a:cubicBezTo>
                <a:cubicBezTo>
                  <a:pt x="3709" y="6552"/>
                  <a:pt x="3793" y="6614"/>
                  <a:pt x="3856" y="6614"/>
                </a:cubicBezTo>
                <a:cubicBezTo>
                  <a:pt x="3896" y="6614"/>
                  <a:pt x="3928" y="6590"/>
                  <a:pt x="3928" y="6535"/>
                </a:cubicBezTo>
                <a:lnTo>
                  <a:pt x="3928" y="6389"/>
                </a:lnTo>
                <a:cubicBezTo>
                  <a:pt x="4000" y="6298"/>
                  <a:pt x="4164" y="6298"/>
                  <a:pt x="4237" y="6298"/>
                </a:cubicBezTo>
                <a:cubicBezTo>
                  <a:pt x="4418" y="6372"/>
                  <a:pt x="4598" y="6406"/>
                  <a:pt x="4770" y="6406"/>
                </a:cubicBezTo>
                <a:cubicBezTo>
                  <a:pt x="5325" y="6406"/>
                  <a:pt x="5802" y="6049"/>
                  <a:pt x="5982" y="5480"/>
                </a:cubicBezTo>
                <a:cubicBezTo>
                  <a:pt x="6270" y="5436"/>
                  <a:pt x="6557" y="5415"/>
                  <a:pt x="6840" y="5415"/>
                </a:cubicBezTo>
                <a:close/>
                <a:moveTo>
                  <a:pt x="12036" y="23206"/>
                </a:moveTo>
                <a:cubicBezTo>
                  <a:pt x="12109" y="23279"/>
                  <a:pt x="12109" y="23424"/>
                  <a:pt x="12109" y="23570"/>
                </a:cubicBezTo>
                <a:lnTo>
                  <a:pt x="12036" y="23570"/>
                </a:lnTo>
                <a:cubicBezTo>
                  <a:pt x="12007" y="23541"/>
                  <a:pt x="11978" y="23523"/>
                  <a:pt x="11949" y="23523"/>
                </a:cubicBezTo>
                <a:cubicBezTo>
                  <a:pt x="11905" y="23523"/>
                  <a:pt x="11862" y="23563"/>
                  <a:pt x="11818" y="23661"/>
                </a:cubicBezTo>
                <a:cubicBezTo>
                  <a:pt x="11654" y="23661"/>
                  <a:pt x="11509" y="23661"/>
                  <a:pt x="11363" y="23734"/>
                </a:cubicBezTo>
                <a:cubicBezTo>
                  <a:pt x="11333" y="23709"/>
                  <a:pt x="11305" y="23701"/>
                  <a:pt x="11281" y="23701"/>
                </a:cubicBezTo>
                <a:cubicBezTo>
                  <a:pt x="11232" y="23701"/>
                  <a:pt x="11200" y="23734"/>
                  <a:pt x="11200" y="23734"/>
                </a:cubicBezTo>
                <a:cubicBezTo>
                  <a:pt x="10818" y="23806"/>
                  <a:pt x="10363" y="23879"/>
                  <a:pt x="10000" y="23952"/>
                </a:cubicBezTo>
                <a:lnTo>
                  <a:pt x="9909" y="23952"/>
                </a:lnTo>
                <a:cubicBezTo>
                  <a:pt x="9545" y="24024"/>
                  <a:pt x="9164" y="24115"/>
                  <a:pt x="8782" y="24115"/>
                </a:cubicBezTo>
                <a:lnTo>
                  <a:pt x="8771" y="24115"/>
                </a:lnTo>
                <a:cubicBezTo>
                  <a:pt x="9910" y="23878"/>
                  <a:pt x="10936" y="23535"/>
                  <a:pt x="12036" y="23206"/>
                </a:cubicBezTo>
                <a:close/>
                <a:moveTo>
                  <a:pt x="600" y="23115"/>
                </a:moveTo>
                <a:cubicBezTo>
                  <a:pt x="673" y="23352"/>
                  <a:pt x="746" y="23570"/>
                  <a:pt x="982" y="23734"/>
                </a:cubicBezTo>
                <a:cubicBezTo>
                  <a:pt x="1285" y="24036"/>
                  <a:pt x="1770" y="24236"/>
                  <a:pt x="2302" y="24342"/>
                </a:cubicBezTo>
                <a:lnTo>
                  <a:pt x="2302" y="24342"/>
                </a:lnTo>
                <a:cubicBezTo>
                  <a:pt x="2181" y="24333"/>
                  <a:pt x="2070" y="24333"/>
                  <a:pt x="1964" y="24333"/>
                </a:cubicBezTo>
                <a:cubicBezTo>
                  <a:pt x="1055" y="24261"/>
                  <a:pt x="600" y="23952"/>
                  <a:pt x="600" y="23115"/>
                </a:cubicBezTo>
                <a:close/>
                <a:moveTo>
                  <a:pt x="10673" y="24333"/>
                </a:moveTo>
                <a:cubicBezTo>
                  <a:pt x="10673" y="24406"/>
                  <a:pt x="10600" y="24406"/>
                  <a:pt x="10600" y="24406"/>
                </a:cubicBezTo>
                <a:lnTo>
                  <a:pt x="10527" y="24333"/>
                </a:lnTo>
                <a:close/>
                <a:moveTo>
                  <a:pt x="9909" y="24479"/>
                </a:moveTo>
                <a:cubicBezTo>
                  <a:pt x="10000" y="24479"/>
                  <a:pt x="10000" y="24570"/>
                  <a:pt x="10073" y="24643"/>
                </a:cubicBezTo>
                <a:lnTo>
                  <a:pt x="9909" y="24479"/>
                </a:lnTo>
                <a:close/>
                <a:moveTo>
                  <a:pt x="11273" y="24261"/>
                </a:moveTo>
                <a:cubicBezTo>
                  <a:pt x="11363" y="24406"/>
                  <a:pt x="11363" y="24570"/>
                  <a:pt x="11436" y="24643"/>
                </a:cubicBezTo>
                <a:cubicBezTo>
                  <a:pt x="11200" y="24570"/>
                  <a:pt x="11054" y="24406"/>
                  <a:pt x="10909" y="24333"/>
                </a:cubicBezTo>
                <a:lnTo>
                  <a:pt x="10818" y="24333"/>
                </a:lnTo>
                <a:cubicBezTo>
                  <a:pt x="10982" y="24261"/>
                  <a:pt x="11127" y="24261"/>
                  <a:pt x="11273" y="24261"/>
                </a:cubicBezTo>
                <a:close/>
                <a:moveTo>
                  <a:pt x="9382" y="24479"/>
                </a:moveTo>
                <a:cubicBezTo>
                  <a:pt x="9454" y="24643"/>
                  <a:pt x="9454" y="24715"/>
                  <a:pt x="9545" y="24788"/>
                </a:cubicBezTo>
                <a:cubicBezTo>
                  <a:pt x="9454" y="24715"/>
                  <a:pt x="9382" y="24643"/>
                  <a:pt x="9309" y="24570"/>
                </a:cubicBezTo>
                <a:cubicBezTo>
                  <a:pt x="9309" y="24570"/>
                  <a:pt x="9382" y="24570"/>
                  <a:pt x="9382" y="24479"/>
                </a:cubicBezTo>
                <a:close/>
                <a:moveTo>
                  <a:pt x="11654" y="24333"/>
                </a:moveTo>
                <a:cubicBezTo>
                  <a:pt x="11727" y="24406"/>
                  <a:pt x="11891" y="24479"/>
                  <a:pt x="12036" y="24570"/>
                </a:cubicBezTo>
                <a:cubicBezTo>
                  <a:pt x="12036" y="24643"/>
                  <a:pt x="12109" y="24643"/>
                  <a:pt x="12109" y="24643"/>
                </a:cubicBezTo>
                <a:cubicBezTo>
                  <a:pt x="12109" y="24715"/>
                  <a:pt x="12036" y="24788"/>
                  <a:pt x="11963" y="24861"/>
                </a:cubicBezTo>
                <a:cubicBezTo>
                  <a:pt x="11963" y="24933"/>
                  <a:pt x="11891" y="25024"/>
                  <a:pt x="11891" y="25024"/>
                </a:cubicBezTo>
                <a:lnTo>
                  <a:pt x="11654" y="24333"/>
                </a:lnTo>
                <a:close/>
                <a:moveTo>
                  <a:pt x="8782" y="24570"/>
                </a:moveTo>
                <a:cubicBezTo>
                  <a:pt x="8854" y="24788"/>
                  <a:pt x="9000" y="25024"/>
                  <a:pt x="9164" y="25170"/>
                </a:cubicBezTo>
                <a:cubicBezTo>
                  <a:pt x="8927" y="25024"/>
                  <a:pt x="8709" y="24788"/>
                  <a:pt x="8709" y="24570"/>
                </a:cubicBezTo>
                <a:close/>
                <a:moveTo>
                  <a:pt x="10600" y="24788"/>
                </a:moveTo>
                <a:lnTo>
                  <a:pt x="10600" y="24788"/>
                </a:lnTo>
                <a:cubicBezTo>
                  <a:pt x="10818" y="25024"/>
                  <a:pt x="11054" y="25243"/>
                  <a:pt x="11273" y="25388"/>
                </a:cubicBezTo>
                <a:cubicBezTo>
                  <a:pt x="11329" y="25427"/>
                  <a:pt x="11381" y="25443"/>
                  <a:pt x="11424" y="25443"/>
                </a:cubicBezTo>
                <a:cubicBezTo>
                  <a:pt x="11562" y="25443"/>
                  <a:pt x="11619" y="25280"/>
                  <a:pt x="11509" y="25170"/>
                </a:cubicBezTo>
                <a:cubicBezTo>
                  <a:pt x="11509" y="25142"/>
                  <a:pt x="11509" y="25125"/>
                  <a:pt x="11505" y="25114"/>
                </a:cubicBezTo>
                <a:lnTo>
                  <a:pt x="11505" y="25114"/>
                </a:lnTo>
                <a:cubicBezTo>
                  <a:pt x="11555" y="25136"/>
                  <a:pt x="11604" y="25170"/>
                  <a:pt x="11654" y="25170"/>
                </a:cubicBezTo>
                <a:lnTo>
                  <a:pt x="11727" y="25243"/>
                </a:lnTo>
                <a:cubicBezTo>
                  <a:pt x="11582" y="25388"/>
                  <a:pt x="11363" y="25552"/>
                  <a:pt x="11127" y="25697"/>
                </a:cubicBezTo>
                <a:cubicBezTo>
                  <a:pt x="10909" y="25388"/>
                  <a:pt x="10745" y="25097"/>
                  <a:pt x="10600" y="24788"/>
                </a:cubicBezTo>
                <a:close/>
                <a:moveTo>
                  <a:pt x="10291" y="25315"/>
                </a:moveTo>
                <a:lnTo>
                  <a:pt x="10291" y="25315"/>
                </a:lnTo>
                <a:cubicBezTo>
                  <a:pt x="10454" y="25479"/>
                  <a:pt x="10600" y="25624"/>
                  <a:pt x="10745" y="25770"/>
                </a:cubicBezTo>
                <a:cubicBezTo>
                  <a:pt x="10673" y="25842"/>
                  <a:pt x="10600" y="25842"/>
                  <a:pt x="10527" y="25842"/>
                </a:cubicBezTo>
                <a:cubicBezTo>
                  <a:pt x="10363" y="25842"/>
                  <a:pt x="10145" y="25770"/>
                  <a:pt x="9836" y="25624"/>
                </a:cubicBezTo>
                <a:cubicBezTo>
                  <a:pt x="9767" y="25555"/>
                  <a:pt x="9764" y="25405"/>
                  <a:pt x="9702" y="25327"/>
                </a:cubicBezTo>
                <a:lnTo>
                  <a:pt x="9702" y="25327"/>
                </a:lnTo>
                <a:cubicBezTo>
                  <a:pt x="9844" y="25486"/>
                  <a:pt x="10003" y="25626"/>
                  <a:pt x="10145" y="25697"/>
                </a:cubicBezTo>
                <a:cubicBezTo>
                  <a:pt x="10172" y="25710"/>
                  <a:pt x="10202" y="25716"/>
                  <a:pt x="10232" y="25716"/>
                </a:cubicBezTo>
                <a:cubicBezTo>
                  <a:pt x="10364" y="25716"/>
                  <a:pt x="10497" y="25598"/>
                  <a:pt x="10363" y="25479"/>
                </a:cubicBezTo>
                <a:cubicBezTo>
                  <a:pt x="10363" y="25388"/>
                  <a:pt x="10291" y="25388"/>
                  <a:pt x="10291" y="25315"/>
                </a:cubicBezTo>
                <a:close/>
                <a:moveTo>
                  <a:pt x="3763" y="0"/>
                </a:moveTo>
                <a:cubicBezTo>
                  <a:pt x="3671" y="0"/>
                  <a:pt x="3575" y="8"/>
                  <a:pt x="3473" y="26"/>
                </a:cubicBezTo>
                <a:cubicBezTo>
                  <a:pt x="3400" y="99"/>
                  <a:pt x="3328" y="99"/>
                  <a:pt x="3328" y="171"/>
                </a:cubicBezTo>
                <a:lnTo>
                  <a:pt x="3255" y="171"/>
                </a:lnTo>
                <a:cubicBezTo>
                  <a:pt x="3182" y="244"/>
                  <a:pt x="3255" y="317"/>
                  <a:pt x="3255" y="390"/>
                </a:cubicBezTo>
                <a:cubicBezTo>
                  <a:pt x="2873" y="2062"/>
                  <a:pt x="3400" y="3735"/>
                  <a:pt x="3637" y="5389"/>
                </a:cubicBezTo>
                <a:cubicBezTo>
                  <a:pt x="1510" y="6389"/>
                  <a:pt x="910" y="8116"/>
                  <a:pt x="819" y="10243"/>
                </a:cubicBezTo>
                <a:lnTo>
                  <a:pt x="819" y="10316"/>
                </a:lnTo>
                <a:cubicBezTo>
                  <a:pt x="528" y="11752"/>
                  <a:pt x="746" y="13043"/>
                  <a:pt x="1128" y="14407"/>
                </a:cubicBezTo>
                <a:cubicBezTo>
                  <a:pt x="1273" y="15698"/>
                  <a:pt x="1437" y="16989"/>
                  <a:pt x="1364" y="18043"/>
                </a:cubicBezTo>
                <a:cubicBezTo>
                  <a:pt x="1364" y="18161"/>
                  <a:pt x="1455" y="18220"/>
                  <a:pt x="1557" y="18220"/>
                </a:cubicBezTo>
                <a:cubicBezTo>
                  <a:pt x="1660" y="18220"/>
                  <a:pt x="1773" y="18161"/>
                  <a:pt x="1819" y="18043"/>
                </a:cubicBezTo>
                <a:lnTo>
                  <a:pt x="1819" y="18116"/>
                </a:lnTo>
                <a:cubicBezTo>
                  <a:pt x="1819" y="19116"/>
                  <a:pt x="1437" y="19934"/>
                  <a:pt x="1055" y="20770"/>
                </a:cubicBezTo>
                <a:cubicBezTo>
                  <a:pt x="1055" y="20934"/>
                  <a:pt x="982" y="21079"/>
                  <a:pt x="910" y="21225"/>
                </a:cubicBezTo>
                <a:cubicBezTo>
                  <a:pt x="982" y="20934"/>
                  <a:pt x="1055" y="20552"/>
                  <a:pt x="1055" y="20243"/>
                </a:cubicBezTo>
                <a:cubicBezTo>
                  <a:pt x="1128" y="18952"/>
                  <a:pt x="1055" y="17661"/>
                  <a:pt x="1273" y="16389"/>
                </a:cubicBezTo>
                <a:cubicBezTo>
                  <a:pt x="1338" y="16324"/>
                  <a:pt x="1236" y="16268"/>
                  <a:pt x="1172" y="16268"/>
                </a:cubicBezTo>
                <a:cubicBezTo>
                  <a:pt x="1147" y="16268"/>
                  <a:pt x="1128" y="16277"/>
                  <a:pt x="1128" y="16298"/>
                </a:cubicBezTo>
                <a:cubicBezTo>
                  <a:pt x="673" y="17898"/>
                  <a:pt x="819" y="19407"/>
                  <a:pt x="528" y="21006"/>
                </a:cubicBezTo>
                <a:cubicBezTo>
                  <a:pt x="364" y="21843"/>
                  <a:pt x="1" y="22897"/>
                  <a:pt x="219" y="23734"/>
                </a:cubicBezTo>
                <a:cubicBezTo>
                  <a:pt x="482" y="24692"/>
                  <a:pt x="1686" y="24894"/>
                  <a:pt x="2875" y="24894"/>
                </a:cubicBezTo>
                <a:cubicBezTo>
                  <a:pt x="3737" y="24894"/>
                  <a:pt x="4591" y="24788"/>
                  <a:pt x="5073" y="24788"/>
                </a:cubicBezTo>
                <a:cubicBezTo>
                  <a:pt x="6200" y="24715"/>
                  <a:pt x="7273" y="24715"/>
                  <a:pt x="8327" y="24643"/>
                </a:cubicBezTo>
                <a:cubicBezTo>
                  <a:pt x="8327" y="25388"/>
                  <a:pt x="9836" y="26224"/>
                  <a:pt x="10454" y="26297"/>
                </a:cubicBezTo>
                <a:cubicBezTo>
                  <a:pt x="11273" y="26297"/>
                  <a:pt x="12109" y="25697"/>
                  <a:pt x="12491" y="25024"/>
                </a:cubicBezTo>
                <a:cubicBezTo>
                  <a:pt x="12636" y="24715"/>
                  <a:pt x="12727" y="24261"/>
                  <a:pt x="12727" y="23879"/>
                </a:cubicBezTo>
                <a:cubicBezTo>
                  <a:pt x="13327" y="23734"/>
                  <a:pt x="13927" y="23497"/>
                  <a:pt x="14545" y="23279"/>
                </a:cubicBezTo>
                <a:cubicBezTo>
                  <a:pt x="16436" y="22443"/>
                  <a:pt x="18781" y="21006"/>
                  <a:pt x="19545" y="19025"/>
                </a:cubicBezTo>
                <a:cubicBezTo>
                  <a:pt x="19617" y="18879"/>
                  <a:pt x="19545" y="18734"/>
                  <a:pt x="19381" y="18661"/>
                </a:cubicBezTo>
                <a:cubicBezTo>
                  <a:pt x="19308" y="17970"/>
                  <a:pt x="18545" y="17661"/>
                  <a:pt x="17945" y="17370"/>
                </a:cubicBezTo>
                <a:cubicBezTo>
                  <a:pt x="16127" y="16534"/>
                  <a:pt x="15454" y="14861"/>
                  <a:pt x="14690" y="13116"/>
                </a:cubicBezTo>
                <a:cubicBezTo>
                  <a:pt x="13636" y="10843"/>
                  <a:pt x="12800" y="8280"/>
                  <a:pt x="10982" y="6462"/>
                </a:cubicBezTo>
                <a:cubicBezTo>
                  <a:pt x="10073" y="5626"/>
                  <a:pt x="9091" y="5171"/>
                  <a:pt x="7945" y="4935"/>
                </a:cubicBezTo>
                <a:cubicBezTo>
                  <a:pt x="7346" y="4789"/>
                  <a:pt x="6727" y="4717"/>
                  <a:pt x="6127" y="4717"/>
                </a:cubicBezTo>
                <a:cubicBezTo>
                  <a:pt x="6127" y="4335"/>
                  <a:pt x="6127" y="3808"/>
                  <a:pt x="5982" y="3280"/>
                </a:cubicBezTo>
                <a:cubicBezTo>
                  <a:pt x="6055" y="2589"/>
                  <a:pt x="5982" y="1989"/>
                  <a:pt x="5818" y="1462"/>
                </a:cubicBezTo>
                <a:cubicBezTo>
                  <a:pt x="5673" y="1080"/>
                  <a:pt x="5218" y="553"/>
                  <a:pt x="4691" y="317"/>
                </a:cubicBezTo>
                <a:cubicBezTo>
                  <a:pt x="4442" y="141"/>
                  <a:pt x="4145" y="0"/>
                  <a:pt x="3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15"/>
          <p:cNvGrpSpPr/>
          <p:nvPr/>
        </p:nvGrpSpPr>
        <p:grpSpPr>
          <a:xfrm>
            <a:off x="895763" y="151688"/>
            <a:ext cx="263650" cy="479100"/>
            <a:chOff x="933688" y="361238"/>
            <a:chExt cx="263650" cy="479100"/>
          </a:xfrm>
        </p:grpSpPr>
        <p:sp>
          <p:nvSpPr>
            <p:cNvPr id="406" name="Google Shape;406;p15"/>
            <p:cNvSpPr/>
            <p:nvPr/>
          </p:nvSpPr>
          <p:spPr>
            <a:xfrm>
              <a:off x="967788" y="391288"/>
              <a:ext cx="220000" cy="186075"/>
            </a:xfrm>
            <a:custGeom>
              <a:avLst/>
              <a:gdLst/>
              <a:ahLst/>
              <a:cxnLst/>
              <a:rect l="l" t="t" r="r" b="b"/>
              <a:pathLst>
                <a:path w="8800" h="7443" extrusionOk="0">
                  <a:moveTo>
                    <a:pt x="2055" y="617"/>
                  </a:moveTo>
                  <a:cubicBezTo>
                    <a:pt x="1219" y="999"/>
                    <a:pt x="619" y="1835"/>
                    <a:pt x="382" y="2744"/>
                  </a:cubicBezTo>
                  <a:cubicBezTo>
                    <a:pt x="310" y="2435"/>
                    <a:pt x="382" y="2217"/>
                    <a:pt x="455" y="1980"/>
                  </a:cubicBezTo>
                  <a:cubicBezTo>
                    <a:pt x="691" y="1380"/>
                    <a:pt x="1219" y="999"/>
                    <a:pt x="1819" y="690"/>
                  </a:cubicBezTo>
                  <a:cubicBezTo>
                    <a:pt x="1909" y="690"/>
                    <a:pt x="1982" y="617"/>
                    <a:pt x="2055" y="617"/>
                  </a:cubicBezTo>
                  <a:close/>
                  <a:moveTo>
                    <a:pt x="310" y="2962"/>
                  </a:moveTo>
                  <a:cubicBezTo>
                    <a:pt x="310" y="3053"/>
                    <a:pt x="237" y="3053"/>
                    <a:pt x="237" y="3126"/>
                  </a:cubicBezTo>
                  <a:lnTo>
                    <a:pt x="237" y="2962"/>
                  </a:lnTo>
                  <a:close/>
                  <a:moveTo>
                    <a:pt x="7127" y="1380"/>
                  </a:moveTo>
                  <a:lnTo>
                    <a:pt x="7200" y="1453"/>
                  </a:lnTo>
                  <a:cubicBezTo>
                    <a:pt x="7727" y="1980"/>
                    <a:pt x="8109" y="2744"/>
                    <a:pt x="8036" y="3508"/>
                  </a:cubicBezTo>
                  <a:cubicBezTo>
                    <a:pt x="8036" y="4035"/>
                    <a:pt x="7818" y="4562"/>
                    <a:pt x="7436" y="5017"/>
                  </a:cubicBezTo>
                  <a:cubicBezTo>
                    <a:pt x="7654" y="4562"/>
                    <a:pt x="7727" y="4108"/>
                    <a:pt x="7727" y="3580"/>
                  </a:cubicBezTo>
                  <a:cubicBezTo>
                    <a:pt x="7818" y="2744"/>
                    <a:pt x="7582" y="1980"/>
                    <a:pt x="7127" y="1380"/>
                  </a:cubicBezTo>
                  <a:close/>
                  <a:moveTo>
                    <a:pt x="3800" y="235"/>
                  </a:moveTo>
                  <a:cubicBezTo>
                    <a:pt x="5091" y="235"/>
                    <a:pt x="6673" y="617"/>
                    <a:pt x="7273" y="1980"/>
                  </a:cubicBezTo>
                  <a:cubicBezTo>
                    <a:pt x="7582" y="2817"/>
                    <a:pt x="7654" y="3798"/>
                    <a:pt x="7436" y="4635"/>
                  </a:cubicBezTo>
                  <a:cubicBezTo>
                    <a:pt x="7127" y="5544"/>
                    <a:pt x="6364" y="6071"/>
                    <a:pt x="5618" y="6598"/>
                  </a:cubicBezTo>
                  <a:cubicBezTo>
                    <a:pt x="5382" y="6762"/>
                    <a:pt x="5164" y="6907"/>
                    <a:pt x="5000" y="6980"/>
                  </a:cubicBezTo>
                  <a:lnTo>
                    <a:pt x="4927" y="6980"/>
                  </a:lnTo>
                  <a:cubicBezTo>
                    <a:pt x="4724" y="7029"/>
                    <a:pt x="4523" y="7052"/>
                    <a:pt x="4326" y="7052"/>
                  </a:cubicBezTo>
                  <a:cubicBezTo>
                    <a:pt x="3574" y="7052"/>
                    <a:pt x="2878" y="6725"/>
                    <a:pt x="2273" y="6307"/>
                  </a:cubicBezTo>
                  <a:cubicBezTo>
                    <a:pt x="1528" y="5689"/>
                    <a:pt x="546" y="4562"/>
                    <a:pt x="310" y="3508"/>
                  </a:cubicBezTo>
                  <a:cubicBezTo>
                    <a:pt x="455" y="2217"/>
                    <a:pt x="1219" y="926"/>
                    <a:pt x="2437" y="471"/>
                  </a:cubicBezTo>
                  <a:cubicBezTo>
                    <a:pt x="2728" y="399"/>
                    <a:pt x="3037" y="326"/>
                    <a:pt x="3346" y="326"/>
                  </a:cubicBezTo>
                  <a:cubicBezTo>
                    <a:pt x="3346" y="326"/>
                    <a:pt x="3418" y="326"/>
                    <a:pt x="3491" y="235"/>
                  </a:cubicBezTo>
                  <a:close/>
                  <a:moveTo>
                    <a:pt x="310" y="4035"/>
                  </a:moveTo>
                  <a:lnTo>
                    <a:pt x="310" y="4035"/>
                  </a:lnTo>
                  <a:cubicBezTo>
                    <a:pt x="455" y="4489"/>
                    <a:pt x="764" y="4944"/>
                    <a:pt x="1073" y="5398"/>
                  </a:cubicBezTo>
                  <a:cubicBezTo>
                    <a:pt x="1909" y="6380"/>
                    <a:pt x="2964" y="7144"/>
                    <a:pt x="4182" y="7289"/>
                  </a:cubicBezTo>
                  <a:lnTo>
                    <a:pt x="4091" y="7289"/>
                  </a:lnTo>
                  <a:cubicBezTo>
                    <a:pt x="3637" y="7289"/>
                    <a:pt x="3182" y="7053"/>
                    <a:pt x="2728" y="6907"/>
                  </a:cubicBezTo>
                  <a:cubicBezTo>
                    <a:pt x="1982" y="6689"/>
                    <a:pt x="1146" y="6235"/>
                    <a:pt x="691" y="5471"/>
                  </a:cubicBezTo>
                  <a:cubicBezTo>
                    <a:pt x="382" y="5017"/>
                    <a:pt x="310" y="4562"/>
                    <a:pt x="310" y="4035"/>
                  </a:cubicBezTo>
                  <a:close/>
                  <a:moveTo>
                    <a:pt x="4140" y="0"/>
                  </a:moveTo>
                  <a:cubicBezTo>
                    <a:pt x="4003" y="0"/>
                    <a:pt x="3865" y="6"/>
                    <a:pt x="3727" y="17"/>
                  </a:cubicBezTo>
                  <a:cubicBezTo>
                    <a:pt x="2364" y="90"/>
                    <a:pt x="310" y="690"/>
                    <a:pt x="164" y="2217"/>
                  </a:cubicBezTo>
                  <a:cubicBezTo>
                    <a:pt x="0" y="2744"/>
                    <a:pt x="0" y="3199"/>
                    <a:pt x="164" y="3726"/>
                  </a:cubicBezTo>
                  <a:cubicBezTo>
                    <a:pt x="164" y="4108"/>
                    <a:pt x="164" y="4489"/>
                    <a:pt x="237" y="4871"/>
                  </a:cubicBezTo>
                  <a:cubicBezTo>
                    <a:pt x="455" y="5617"/>
                    <a:pt x="1000" y="6235"/>
                    <a:pt x="1673" y="6598"/>
                  </a:cubicBezTo>
                  <a:cubicBezTo>
                    <a:pt x="2315" y="7020"/>
                    <a:pt x="3207" y="7442"/>
                    <a:pt x="4000" y="7442"/>
                  </a:cubicBezTo>
                  <a:cubicBezTo>
                    <a:pt x="4062" y="7442"/>
                    <a:pt x="4122" y="7440"/>
                    <a:pt x="4182" y="7435"/>
                  </a:cubicBezTo>
                  <a:cubicBezTo>
                    <a:pt x="4473" y="7435"/>
                    <a:pt x="4782" y="7362"/>
                    <a:pt x="5091" y="7216"/>
                  </a:cubicBezTo>
                  <a:cubicBezTo>
                    <a:pt x="5382" y="7144"/>
                    <a:pt x="5691" y="6980"/>
                    <a:pt x="6000" y="6835"/>
                  </a:cubicBezTo>
                  <a:cubicBezTo>
                    <a:pt x="7364" y="5926"/>
                    <a:pt x="8800" y="4108"/>
                    <a:pt x="8109" y="2435"/>
                  </a:cubicBezTo>
                  <a:cubicBezTo>
                    <a:pt x="7487" y="822"/>
                    <a:pt x="5824" y="0"/>
                    <a:pt x="4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933688" y="361238"/>
              <a:ext cx="263650" cy="479100"/>
            </a:xfrm>
            <a:custGeom>
              <a:avLst/>
              <a:gdLst/>
              <a:ahLst/>
              <a:cxnLst/>
              <a:rect l="l" t="t" r="r" b="b"/>
              <a:pathLst>
                <a:path w="10546" h="19164" extrusionOk="0">
                  <a:moveTo>
                    <a:pt x="5666" y="234"/>
                  </a:moveTo>
                  <a:cubicBezTo>
                    <a:pt x="6519" y="234"/>
                    <a:pt x="7370" y="423"/>
                    <a:pt x="8109" y="837"/>
                  </a:cubicBezTo>
                  <a:cubicBezTo>
                    <a:pt x="7450" y="507"/>
                    <a:pt x="6693" y="354"/>
                    <a:pt x="5920" y="354"/>
                  </a:cubicBezTo>
                  <a:cubicBezTo>
                    <a:pt x="4220" y="354"/>
                    <a:pt x="2443" y="1097"/>
                    <a:pt x="1455" y="2346"/>
                  </a:cubicBezTo>
                  <a:cubicBezTo>
                    <a:pt x="1910" y="1601"/>
                    <a:pt x="2655" y="983"/>
                    <a:pt x="3564" y="619"/>
                  </a:cubicBezTo>
                  <a:cubicBezTo>
                    <a:pt x="4222" y="369"/>
                    <a:pt x="4945" y="234"/>
                    <a:pt x="5666" y="234"/>
                  </a:cubicBezTo>
                  <a:close/>
                  <a:moveTo>
                    <a:pt x="546" y="5164"/>
                  </a:moveTo>
                  <a:cubicBezTo>
                    <a:pt x="546" y="6073"/>
                    <a:pt x="764" y="6891"/>
                    <a:pt x="1219" y="7655"/>
                  </a:cubicBezTo>
                  <a:cubicBezTo>
                    <a:pt x="837" y="7128"/>
                    <a:pt x="619" y="6437"/>
                    <a:pt x="546" y="5764"/>
                  </a:cubicBezTo>
                  <a:cubicBezTo>
                    <a:pt x="546" y="5619"/>
                    <a:pt x="455" y="5382"/>
                    <a:pt x="546" y="5164"/>
                  </a:cubicBezTo>
                  <a:close/>
                  <a:moveTo>
                    <a:pt x="5997" y="532"/>
                  </a:moveTo>
                  <a:cubicBezTo>
                    <a:pt x="6660" y="532"/>
                    <a:pt x="7308" y="652"/>
                    <a:pt x="7891" y="910"/>
                  </a:cubicBezTo>
                  <a:cubicBezTo>
                    <a:pt x="8637" y="1292"/>
                    <a:pt x="9182" y="1819"/>
                    <a:pt x="9546" y="2510"/>
                  </a:cubicBezTo>
                  <a:cubicBezTo>
                    <a:pt x="10237" y="3873"/>
                    <a:pt x="10382" y="5619"/>
                    <a:pt x="9855" y="6982"/>
                  </a:cubicBezTo>
                  <a:cubicBezTo>
                    <a:pt x="9782" y="7055"/>
                    <a:pt x="9709" y="7200"/>
                    <a:pt x="9637" y="7346"/>
                  </a:cubicBezTo>
                  <a:cubicBezTo>
                    <a:pt x="9473" y="7655"/>
                    <a:pt x="9328" y="7891"/>
                    <a:pt x="9018" y="8109"/>
                  </a:cubicBezTo>
                  <a:cubicBezTo>
                    <a:pt x="8346" y="8873"/>
                    <a:pt x="7364" y="9327"/>
                    <a:pt x="6291" y="9473"/>
                  </a:cubicBezTo>
                  <a:cubicBezTo>
                    <a:pt x="6291" y="9400"/>
                    <a:pt x="6291" y="9327"/>
                    <a:pt x="6364" y="9327"/>
                  </a:cubicBezTo>
                  <a:lnTo>
                    <a:pt x="6291" y="9255"/>
                  </a:lnTo>
                  <a:cubicBezTo>
                    <a:pt x="6291" y="9327"/>
                    <a:pt x="6219" y="9400"/>
                    <a:pt x="6219" y="9473"/>
                  </a:cubicBezTo>
                  <a:cubicBezTo>
                    <a:pt x="5962" y="9502"/>
                    <a:pt x="5702" y="9516"/>
                    <a:pt x="5442" y="9516"/>
                  </a:cubicBezTo>
                  <a:cubicBezTo>
                    <a:pt x="4395" y="9516"/>
                    <a:pt x="3340" y="9281"/>
                    <a:pt x="2437" y="8800"/>
                  </a:cubicBezTo>
                  <a:cubicBezTo>
                    <a:pt x="2364" y="8709"/>
                    <a:pt x="2201" y="8637"/>
                    <a:pt x="2128" y="8564"/>
                  </a:cubicBezTo>
                  <a:cubicBezTo>
                    <a:pt x="1455" y="7800"/>
                    <a:pt x="1001" y="6891"/>
                    <a:pt x="764" y="5982"/>
                  </a:cubicBezTo>
                  <a:cubicBezTo>
                    <a:pt x="764" y="5837"/>
                    <a:pt x="764" y="5691"/>
                    <a:pt x="692" y="5528"/>
                  </a:cubicBezTo>
                  <a:lnTo>
                    <a:pt x="692" y="5528"/>
                  </a:lnTo>
                  <a:cubicBezTo>
                    <a:pt x="714" y="5555"/>
                    <a:pt x="735" y="5566"/>
                    <a:pt x="755" y="5566"/>
                  </a:cubicBezTo>
                  <a:cubicBezTo>
                    <a:pt x="802" y="5566"/>
                    <a:pt x="837" y="5506"/>
                    <a:pt x="837" y="5455"/>
                  </a:cubicBezTo>
                  <a:cubicBezTo>
                    <a:pt x="619" y="4255"/>
                    <a:pt x="1001" y="3255"/>
                    <a:pt x="1674" y="2437"/>
                  </a:cubicBezTo>
                  <a:lnTo>
                    <a:pt x="1910" y="2201"/>
                  </a:lnTo>
                  <a:cubicBezTo>
                    <a:pt x="1983" y="2201"/>
                    <a:pt x="1983" y="2128"/>
                    <a:pt x="1910" y="2128"/>
                  </a:cubicBezTo>
                  <a:cubicBezTo>
                    <a:pt x="2954" y="1134"/>
                    <a:pt x="4511" y="532"/>
                    <a:pt x="5997" y="532"/>
                  </a:cubicBezTo>
                  <a:close/>
                  <a:moveTo>
                    <a:pt x="8346" y="8946"/>
                  </a:moveTo>
                  <a:lnTo>
                    <a:pt x="8346" y="8946"/>
                  </a:lnTo>
                  <a:cubicBezTo>
                    <a:pt x="8037" y="9255"/>
                    <a:pt x="7655" y="9473"/>
                    <a:pt x="7273" y="9618"/>
                  </a:cubicBezTo>
                  <a:cubicBezTo>
                    <a:pt x="7200" y="9618"/>
                    <a:pt x="7200" y="9546"/>
                    <a:pt x="7128" y="9473"/>
                  </a:cubicBezTo>
                  <a:cubicBezTo>
                    <a:pt x="7364" y="9400"/>
                    <a:pt x="7510" y="9327"/>
                    <a:pt x="7655" y="9255"/>
                  </a:cubicBezTo>
                  <a:cubicBezTo>
                    <a:pt x="7891" y="9164"/>
                    <a:pt x="8109" y="9091"/>
                    <a:pt x="8346" y="8946"/>
                  </a:cubicBezTo>
                  <a:close/>
                  <a:moveTo>
                    <a:pt x="6528" y="9618"/>
                  </a:moveTo>
                  <a:cubicBezTo>
                    <a:pt x="6455" y="9782"/>
                    <a:pt x="6364" y="9855"/>
                    <a:pt x="6291" y="10000"/>
                  </a:cubicBezTo>
                  <a:lnTo>
                    <a:pt x="6146" y="10000"/>
                  </a:lnTo>
                  <a:cubicBezTo>
                    <a:pt x="6146" y="9927"/>
                    <a:pt x="6219" y="9782"/>
                    <a:pt x="6219" y="9709"/>
                  </a:cubicBezTo>
                  <a:cubicBezTo>
                    <a:pt x="6364" y="9618"/>
                    <a:pt x="6455" y="9618"/>
                    <a:pt x="6528" y="9618"/>
                  </a:cubicBezTo>
                  <a:close/>
                  <a:moveTo>
                    <a:pt x="7055" y="9473"/>
                  </a:moveTo>
                  <a:cubicBezTo>
                    <a:pt x="7055" y="9546"/>
                    <a:pt x="7055" y="9546"/>
                    <a:pt x="7128" y="9618"/>
                  </a:cubicBezTo>
                  <a:lnTo>
                    <a:pt x="7128" y="9709"/>
                  </a:lnTo>
                  <a:cubicBezTo>
                    <a:pt x="6982" y="9782"/>
                    <a:pt x="6819" y="9855"/>
                    <a:pt x="6600" y="9927"/>
                  </a:cubicBezTo>
                  <a:cubicBezTo>
                    <a:pt x="6673" y="9855"/>
                    <a:pt x="6673" y="9782"/>
                    <a:pt x="6673" y="9782"/>
                  </a:cubicBezTo>
                  <a:lnTo>
                    <a:pt x="6673" y="9709"/>
                  </a:lnTo>
                  <a:cubicBezTo>
                    <a:pt x="6600" y="9782"/>
                    <a:pt x="6528" y="9855"/>
                    <a:pt x="6528" y="9927"/>
                  </a:cubicBezTo>
                  <a:lnTo>
                    <a:pt x="6455" y="10000"/>
                  </a:lnTo>
                  <a:cubicBezTo>
                    <a:pt x="6528" y="9855"/>
                    <a:pt x="6600" y="9709"/>
                    <a:pt x="6673" y="9618"/>
                  </a:cubicBezTo>
                  <a:cubicBezTo>
                    <a:pt x="6746" y="9546"/>
                    <a:pt x="6910" y="9546"/>
                    <a:pt x="7055" y="9473"/>
                  </a:cubicBezTo>
                  <a:close/>
                  <a:moveTo>
                    <a:pt x="2964" y="9255"/>
                  </a:moveTo>
                  <a:lnTo>
                    <a:pt x="2964" y="9255"/>
                  </a:lnTo>
                  <a:cubicBezTo>
                    <a:pt x="3703" y="9597"/>
                    <a:pt x="4533" y="9764"/>
                    <a:pt x="5348" y="9764"/>
                  </a:cubicBezTo>
                  <a:cubicBezTo>
                    <a:pt x="5440" y="9764"/>
                    <a:pt x="5532" y="9761"/>
                    <a:pt x="5624" y="9757"/>
                  </a:cubicBezTo>
                  <a:lnTo>
                    <a:pt x="5624" y="9757"/>
                  </a:lnTo>
                  <a:cubicBezTo>
                    <a:pt x="5621" y="9762"/>
                    <a:pt x="5619" y="9770"/>
                    <a:pt x="5619" y="9782"/>
                  </a:cubicBezTo>
                  <a:cubicBezTo>
                    <a:pt x="5546" y="9855"/>
                    <a:pt x="5546" y="10000"/>
                    <a:pt x="5546" y="10073"/>
                  </a:cubicBezTo>
                  <a:lnTo>
                    <a:pt x="5237" y="10073"/>
                  </a:lnTo>
                  <a:cubicBezTo>
                    <a:pt x="4401" y="10073"/>
                    <a:pt x="3637" y="9709"/>
                    <a:pt x="2964" y="9255"/>
                  </a:cubicBezTo>
                  <a:close/>
                  <a:moveTo>
                    <a:pt x="6146" y="9709"/>
                  </a:moveTo>
                  <a:cubicBezTo>
                    <a:pt x="6146" y="9782"/>
                    <a:pt x="6073" y="9855"/>
                    <a:pt x="6073" y="9927"/>
                  </a:cubicBezTo>
                  <a:lnTo>
                    <a:pt x="6073" y="9782"/>
                  </a:lnTo>
                  <a:cubicBezTo>
                    <a:pt x="6073" y="9855"/>
                    <a:pt x="6001" y="9927"/>
                    <a:pt x="6001" y="10073"/>
                  </a:cubicBezTo>
                  <a:lnTo>
                    <a:pt x="5691" y="10073"/>
                  </a:lnTo>
                  <a:lnTo>
                    <a:pt x="5691" y="9782"/>
                  </a:lnTo>
                  <a:cubicBezTo>
                    <a:pt x="5691" y="9782"/>
                    <a:pt x="5674" y="9765"/>
                    <a:pt x="5657" y="9756"/>
                  </a:cubicBezTo>
                  <a:lnTo>
                    <a:pt x="5657" y="9756"/>
                  </a:lnTo>
                  <a:cubicBezTo>
                    <a:pt x="5821" y="9747"/>
                    <a:pt x="5985" y="9732"/>
                    <a:pt x="6146" y="9709"/>
                  </a:cubicBezTo>
                  <a:close/>
                  <a:moveTo>
                    <a:pt x="6146" y="10237"/>
                  </a:moveTo>
                  <a:cubicBezTo>
                    <a:pt x="6073" y="10237"/>
                    <a:pt x="6073" y="10309"/>
                    <a:pt x="6001" y="10382"/>
                  </a:cubicBezTo>
                  <a:lnTo>
                    <a:pt x="5910" y="10455"/>
                  </a:lnTo>
                  <a:cubicBezTo>
                    <a:pt x="6001" y="10382"/>
                    <a:pt x="6001" y="10309"/>
                    <a:pt x="6073" y="10237"/>
                  </a:cubicBezTo>
                  <a:close/>
                  <a:moveTo>
                    <a:pt x="5910" y="10237"/>
                  </a:moveTo>
                  <a:cubicBezTo>
                    <a:pt x="5837" y="10309"/>
                    <a:pt x="5837" y="10382"/>
                    <a:pt x="5764" y="10527"/>
                  </a:cubicBezTo>
                  <a:cubicBezTo>
                    <a:pt x="5764" y="10455"/>
                    <a:pt x="5764" y="10309"/>
                    <a:pt x="5691" y="10237"/>
                  </a:cubicBezTo>
                  <a:close/>
                  <a:moveTo>
                    <a:pt x="6762" y="10804"/>
                  </a:moveTo>
                  <a:cubicBezTo>
                    <a:pt x="6754" y="10804"/>
                    <a:pt x="6746" y="10812"/>
                    <a:pt x="6746" y="10836"/>
                  </a:cubicBezTo>
                  <a:cubicBezTo>
                    <a:pt x="6794" y="10836"/>
                    <a:pt x="6778" y="10804"/>
                    <a:pt x="6762" y="10804"/>
                  </a:cubicBezTo>
                  <a:close/>
                  <a:moveTo>
                    <a:pt x="7391" y="13732"/>
                  </a:moveTo>
                  <a:cubicBezTo>
                    <a:pt x="7382" y="13732"/>
                    <a:pt x="7364" y="13754"/>
                    <a:pt x="7364" y="13800"/>
                  </a:cubicBezTo>
                  <a:cubicBezTo>
                    <a:pt x="7400" y="13754"/>
                    <a:pt x="7400" y="13732"/>
                    <a:pt x="7391" y="13732"/>
                  </a:cubicBezTo>
                  <a:close/>
                  <a:moveTo>
                    <a:pt x="7200" y="9855"/>
                  </a:moveTo>
                  <a:cubicBezTo>
                    <a:pt x="7273" y="9927"/>
                    <a:pt x="7273" y="10000"/>
                    <a:pt x="7273" y="10000"/>
                  </a:cubicBezTo>
                  <a:cubicBezTo>
                    <a:pt x="7437" y="10164"/>
                    <a:pt x="7510" y="10382"/>
                    <a:pt x="7582" y="10618"/>
                  </a:cubicBezTo>
                  <a:cubicBezTo>
                    <a:pt x="7728" y="11073"/>
                    <a:pt x="7891" y="11527"/>
                    <a:pt x="8037" y="12055"/>
                  </a:cubicBezTo>
                  <a:lnTo>
                    <a:pt x="8491" y="14782"/>
                  </a:lnTo>
                  <a:cubicBezTo>
                    <a:pt x="8637" y="15691"/>
                    <a:pt x="8800" y="16527"/>
                    <a:pt x="9018" y="17345"/>
                  </a:cubicBezTo>
                  <a:cubicBezTo>
                    <a:pt x="9091" y="17727"/>
                    <a:pt x="9255" y="18109"/>
                    <a:pt x="9018" y="18418"/>
                  </a:cubicBezTo>
                  <a:cubicBezTo>
                    <a:pt x="8946" y="18563"/>
                    <a:pt x="8800" y="18636"/>
                    <a:pt x="8637" y="18709"/>
                  </a:cubicBezTo>
                  <a:lnTo>
                    <a:pt x="8564" y="18709"/>
                  </a:lnTo>
                  <a:cubicBezTo>
                    <a:pt x="8491" y="18800"/>
                    <a:pt x="8419" y="18800"/>
                    <a:pt x="8419" y="18800"/>
                  </a:cubicBezTo>
                  <a:cubicBezTo>
                    <a:pt x="8346" y="18872"/>
                    <a:pt x="8273" y="18872"/>
                    <a:pt x="8273" y="18872"/>
                  </a:cubicBezTo>
                  <a:cubicBezTo>
                    <a:pt x="8182" y="18872"/>
                    <a:pt x="8182" y="18872"/>
                    <a:pt x="8109" y="18800"/>
                  </a:cubicBezTo>
                  <a:cubicBezTo>
                    <a:pt x="8037" y="18709"/>
                    <a:pt x="8037" y="18636"/>
                    <a:pt x="8037" y="18563"/>
                  </a:cubicBezTo>
                  <a:cubicBezTo>
                    <a:pt x="8037" y="18345"/>
                    <a:pt x="8037" y="18181"/>
                    <a:pt x="7964" y="17963"/>
                  </a:cubicBezTo>
                  <a:cubicBezTo>
                    <a:pt x="7964" y="17891"/>
                    <a:pt x="7964" y="17891"/>
                    <a:pt x="7891" y="17891"/>
                  </a:cubicBezTo>
                  <a:cubicBezTo>
                    <a:pt x="7819" y="17963"/>
                    <a:pt x="7728" y="17963"/>
                    <a:pt x="7655" y="18036"/>
                  </a:cubicBezTo>
                  <a:cubicBezTo>
                    <a:pt x="7655" y="18012"/>
                    <a:pt x="7647" y="18004"/>
                    <a:pt x="7636" y="18004"/>
                  </a:cubicBezTo>
                  <a:cubicBezTo>
                    <a:pt x="7615" y="18004"/>
                    <a:pt x="7582" y="18036"/>
                    <a:pt x="7582" y="18036"/>
                  </a:cubicBezTo>
                  <a:lnTo>
                    <a:pt x="7582" y="18109"/>
                  </a:lnTo>
                  <a:lnTo>
                    <a:pt x="7510" y="18109"/>
                  </a:lnTo>
                  <a:cubicBezTo>
                    <a:pt x="7655" y="17727"/>
                    <a:pt x="7728" y="17345"/>
                    <a:pt x="7891" y="16982"/>
                  </a:cubicBezTo>
                  <a:lnTo>
                    <a:pt x="7819" y="16982"/>
                  </a:lnTo>
                  <a:cubicBezTo>
                    <a:pt x="7655" y="17272"/>
                    <a:pt x="7582" y="17654"/>
                    <a:pt x="7437" y="17963"/>
                  </a:cubicBezTo>
                  <a:cubicBezTo>
                    <a:pt x="7437" y="17891"/>
                    <a:pt x="7364" y="17800"/>
                    <a:pt x="7364" y="17727"/>
                  </a:cubicBezTo>
                  <a:cubicBezTo>
                    <a:pt x="7437" y="17654"/>
                    <a:pt x="7437" y="17581"/>
                    <a:pt x="7510" y="17581"/>
                  </a:cubicBezTo>
                  <a:cubicBezTo>
                    <a:pt x="7510" y="17509"/>
                    <a:pt x="7510" y="17509"/>
                    <a:pt x="7437" y="17509"/>
                  </a:cubicBezTo>
                  <a:cubicBezTo>
                    <a:pt x="7655" y="17054"/>
                    <a:pt x="7891" y="16600"/>
                    <a:pt x="8037" y="16072"/>
                  </a:cubicBezTo>
                  <a:cubicBezTo>
                    <a:pt x="8037" y="16072"/>
                    <a:pt x="8004" y="16032"/>
                    <a:pt x="7983" y="16032"/>
                  </a:cubicBezTo>
                  <a:cubicBezTo>
                    <a:pt x="7972" y="16032"/>
                    <a:pt x="7964" y="16042"/>
                    <a:pt x="7964" y="16072"/>
                  </a:cubicBezTo>
                  <a:cubicBezTo>
                    <a:pt x="7819" y="16600"/>
                    <a:pt x="7510" y="17127"/>
                    <a:pt x="7273" y="17654"/>
                  </a:cubicBezTo>
                  <a:cubicBezTo>
                    <a:pt x="7273" y="17509"/>
                    <a:pt x="7200" y="17345"/>
                    <a:pt x="7128" y="17200"/>
                  </a:cubicBezTo>
                  <a:lnTo>
                    <a:pt x="7200" y="17127"/>
                  </a:lnTo>
                  <a:cubicBezTo>
                    <a:pt x="7273" y="17127"/>
                    <a:pt x="7273" y="17054"/>
                    <a:pt x="7200" y="17054"/>
                  </a:cubicBezTo>
                  <a:cubicBezTo>
                    <a:pt x="7437" y="16527"/>
                    <a:pt x="7655" y="15982"/>
                    <a:pt x="7891" y="15454"/>
                  </a:cubicBezTo>
                  <a:cubicBezTo>
                    <a:pt x="7891" y="15382"/>
                    <a:pt x="7819" y="15382"/>
                    <a:pt x="7819" y="15382"/>
                  </a:cubicBezTo>
                  <a:cubicBezTo>
                    <a:pt x="7655" y="15763"/>
                    <a:pt x="7510" y="16072"/>
                    <a:pt x="7364" y="16363"/>
                  </a:cubicBezTo>
                  <a:cubicBezTo>
                    <a:pt x="7364" y="16436"/>
                    <a:pt x="7273" y="16600"/>
                    <a:pt x="7200" y="16745"/>
                  </a:cubicBezTo>
                  <a:cubicBezTo>
                    <a:pt x="7200" y="16745"/>
                    <a:pt x="7128" y="16982"/>
                    <a:pt x="7128" y="17054"/>
                  </a:cubicBezTo>
                  <a:cubicBezTo>
                    <a:pt x="7055" y="16891"/>
                    <a:pt x="7055" y="16818"/>
                    <a:pt x="6982" y="16672"/>
                  </a:cubicBezTo>
                  <a:cubicBezTo>
                    <a:pt x="7273" y="16072"/>
                    <a:pt x="7655" y="15454"/>
                    <a:pt x="7819" y="14854"/>
                  </a:cubicBezTo>
                  <a:cubicBezTo>
                    <a:pt x="7819" y="14818"/>
                    <a:pt x="7819" y="14800"/>
                    <a:pt x="7807" y="14800"/>
                  </a:cubicBezTo>
                  <a:cubicBezTo>
                    <a:pt x="7796" y="14800"/>
                    <a:pt x="7773" y="14818"/>
                    <a:pt x="7728" y="14854"/>
                  </a:cubicBezTo>
                  <a:cubicBezTo>
                    <a:pt x="7582" y="15382"/>
                    <a:pt x="7128" y="15909"/>
                    <a:pt x="6982" y="16527"/>
                  </a:cubicBezTo>
                  <a:cubicBezTo>
                    <a:pt x="6982" y="16363"/>
                    <a:pt x="6910" y="16218"/>
                    <a:pt x="6910" y="16072"/>
                  </a:cubicBezTo>
                  <a:lnTo>
                    <a:pt x="6910" y="15982"/>
                  </a:lnTo>
                  <a:cubicBezTo>
                    <a:pt x="7055" y="15836"/>
                    <a:pt x="7055" y="15618"/>
                    <a:pt x="7128" y="15454"/>
                  </a:cubicBezTo>
                  <a:cubicBezTo>
                    <a:pt x="7273" y="15000"/>
                    <a:pt x="7437" y="14618"/>
                    <a:pt x="7582" y="14164"/>
                  </a:cubicBezTo>
                  <a:cubicBezTo>
                    <a:pt x="7582" y="14164"/>
                    <a:pt x="7550" y="14131"/>
                    <a:pt x="7528" y="14131"/>
                  </a:cubicBezTo>
                  <a:cubicBezTo>
                    <a:pt x="7518" y="14131"/>
                    <a:pt x="7510" y="14139"/>
                    <a:pt x="7510" y="14164"/>
                  </a:cubicBezTo>
                  <a:cubicBezTo>
                    <a:pt x="7364" y="14545"/>
                    <a:pt x="7200" y="15000"/>
                    <a:pt x="7055" y="15382"/>
                  </a:cubicBezTo>
                  <a:cubicBezTo>
                    <a:pt x="6982" y="15527"/>
                    <a:pt x="6910" y="15763"/>
                    <a:pt x="6819" y="15909"/>
                  </a:cubicBezTo>
                  <a:cubicBezTo>
                    <a:pt x="6819" y="15691"/>
                    <a:pt x="6746" y="15382"/>
                    <a:pt x="6746" y="15163"/>
                  </a:cubicBezTo>
                  <a:lnTo>
                    <a:pt x="6819" y="15163"/>
                  </a:lnTo>
                  <a:cubicBezTo>
                    <a:pt x="6982" y="14709"/>
                    <a:pt x="7200" y="14254"/>
                    <a:pt x="7364" y="13800"/>
                  </a:cubicBezTo>
                  <a:lnTo>
                    <a:pt x="7364" y="13800"/>
                  </a:lnTo>
                  <a:cubicBezTo>
                    <a:pt x="7200" y="14018"/>
                    <a:pt x="7128" y="14254"/>
                    <a:pt x="6982" y="14545"/>
                  </a:cubicBezTo>
                  <a:cubicBezTo>
                    <a:pt x="6910" y="14709"/>
                    <a:pt x="6746" y="14927"/>
                    <a:pt x="6746" y="15073"/>
                  </a:cubicBezTo>
                  <a:cubicBezTo>
                    <a:pt x="6746" y="14854"/>
                    <a:pt x="6673" y="14618"/>
                    <a:pt x="6673" y="14473"/>
                  </a:cubicBezTo>
                  <a:cubicBezTo>
                    <a:pt x="6746" y="14254"/>
                    <a:pt x="6819" y="14091"/>
                    <a:pt x="6910" y="13945"/>
                  </a:cubicBezTo>
                  <a:cubicBezTo>
                    <a:pt x="6982" y="13636"/>
                    <a:pt x="7128" y="13345"/>
                    <a:pt x="7200" y="13036"/>
                  </a:cubicBezTo>
                  <a:cubicBezTo>
                    <a:pt x="7249" y="13036"/>
                    <a:pt x="7233" y="13004"/>
                    <a:pt x="7195" y="13004"/>
                  </a:cubicBezTo>
                  <a:cubicBezTo>
                    <a:pt x="7176" y="13004"/>
                    <a:pt x="7152" y="13012"/>
                    <a:pt x="7128" y="13036"/>
                  </a:cubicBezTo>
                  <a:cubicBezTo>
                    <a:pt x="7055" y="13345"/>
                    <a:pt x="6910" y="13636"/>
                    <a:pt x="6746" y="13945"/>
                  </a:cubicBezTo>
                  <a:cubicBezTo>
                    <a:pt x="6746" y="14018"/>
                    <a:pt x="6673" y="14091"/>
                    <a:pt x="6673" y="14164"/>
                  </a:cubicBezTo>
                  <a:cubicBezTo>
                    <a:pt x="6600" y="14018"/>
                    <a:pt x="6600" y="13800"/>
                    <a:pt x="6600" y="13636"/>
                  </a:cubicBezTo>
                  <a:cubicBezTo>
                    <a:pt x="6746" y="13345"/>
                    <a:pt x="6910" y="13036"/>
                    <a:pt x="7055" y="12727"/>
                  </a:cubicBezTo>
                  <a:cubicBezTo>
                    <a:pt x="7055" y="12727"/>
                    <a:pt x="7023" y="12695"/>
                    <a:pt x="7001" y="12695"/>
                  </a:cubicBezTo>
                  <a:cubicBezTo>
                    <a:pt x="6990" y="12695"/>
                    <a:pt x="6982" y="12703"/>
                    <a:pt x="6982" y="12727"/>
                  </a:cubicBezTo>
                  <a:lnTo>
                    <a:pt x="6528" y="13418"/>
                  </a:lnTo>
                  <a:lnTo>
                    <a:pt x="6528" y="13345"/>
                  </a:lnTo>
                  <a:cubicBezTo>
                    <a:pt x="6746" y="12891"/>
                    <a:pt x="6910" y="12509"/>
                    <a:pt x="6982" y="12055"/>
                  </a:cubicBezTo>
                  <a:lnTo>
                    <a:pt x="6982" y="12055"/>
                  </a:lnTo>
                  <a:cubicBezTo>
                    <a:pt x="6819" y="12436"/>
                    <a:pt x="6673" y="12727"/>
                    <a:pt x="6528" y="13109"/>
                  </a:cubicBezTo>
                  <a:cubicBezTo>
                    <a:pt x="6528" y="13036"/>
                    <a:pt x="6455" y="12891"/>
                    <a:pt x="6455" y="12800"/>
                  </a:cubicBezTo>
                  <a:cubicBezTo>
                    <a:pt x="6600" y="12436"/>
                    <a:pt x="6746" y="12055"/>
                    <a:pt x="6910" y="11746"/>
                  </a:cubicBezTo>
                  <a:cubicBezTo>
                    <a:pt x="6910" y="11673"/>
                    <a:pt x="6819" y="11673"/>
                    <a:pt x="6819" y="11673"/>
                  </a:cubicBezTo>
                  <a:cubicBezTo>
                    <a:pt x="6746" y="11982"/>
                    <a:pt x="6528" y="12273"/>
                    <a:pt x="6364" y="12582"/>
                  </a:cubicBezTo>
                  <a:cubicBezTo>
                    <a:pt x="6364" y="12509"/>
                    <a:pt x="6364" y="12345"/>
                    <a:pt x="6291" y="12273"/>
                  </a:cubicBezTo>
                  <a:cubicBezTo>
                    <a:pt x="6455" y="11891"/>
                    <a:pt x="6673" y="11600"/>
                    <a:pt x="6819" y="11291"/>
                  </a:cubicBezTo>
                  <a:cubicBezTo>
                    <a:pt x="6819" y="11218"/>
                    <a:pt x="6746" y="11218"/>
                    <a:pt x="6746" y="11218"/>
                  </a:cubicBezTo>
                  <a:cubicBezTo>
                    <a:pt x="6600" y="11527"/>
                    <a:pt x="6455" y="11746"/>
                    <a:pt x="6291" y="12055"/>
                  </a:cubicBezTo>
                  <a:lnTo>
                    <a:pt x="6219" y="11982"/>
                  </a:lnTo>
                  <a:cubicBezTo>
                    <a:pt x="6455" y="11673"/>
                    <a:pt x="6673" y="11218"/>
                    <a:pt x="6746" y="10836"/>
                  </a:cubicBezTo>
                  <a:lnTo>
                    <a:pt x="6746" y="10836"/>
                  </a:lnTo>
                  <a:cubicBezTo>
                    <a:pt x="6600" y="11146"/>
                    <a:pt x="6364" y="11527"/>
                    <a:pt x="6219" y="11818"/>
                  </a:cubicBezTo>
                  <a:cubicBezTo>
                    <a:pt x="6146" y="11746"/>
                    <a:pt x="6146" y="11600"/>
                    <a:pt x="6073" y="11436"/>
                  </a:cubicBezTo>
                  <a:cubicBezTo>
                    <a:pt x="6073" y="11218"/>
                    <a:pt x="5910" y="10982"/>
                    <a:pt x="5837" y="10691"/>
                  </a:cubicBezTo>
                  <a:cubicBezTo>
                    <a:pt x="6001" y="10527"/>
                    <a:pt x="6146" y="10382"/>
                    <a:pt x="6291" y="10164"/>
                  </a:cubicBezTo>
                  <a:lnTo>
                    <a:pt x="6364" y="10164"/>
                  </a:lnTo>
                  <a:cubicBezTo>
                    <a:pt x="6291" y="10309"/>
                    <a:pt x="6219" y="10382"/>
                    <a:pt x="6146" y="10527"/>
                  </a:cubicBezTo>
                  <a:lnTo>
                    <a:pt x="6219" y="10618"/>
                  </a:lnTo>
                  <a:cubicBezTo>
                    <a:pt x="6364" y="10455"/>
                    <a:pt x="6455" y="10309"/>
                    <a:pt x="6528" y="10073"/>
                  </a:cubicBezTo>
                  <a:lnTo>
                    <a:pt x="6673" y="10073"/>
                  </a:lnTo>
                  <a:cubicBezTo>
                    <a:pt x="6600" y="10309"/>
                    <a:pt x="6455" y="10455"/>
                    <a:pt x="6291" y="10691"/>
                  </a:cubicBezTo>
                  <a:cubicBezTo>
                    <a:pt x="6219" y="10836"/>
                    <a:pt x="6146" y="10909"/>
                    <a:pt x="6073" y="11073"/>
                  </a:cubicBezTo>
                  <a:lnTo>
                    <a:pt x="6073" y="11146"/>
                  </a:lnTo>
                  <a:cubicBezTo>
                    <a:pt x="6219" y="11073"/>
                    <a:pt x="6364" y="10836"/>
                    <a:pt x="6455" y="10691"/>
                  </a:cubicBezTo>
                  <a:cubicBezTo>
                    <a:pt x="6528" y="10527"/>
                    <a:pt x="6673" y="10309"/>
                    <a:pt x="6746" y="10073"/>
                  </a:cubicBezTo>
                  <a:cubicBezTo>
                    <a:pt x="6910" y="10000"/>
                    <a:pt x="7055" y="9927"/>
                    <a:pt x="7200" y="9855"/>
                  </a:cubicBezTo>
                  <a:close/>
                  <a:moveTo>
                    <a:pt x="5546" y="1"/>
                  </a:moveTo>
                  <a:cubicBezTo>
                    <a:pt x="3273" y="74"/>
                    <a:pt x="1292" y="1364"/>
                    <a:pt x="692" y="3491"/>
                  </a:cubicBezTo>
                  <a:cubicBezTo>
                    <a:pt x="1" y="5000"/>
                    <a:pt x="310" y="6982"/>
                    <a:pt x="1364" y="8182"/>
                  </a:cubicBezTo>
                  <a:cubicBezTo>
                    <a:pt x="1601" y="8418"/>
                    <a:pt x="1819" y="8637"/>
                    <a:pt x="2128" y="8800"/>
                  </a:cubicBezTo>
                  <a:cubicBezTo>
                    <a:pt x="2510" y="9164"/>
                    <a:pt x="2892" y="9473"/>
                    <a:pt x="3419" y="9709"/>
                  </a:cubicBezTo>
                  <a:cubicBezTo>
                    <a:pt x="4092" y="10073"/>
                    <a:pt x="4855" y="10309"/>
                    <a:pt x="5619" y="10309"/>
                  </a:cubicBezTo>
                  <a:cubicBezTo>
                    <a:pt x="5619" y="10382"/>
                    <a:pt x="5619" y="10527"/>
                    <a:pt x="5691" y="10691"/>
                  </a:cubicBezTo>
                  <a:cubicBezTo>
                    <a:pt x="5691" y="10764"/>
                    <a:pt x="5691" y="10764"/>
                    <a:pt x="5619" y="10836"/>
                  </a:cubicBezTo>
                  <a:cubicBezTo>
                    <a:pt x="5619" y="10836"/>
                    <a:pt x="5651" y="10869"/>
                    <a:pt x="5673" y="10869"/>
                  </a:cubicBezTo>
                  <a:cubicBezTo>
                    <a:pt x="5683" y="10869"/>
                    <a:pt x="5691" y="10861"/>
                    <a:pt x="5691" y="10836"/>
                  </a:cubicBezTo>
                  <a:lnTo>
                    <a:pt x="5764" y="10836"/>
                  </a:lnTo>
                  <a:cubicBezTo>
                    <a:pt x="5764" y="10909"/>
                    <a:pt x="5764" y="10982"/>
                    <a:pt x="5837" y="11073"/>
                  </a:cubicBezTo>
                  <a:cubicBezTo>
                    <a:pt x="5910" y="11527"/>
                    <a:pt x="6073" y="11982"/>
                    <a:pt x="6146" y="12345"/>
                  </a:cubicBezTo>
                  <a:cubicBezTo>
                    <a:pt x="6146" y="12436"/>
                    <a:pt x="6073" y="12582"/>
                    <a:pt x="6073" y="12655"/>
                  </a:cubicBezTo>
                  <a:cubicBezTo>
                    <a:pt x="6073" y="12691"/>
                    <a:pt x="6091" y="12709"/>
                    <a:pt x="6110" y="12709"/>
                  </a:cubicBezTo>
                  <a:cubicBezTo>
                    <a:pt x="6128" y="12709"/>
                    <a:pt x="6146" y="12691"/>
                    <a:pt x="6146" y="12655"/>
                  </a:cubicBezTo>
                  <a:cubicBezTo>
                    <a:pt x="6146" y="12655"/>
                    <a:pt x="6146" y="12582"/>
                    <a:pt x="6219" y="12582"/>
                  </a:cubicBezTo>
                  <a:cubicBezTo>
                    <a:pt x="6219" y="12655"/>
                    <a:pt x="6219" y="12800"/>
                    <a:pt x="6291" y="12964"/>
                  </a:cubicBezTo>
                  <a:cubicBezTo>
                    <a:pt x="6219" y="13036"/>
                    <a:pt x="6219" y="13109"/>
                    <a:pt x="6219" y="13182"/>
                  </a:cubicBezTo>
                  <a:cubicBezTo>
                    <a:pt x="6219" y="13218"/>
                    <a:pt x="6219" y="13236"/>
                    <a:pt x="6228" y="13236"/>
                  </a:cubicBezTo>
                  <a:cubicBezTo>
                    <a:pt x="6237" y="13236"/>
                    <a:pt x="6255" y="13218"/>
                    <a:pt x="6291" y="13182"/>
                  </a:cubicBezTo>
                  <a:cubicBezTo>
                    <a:pt x="6291" y="13254"/>
                    <a:pt x="6291" y="13418"/>
                    <a:pt x="6364" y="13491"/>
                  </a:cubicBezTo>
                  <a:lnTo>
                    <a:pt x="6364" y="13564"/>
                  </a:lnTo>
                  <a:lnTo>
                    <a:pt x="6364" y="13800"/>
                  </a:lnTo>
                  <a:cubicBezTo>
                    <a:pt x="6364" y="13873"/>
                    <a:pt x="6291" y="13945"/>
                    <a:pt x="6291" y="14091"/>
                  </a:cubicBezTo>
                  <a:lnTo>
                    <a:pt x="6364" y="14091"/>
                  </a:lnTo>
                  <a:lnTo>
                    <a:pt x="6364" y="14018"/>
                  </a:lnTo>
                  <a:cubicBezTo>
                    <a:pt x="6528" y="15618"/>
                    <a:pt x="6600" y="17345"/>
                    <a:pt x="7582" y="18636"/>
                  </a:cubicBezTo>
                  <a:cubicBezTo>
                    <a:pt x="7605" y="18687"/>
                    <a:pt x="7637" y="18706"/>
                    <a:pt x="7669" y="18706"/>
                  </a:cubicBezTo>
                  <a:cubicBezTo>
                    <a:pt x="7741" y="18706"/>
                    <a:pt x="7819" y="18613"/>
                    <a:pt x="7819" y="18563"/>
                  </a:cubicBezTo>
                  <a:cubicBezTo>
                    <a:pt x="7728" y="18418"/>
                    <a:pt x="7728" y="18254"/>
                    <a:pt x="7728" y="18109"/>
                  </a:cubicBezTo>
                  <a:cubicBezTo>
                    <a:pt x="7728" y="18109"/>
                    <a:pt x="7819" y="18036"/>
                    <a:pt x="7891" y="18036"/>
                  </a:cubicBezTo>
                  <a:cubicBezTo>
                    <a:pt x="7964" y="18254"/>
                    <a:pt x="7891" y="18491"/>
                    <a:pt x="7891" y="18636"/>
                  </a:cubicBezTo>
                  <a:cubicBezTo>
                    <a:pt x="7891" y="18709"/>
                    <a:pt x="7964" y="18800"/>
                    <a:pt x="8037" y="18872"/>
                  </a:cubicBezTo>
                  <a:lnTo>
                    <a:pt x="7964" y="18945"/>
                  </a:lnTo>
                  <a:cubicBezTo>
                    <a:pt x="7891" y="18945"/>
                    <a:pt x="7891" y="19018"/>
                    <a:pt x="7964" y="19090"/>
                  </a:cubicBezTo>
                  <a:cubicBezTo>
                    <a:pt x="8037" y="19163"/>
                    <a:pt x="8037" y="19163"/>
                    <a:pt x="8109" y="19163"/>
                  </a:cubicBezTo>
                  <a:cubicBezTo>
                    <a:pt x="8182" y="19163"/>
                    <a:pt x="8273" y="19090"/>
                    <a:pt x="8346" y="19090"/>
                  </a:cubicBezTo>
                  <a:lnTo>
                    <a:pt x="8419" y="19163"/>
                  </a:lnTo>
                  <a:lnTo>
                    <a:pt x="8564" y="19163"/>
                  </a:lnTo>
                  <a:cubicBezTo>
                    <a:pt x="8564" y="19090"/>
                    <a:pt x="8637" y="19018"/>
                    <a:pt x="8637" y="18945"/>
                  </a:cubicBezTo>
                  <a:cubicBezTo>
                    <a:pt x="9018" y="18800"/>
                    <a:pt x="9400" y="18491"/>
                    <a:pt x="9400" y="17963"/>
                  </a:cubicBezTo>
                  <a:cubicBezTo>
                    <a:pt x="9400" y="17581"/>
                    <a:pt x="9255" y="17200"/>
                    <a:pt x="9091" y="16818"/>
                  </a:cubicBezTo>
                  <a:cubicBezTo>
                    <a:pt x="9018" y="16291"/>
                    <a:pt x="8873" y="15763"/>
                    <a:pt x="8800" y="15309"/>
                  </a:cubicBezTo>
                  <a:cubicBezTo>
                    <a:pt x="8491" y="13491"/>
                    <a:pt x="8346" y="11364"/>
                    <a:pt x="7364" y="9782"/>
                  </a:cubicBezTo>
                  <a:cubicBezTo>
                    <a:pt x="8109" y="9400"/>
                    <a:pt x="8728" y="8873"/>
                    <a:pt x="9255" y="8255"/>
                  </a:cubicBezTo>
                  <a:cubicBezTo>
                    <a:pt x="9328" y="8182"/>
                    <a:pt x="9328" y="8109"/>
                    <a:pt x="9400" y="8109"/>
                  </a:cubicBezTo>
                  <a:cubicBezTo>
                    <a:pt x="9637" y="7800"/>
                    <a:pt x="9855" y="7509"/>
                    <a:pt x="10000" y="7200"/>
                  </a:cubicBezTo>
                  <a:cubicBezTo>
                    <a:pt x="10237" y="6673"/>
                    <a:pt x="10382" y="6073"/>
                    <a:pt x="10382" y="5528"/>
                  </a:cubicBezTo>
                  <a:cubicBezTo>
                    <a:pt x="10546" y="4401"/>
                    <a:pt x="10309" y="3346"/>
                    <a:pt x="9782" y="2346"/>
                  </a:cubicBezTo>
                  <a:cubicBezTo>
                    <a:pt x="9546" y="1892"/>
                    <a:pt x="9255" y="1364"/>
                    <a:pt x="8800" y="983"/>
                  </a:cubicBezTo>
                  <a:cubicBezTo>
                    <a:pt x="7891" y="237"/>
                    <a:pt x="6673" y="1"/>
                    <a:pt x="5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1087313" y="619963"/>
              <a:ext cx="19125" cy="31300"/>
            </a:xfrm>
            <a:custGeom>
              <a:avLst/>
              <a:gdLst/>
              <a:ahLst/>
              <a:cxnLst/>
              <a:rect l="l" t="t" r="r" b="b"/>
              <a:pathLst>
                <a:path w="765" h="1252" extrusionOk="0">
                  <a:moveTo>
                    <a:pt x="697" y="1"/>
                  </a:moveTo>
                  <a:cubicBezTo>
                    <a:pt x="684" y="1"/>
                    <a:pt x="674" y="9"/>
                    <a:pt x="674" y="33"/>
                  </a:cubicBezTo>
                  <a:cubicBezTo>
                    <a:pt x="455" y="415"/>
                    <a:pt x="146" y="797"/>
                    <a:pt x="1" y="1178"/>
                  </a:cubicBezTo>
                  <a:cubicBezTo>
                    <a:pt x="1" y="1251"/>
                    <a:pt x="74" y="1251"/>
                    <a:pt x="74" y="1251"/>
                  </a:cubicBezTo>
                  <a:cubicBezTo>
                    <a:pt x="310" y="869"/>
                    <a:pt x="528" y="415"/>
                    <a:pt x="765" y="33"/>
                  </a:cubicBezTo>
                  <a:cubicBezTo>
                    <a:pt x="765" y="33"/>
                    <a:pt x="724" y="1"/>
                    <a:pt x="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1038238" y="411238"/>
              <a:ext cx="18650" cy="18575"/>
            </a:xfrm>
            <a:custGeom>
              <a:avLst/>
              <a:gdLst/>
              <a:ahLst/>
              <a:cxnLst/>
              <a:rect l="l" t="t" r="r" b="b"/>
              <a:pathLst>
                <a:path w="746" h="743" extrusionOk="0">
                  <a:moveTo>
                    <a:pt x="291" y="128"/>
                  </a:moveTo>
                  <a:cubicBezTo>
                    <a:pt x="219" y="128"/>
                    <a:pt x="146" y="273"/>
                    <a:pt x="146" y="346"/>
                  </a:cubicBezTo>
                  <a:cubicBezTo>
                    <a:pt x="73" y="273"/>
                    <a:pt x="73" y="273"/>
                    <a:pt x="146" y="201"/>
                  </a:cubicBezTo>
                  <a:cubicBezTo>
                    <a:pt x="146" y="128"/>
                    <a:pt x="219" y="128"/>
                    <a:pt x="291" y="128"/>
                  </a:cubicBezTo>
                  <a:close/>
                  <a:moveTo>
                    <a:pt x="364" y="201"/>
                  </a:moveTo>
                  <a:cubicBezTo>
                    <a:pt x="455" y="201"/>
                    <a:pt x="528" y="273"/>
                    <a:pt x="600" y="346"/>
                  </a:cubicBezTo>
                  <a:cubicBezTo>
                    <a:pt x="528" y="437"/>
                    <a:pt x="455" y="582"/>
                    <a:pt x="364" y="582"/>
                  </a:cubicBezTo>
                  <a:cubicBezTo>
                    <a:pt x="291" y="582"/>
                    <a:pt x="219" y="510"/>
                    <a:pt x="146" y="437"/>
                  </a:cubicBezTo>
                  <a:lnTo>
                    <a:pt x="219" y="437"/>
                  </a:lnTo>
                  <a:cubicBezTo>
                    <a:pt x="291" y="346"/>
                    <a:pt x="291" y="273"/>
                    <a:pt x="364" y="201"/>
                  </a:cubicBezTo>
                  <a:close/>
                  <a:moveTo>
                    <a:pt x="285" y="1"/>
                  </a:moveTo>
                  <a:cubicBezTo>
                    <a:pt x="219" y="1"/>
                    <a:pt x="146" y="19"/>
                    <a:pt x="73" y="55"/>
                  </a:cubicBezTo>
                  <a:cubicBezTo>
                    <a:pt x="0" y="128"/>
                    <a:pt x="0" y="201"/>
                    <a:pt x="0" y="346"/>
                  </a:cubicBezTo>
                  <a:cubicBezTo>
                    <a:pt x="0" y="551"/>
                    <a:pt x="110" y="742"/>
                    <a:pt x="281" y="742"/>
                  </a:cubicBezTo>
                  <a:cubicBezTo>
                    <a:pt x="307" y="742"/>
                    <a:pt x="335" y="738"/>
                    <a:pt x="364" y="728"/>
                  </a:cubicBezTo>
                  <a:cubicBezTo>
                    <a:pt x="600" y="655"/>
                    <a:pt x="673" y="510"/>
                    <a:pt x="746" y="346"/>
                  </a:cubicBezTo>
                  <a:lnTo>
                    <a:pt x="746" y="273"/>
                  </a:lnTo>
                  <a:cubicBezTo>
                    <a:pt x="673" y="201"/>
                    <a:pt x="600" y="128"/>
                    <a:pt x="455" y="55"/>
                  </a:cubicBezTo>
                  <a:cubicBezTo>
                    <a:pt x="410" y="19"/>
                    <a:pt x="350" y="1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992788" y="423963"/>
              <a:ext cx="31850" cy="83200"/>
            </a:xfrm>
            <a:custGeom>
              <a:avLst/>
              <a:gdLst/>
              <a:ahLst/>
              <a:cxnLst/>
              <a:rect l="l" t="t" r="r" b="b"/>
              <a:pathLst>
                <a:path w="1274" h="3328" extrusionOk="0">
                  <a:moveTo>
                    <a:pt x="1055" y="1"/>
                  </a:moveTo>
                  <a:lnTo>
                    <a:pt x="982" y="73"/>
                  </a:lnTo>
                  <a:lnTo>
                    <a:pt x="1055" y="73"/>
                  </a:lnTo>
                  <a:lnTo>
                    <a:pt x="1055" y="1"/>
                  </a:lnTo>
                  <a:close/>
                  <a:moveTo>
                    <a:pt x="909" y="292"/>
                  </a:moveTo>
                  <a:lnTo>
                    <a:pt x="909" y="292"/>
                  </a:lnTo>
                  <a:cubicBezTo>
                    <a:pt x="819" y="383"/>
                    <a:pt x="819" y="455"/>
                    <a:pt x="746" y="455"/>
                  </a:cubicBezTo>
                  <a:cubicBezTo>
                    <a:pt x="746" y="455"/>
                    <a:pt x="746" y="383"/>
                    <a:pt x="819" y="383"/>
                  </a:cubicBezTo>
                  <a:lnTo>
                    <a:pt x="909" y="292"/>
                  </a:lnTo>
                  <a:close/>
                  <a:moveTo>
                    <a:pt x="982" y="383"/>
                  </a:moveTo>
                  <a:cubicBezTo>
                    <a:pt x="982" y="455"/>
                    <a:pt x="746" y="746"/>
                    <a:pt x="746" y="837"/>
                  </a:cubicBezTo>
                  <a:lnTo>
                    <a:pt x="528" y="1292"/>
                  </a:lnTo>
                  <a:cubicBezTo>
                    <a:pt x="455" y="1819"/>
                    <a:pt x="673" y="2201"/>
                    <a:pt x="673" y="2655"/>
                  </a:cubicBezTo>
                  <a:lnTo>
                    <a:pt x="673" y="2946"/>
                  </a:lnTo>
                  <a:cubicBezTo>
                    <a:pt x="364" y="2346"/>
                    <a:pt x="291" y="1746"/>
                    <a:pt x="455" y="1055"/>
                  </a:cubicBezTo>
                  <a:cubicBezTo>
                    <a:pt x="600" y="837"/>
                    <a:pt x="746" y="528"/>
                    <a:pt x="982" y="383"/>
                  </a:cubicBezTo>
                  <a:close/>
                  <a:moveTo>
                    <a:pt x="982" y="73"/>
                  </a:moveTo>
                  <a:lnTo>
                    <a:pt x="909" y="146"/>
                  </a:lnTo>
                  <a:cubicBezTo>
                    <a:pt x="909" y="146"/>
                    <a:pt x="819" y="146"/>
                    <a:pt x="746" y="219"/>
                  </a:cubicBezTo>
                  <a:cubicBezTo>
                    <a:pt x="673" y="219"/>
                    <a:pt x="673" y="292"/>
                    <a:pt x="746" y="383"/>
                  </a:cubicBezTo>
                  <a:cubicBezTo>
                    <a:pt x="673" y="455"/>
                    <a:pt x="600" y="601"/>
                    <a:pt x="528" y="746"/>
                  </a:cubicBezTo>
                  <a:cubicBezTo>
                    <a:pt x="0" y="1510"/>
                    <a:pt x="0" y="2655"/>
                    <a:pt x="528" y="3328"/>
                  </a:cubicBezTo>
                  <a:lnTo>
                    <a:pt x="673" y="3328"/>
                  </a:lnTo>
                  <a:lnTo>
                    <a:pt x="746" y="3255"/>
                  </a:lnTo>
                  <a:cubicBezTo>
                    <a:pt x="767" y="3276"/>
                    <a:pt x="782" y="3285"/>
                    <a:pt x="793" y="3285"/>
                  </a:cubicBezTo>
                  <a:cubicBezTo>
                    <a:pt x="819" y="3285"/>
                    <a:pt x="819" y="3234"/>
                    <a:pt x="819" y="3182"/>
                  </a:cubicBezTo>
                  <a:cubicBezTo>
                    <a:pt x="982" y="2946"/>
                    <a:pt x="909" y="2655"/>
                    <a:pt x="819" y="2419"/>
                  </a:cubicBezTo>
                  <a:cubicBezTo>
                    <a:pt x="746" y="2110"/>
                    <a:pt x="673" y="1819"/>
                    <a:pt x="673" y="1510"/>
                  </a:cubicBezTo>
                  <a:cubicBezTo>
                    <a:pt x="746" y="1055"/>
                    <a:pt x="982" y="673"/>
                    <a:pt x="1273" y="292"/>
                  </a:cubicBezTo>
                  <a:cubicBezTo>
                    <a:pt x="1273" y="292"/>
                    <a:pt x="1273" y="219"/>
                    <a:pt x="1200" y="219"/>
                  </a:cubicBezTo>
                  <a:cubicBezTo>
                    <a:pt x="1128" y="146"/>
                    <a:pt x="1055" y="73"/>
                    <a:pt x="982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5"/>
          <p:cNvGrpSpPr/>
          <p:nvPr/>
        </p:nvGrpSpPr>
        <p:grpSpPr>
          <a:xfrm>
            <a:off x="705413" y="2197288"/>
            <a:ext cx="373175" cy="487475"/>
            <a:chOff x="751888" y="2197288"/>
            <a:chExt cx="373175" cy="487475"/>
          </a:xfrm>
        </p:grpSpPr>
        <p:sp>
          <p:nvSpPr>
            <p:cNvPr id="412" name="Google Shape;412;p15"/>
            <p:cNvSpPr/>
            <p:nvPr/>
          </p:nvSpPr>
          <p:spPr>
            <a:xfrm>
              <a:off x="751888" y="2197288"/>
              <a:ext cx="373175" cy="487475"/>
            </a:xfrm>
            <a:custGeom>
              <a:avLst/>
              <a:gdLst/>
              <a:ahLst/>
              <a:cxnLst/>
              <a:rect l="l" t="t" r="r" b="b"/>
              <a:pathLst>
                <a:path w="14927" h="19499" extrusionOk="0">
                  <a:moveTo>
                    <a:pt x="9457" y="205"/>
                  </a:moveTo>
                  <a:cubicBezTo>
                    <a:pt x="9696" y="205"/>
                    <a:pt x="9933" y="223"/>
                    <a:pt x="10164" y="263"/>
                  </a:cubicBezTo>
                  <a:cubicBezTo>
                    <a:pt x="10909" y="354"/>
                    <a:pt x="11600" y="572"/>
                    <a:pt x="12200" y="881"/>
                  </a:cubicBezTo>
                  <a:cubicBezTo>
                    <a:pt x="11745" y="718"/>
                    <a:pt x="11291" y="645"/>
                    <a:pt x="10836" y="572"/>
                  </a:cubicBezTo>
                  <a:cubicBezTo>
                    <a:pt x="10109" y="522"/>
                    <a:pt x="9338" y="437"/>
                    <a:pt x="8584" y="437"/>
                  </a:cubicBezTo>
                  <a:cubicBezTo>
                    <a:pt x="8245" y="437"/>
                    <a:pt x="7909" y="454"/>
                    <a:pt x="7582" y="499"/>
                  </a:cubicBezTo>
                  <a:cubicBezTo>
                    <a:pt x="8187" y="328"/>
                    <a:pt x="8831" y="205"/>
                    <a:pt x="9457" y="205"/>
                  </a:cubicBezTo>
                  <a:close/>
                  <a:moveTo>
                    <a:pt x="13988" y="2749"/>
                  </a:moveTo>
                  <a:cubicBezTo>
                    <a:pt x="14424" y="3603"/>
                    <a:pt x="14605" y="4634"/>
                    <a:pt x="14344" y="5655"/>
                  </a:cubicBezTo>
                  <a:lnTo>
                    <a:pt x="14344" y="5655"/>
                  </a:lnTo>
                  <a:cubicBezTo>
                    <a:pt x="14384" y="4698"/>
                    <a:pt x="14298" y="3741"/>
                    <a:pt x="14018" y="2917"/>
                  </a:cubicBezTo>
                  <a:cubicBezTo>
                    <a:pt x="14018" y="2860"/>
                    <a:pt x="14007" y="2803"/>
                    <a:pt x="13988" y="2749"/>
                  </a:cubicBezTo>
                  <a:close/>
                  <a:moveTo>
                    <a:pt x="5155" y="6916"/>
                  </a:moveTo>
                  <a:cubicBezTo>
                    <a:pt x="5169" y="6916"/>
                    <a:pt x="5193" y="6942"/>
                    <a:pt x="5237" y="7008"/>
                  </a:cubicBezTo>
                  <a:lnTo>
                    <a:pt x="5237" y="7390"/>
                  </a:lnTo>
                  <a:cubicBezTo>
                    <a:pt x="5237" y="7699"/>
                    <a:pt x="5164" y="7990"/>
                    <a:pt x="5091" y="8372"/>
                  </a:cubicBezTo>
                  <a:cubicBezTo>
                    <a:pt x="5091" y="8299"/>
                    <a:pt x="5000" y="8226"/>
                    <a:pt x="5000" y="8226"/>
                  </a:cubicBezTo>
                  <a:cubicBezTo>
                    <a:pt x="4782" y="7844"/>
                    <a:pt x="4855" y="7535"/>
                    <a:pt x="5091" y="7172"/>
                  </a:cubicBezTo>
                  <a:cubicBezTo>
                    <a:pt x="5142" y="7057"/>
                    <a:pt x="5122" y="6916"/>
                    <a:pt x="5155" y="6916"/>
                  </a:cubicBezTo>
                  <a:close/>
                  <a:moveTo>
                    <a:pt x="9803" y="10221"/>
                  </a:moveTo>
                  <a:cubicBezTo>
                    <a:pt x="9859" y="10221"/>
                    <a:pt x="9905" y="10257"/>
                    <a:pt x="9927" y="10353"/>
                  </a:cubicBezTo>
                  <a:cubicBezTo>
                    <a:pt x="9981" y="10621"/>
                    <a:pt x="9670" y="10780"/>
                    <a:pt x="9415" y="10780"/>
                  </a:cubicBezTo>
                  <a:cubicBezTo>
                    <a:pt x="9323" y="10780"/>
                    <a:pt x="9239" y="10760"/>
                    <a:pt x="9182" y="10717"/>
                  </a:cubicBezTo>
                  <a:lnTo>
                    <a:pt x="9091" y="10717"/>
                  </a:lnTo>
                  <a:cubicBezTo>
                    <a:pt x="9182" y="10644"/>
                    <a:pt x="9327" y="10572"/>
                    <a:pt x="9400" y="10499"/>
                  </a:cubicBezTo>
                  <a:cubicBezTo>
                    <a:pt x="9500" y="10399"/>
                    <a:pt x="9678" y="10221"/>
                    <a:pt x="9803" y="10221"/>
                  </a:cubicBezTo>
                  <a:close/>
                  <a:moveTo>
                    <a:pt x="2128" y="9735"/>
                  </a:moveTo>
                  <a:lnTo>
                    <a:pt x="2128" y="10881"/>
                  </a:lnTo>
                  <a:cubicBezTo>
                    <a:pt x="2128" y="11626"/>
                    <a:pt x="2055" y="12317"/>
                    <a:pt x="1910" y="12990"/>
                  </a:cubicBezTo>
                  <a:cubicBezTo>
                    <a:pt x="1746" y="11935"/>
                    <a:pt x="1982" y="10717"/>
                    <a:pt x="2128" y="9735"/>
                  </a:cubicBezTo>
                  <a:close/>
                  <a:moveTo>
                    <a:pt x="10691" y="12244"/>
                  </a:moveTo>
                  <a:cubicBezTo>
                    <a:pt x="10309" y="12626"/>
                    <a:pt x="9927" y="12917"/>
                    <a:pt x="9545" y="13226"/>
                  </a:cubicBezTo>
                  <a:cubicBezTo>
                    <a:pt x="9467" y="13305"/>
                    <a:pt x="9388" y="13362"/>
                    <a:pt x="9306" y="13424"/>
                  </a:cubicBezTo>
                  <a:lnTo>
                    <a:pt x="9306" y="13424"/>
                  </a:lnTo>
                  <a:lnTo>
                    <a:pt x="10691" y="12244"/>
                  </a:lnTo>
                  <a:close/>
                  <a:moveTo>
                    <a:pt x="6856" y="14931"/>
                  </a:moveTo>
                  <a:cubicBezTo>
                    <a:pt x="6806" y="14970"/>
                    <a:pt x="6746" y="15007"/>
                    <a:pt x="6673" y="15044"/>
                  </a:cubicBezTo>
                  <a:cubicBezTo>
                    <a:pt x="6715" y="15002"/>
                    <a:pt x="6788" y="14959"/>
                    <a:pt x="6856" y="14931"/>
                  </a:cubicBezTo>
                  <a:close/>
                  <a:moveTo>
                    <a:pt x="6000" y="8753"/>
                  </a:moveTo>
                  <a:cubicBezTo>
                    <a:pt x="6000" y="8899"/>
                    <a:pt x="6073" y="9135"/>
                    <a:pt x="6218" y="9281"/>
                  </a:cubicBezTo>
                  <a:cubicBezTo>
                    <a:pt x="6337" y="9363"/>
                    <a:pt x="6450" y="9403"/>
                    <a:pt x="6564" y="9403"/>
                  </a:cubicBezTo>
                  <a:cubicBezTo>
                    <a:pt x="6677" y="9403"/>
                    <a:pt x="6791" y="9363"/>
                    <a:pt x="6909" y="9281"/>
                  </a:cubicBezTo>
                  <a:cubicBezTo>
                    <a:pt x="6909" y="9353"/>
                    <a:pt x="6982" y="9517"/>
                    <a:pt x="7127" y="9590"/>
                  </a:cubicBezTo>
                  <a:cubicBezTo>
                    <a:pt x="7267" y="9688"/>
                    <a:pt x="7403" y="9727"/>
                    <a:pt x="7532" y="9727"/>
                  </a:cubicBezTo>
                  <a:cubicBezTo>
                    <a:pt x="7688" y="9727"/>
                    <a:pt x="7834" y="9670"/>
                    <a:pt x="7964" y="9590"/>
                  </a:cubicBezTo>
                  <a:lnTo>
                    <a:pt x="7964" y="9590"/>
                  </a:lnTo>
                  <a:cubicBezTo>
                    <a:pt x="7891" y="9899"/>
                    <a:pt x="8036" y="10262"/>
                    <a:pt x="8491" y="10353"/>
                  </a:cubicBezTo>
                  <a:lnTo>
                    <a:pt x="8727" y="10353"/>
                  </a:lnTo>
                  <a:cubicBezTo>
                    <a:pt x="8727" y="10426"/>
                    <a:pt x="8727" y="10499"/>
                    <a:pt x="8800" y="10644"/>
                  </a:cubicBezTo>
                  <a:cubicBezTo>
                    <a:pt x="8491" y="10881"/>
                    <a:pt x="8273" y="11171"/>
                    <a:pt x="8109" y="11335"/>
                  </a:cubicBezTo>
                  <a:cubicBezTo>
                    <a:pt x="7509" y="11935"/>
                    <a:pt x="6982" y="12626"/>
                    <a:pt x="6364" y="13299"/>
                  </a:cubicBezTo>
                  <a:cubicBezTo>
                    <a:pt x="5764" y="14062"/>
                    <a:pt x="5091" y="14662"/>
                    <a:pt x="4637" y="15426"/>
                  </a:cubicBezTo>
                  <a:cubicBezTo>
                    <a:pt x="4328" y="15353"/>
                    <a:pt x="4091" y="15262"/>
                    <a:pt x="3873" y="15117"/>
                  </a:cubicBezTo>
                  <a:cubicBezTo>
                    <a:pt x="3491" y="15044"/>
                    <a:pt x="3182" y="14808"/>
                    <a:pt x="2891" y="14662"/>
                  </a:cubicBezTo>
                  <a:cubicBezTo>
                    <a:pt x="3637" y="13153"/>
                    <a:pt x="4328" y="11553"/>
                    <a:pt x="4855" y="9972"/>
                  </a:cubicBezTo>
                  <a:cubicBezTo>
                    <a:pt x="4928" y="9808"/>
                    <a:pt x="5164" y="9281"/>
                    <a:pt x="5309" y="8753"/>
                  </a:cubicBezTo>
                  <a:cubicBezTo>
                    <a:pt x="5428" y="8790"/>
                    <a:pt x="5541" y="8808"/>
                    <a:pt x="5655" y="8808"/>
                  </a:cubicBezTo>
                  <a:cubicBezTo>
                    <a:pt x="5768" y="8808"/>
                    <a:pt x="5882" y="8790"/>
                    <a:pt x="6000" y="8753"/>
                  </a:cubicBezTo>
                  <a:close/>
                  <a:moveTo>
                    <a:pt x="9473" y="645"/>
                  </a:moveTo>
                  <a:cubicBezTo>
                    <a:pt x="10836" y="718"/>
                    <a:pt x="12654" y="718"/>
                    <a:pt x="13491" y="2008"/>
                  </a:cubicBezTo>
                  <a:cubicBezTo>
                    <a:pt x="14327" y="3299"/>
                    <a:pt x="14182" y="5190"/>
                    <a:pt x="14018" y="6626"/>
                  </a:cubicBezTo>
                  <a:cubicBezTo>
                    <a:pt x="13945" y="6863"/>
                    <a:pt x="13945" y="7008"/>
                    <a:pt x="13872" y="7244"/>
                  </a:cubicBezTo>
                  <a:cubicBezTo>
                    <a:pt x="13563" y="8081"/>
                    <a:pt x="13109" y="8826"/>
                    <a:pt x="12654" y="9590"/>
                  </a:cubicBezTo>
                  <a:cubicBezTo>
                    <a:pt x="12436" y="9972"/>
                    <a:pt x="12127" y="10353"/>
                    <a:pt x="11909" y="10717"/>
                  </a:cubicBezTo>
                  <a:cubicBezTo>
                    <a:pt x="10836" y="11862"/>
                    <a:pt x="9545" y="12771"/>
                    <a:pt x="8346" y="13680"/>
                  </a:cubicBezTo>
                  <a:cubicBezTo>
                    <a:pt x="8109" y="13899"/>
                    <a:pt x="7891" y="14135"/>
                    <a:pt x="7655" y="14280"/>
                  </a:cubicBezTo>
                  <a:cubicBezTo>
                    <a:pt x="7509" y="14353"/>
                    <a:pt x="7364" y="14444"/>
                    <a:pt x="7200" y="14517"/>
                  </a:cubicBezTo>
                  <a:cubicBezTo>
                    <a:pt x="6982" y="14662"/>
                    <a:pt x="6600" y="14808"/>
                    <a:pt x="6364" y="15044"/>
                  </a:cubicBezTo>
                  <a:cubicBezTo>
                    <a:pt x="6291" y="15117"/>
                    <a:pt x="6146" y="15262"/>
                    <a:pt x="6073" y="15426"/>
                  </a:cubicBezTo>
                  <a:cubicBezTo>
                    <a:pt x="5764" y="15498"/>
                    <a:pt x="5455" y="15571"/>
                    <a:pt x="5164" y="15571"/>
                  </a:cubicBezTo>
                  <a:cubicBezTo>
                    <a:pt x="5000" y="15571"/>
                    <a:pt x="4928" y="15498"/>
                    <a:pt x="4855" y="15498"/>
                  </a:cubicBezTo>
                  <a:cubicBezTo>
                    <a:pt x="5455" y="14589"/>
                    <a:pt x="6364" y="13753"/>
                    <a:pt x="7055" y="12917"/>
                  </a:cubicBezTo>
                  <a:cubicBezTo>
                    <a:pt x="7582" y="12317"/>
                    <a:pt x="8036" y="11717"/>
                    <a:pt x="8636" y="11171"/>
                  </a:cubicBezTo>
                  <a:cubicBezTo>
                    <a:pt x="8727" y="11026"/>
                    <a:pt x="8800" y="10953"/>
                    <a:pt x="8946" y="10881"/>
                  </a:cubicBezTo>
                  <a:cubicBezTo>
                    <a:pt x="9018" y="11026"/>
                    <a:pt x="9255" y="11099"/>
                    <a:pt x="9473" y="11099"/>
                  </a:cubicBezTo>
                  <a:cubicBezTo>
                    <a:pt x="9927" y="11026"/>
                    <a:pt x="10618" y="10117"/>
                    <a:pt x="10000" y="9899"/>
                  </a:cubicBezTo>
                  <a:cubicBezTo>
                    <a:pt x="9974" y="9888"/>
                    <a:pt x="9944" y="9883"/>
                    <a:pt x="9911" y="9883"/>
                  </a:cubicBezTo>
                  <a:cubicBezTo>
                    <a:pt x="9673" y="9883"/>
                    <a:pt x="9281" y="10154"/>
                    <a:pt x="8946" y="10426"/>
                  </a:cubicBezTo>
                  <a:lnTo>
                    <a:pt x="8946" y="10262"/>
                  </a:lnTo>
                  <a:cubicBezTo>
                    <a:pt x="9182" y="10117"/>
                    <a:pt x="9327" y="9808"/>
                    <a:pt x="9255" y="9517"/>
                  </a:cubicBezTo>
                  <a:cubicBezTo>
                    <a:pt x="9213" y="9423"/>
                    <a:pt x="9141" y="9383"/>
                    <a:pt x="9074" y="9383"/>
                  </a:cubicBezTo>
                  <a:cubicBezTo>
                    <a:pt x="9024" y="9383"/>
                    <a:pt x="8977" y="9406"/>
                    <a:pt x="8946" y="9444"/>
                  </a:cubicBezTo>
                  <a:cubicBezTo>
                    <a:pt x="8873" y="9662"/>
                    <a:pt x="8800" y="9899"/>
                    <a:pt x="8800" y="10117"/>
                  </a:cubicBezTo>
                  <a:cubicBezTo>
                    <a:pt x="8636" y="10117"/>
                    <a:pt x="8564" y="10117"/>
                    <a:pt x="8418" y="10044"/>
                  </a:cubicBezTo>
                  <a:cubicBezTo>
                    <a:pt x="8036" y="9899"/>
                    <a:pt x="8182" y="9444"/>
                    <a:pt x="8273" y="9135"/>
                  </a:cubicBezTo>
                  <a:cubicBezTo>
                    <a:pt x="8346" y="9063"/>
                    <a:pt x="8346" y="8990"/>
                    <a:pt x="8418" y="8899"/>
                  </a:cubicBezTo>
                  <a:cubicBezTo>
                    <a:pt x="8463" y="8809"/>
                    <a:pt x="8397" y="8747"/>
                    <a:pt x="8319" y="8747"/>
                  </a:cubicBezTo>
                  <a:cubicBezTo>
                    <a:pt x="8270" y="8747"/>
                    <a:pt x="8217" y="8771"/>
                    <a:pt x="8182" y="8826"/>
                  </a:cubicBezTo>
                  <a:cubicBezTo>
                    <a:pt x="8182" y="8826"/>
                    <a:pt x="8109" y="8899"/>
                    <a:pt x="8109" y="8990"/>
                  </a:cubicBezTo>
                  <a:cubicBezTo>
                    <a:pt x="8003" y="9201"/>
                    <a:pt x="7773" y="9499"/>
                    <a:pt x="7508" y="9499"/>
                  </a:cubicBezTo>
                  <a:cubicBezTo>
                    <a:pt x="7408" y="9499"/>
                    <a:pt x="7304" y="9458"/>
                    <a:pt x="7200" y="9353"/>
                  </a:cubicBezTo>
                  <a:cubicBezTo>
                    <a:pt x="7127" y="9281"/>
                    <a:pt x="7127" y="9135"/>
                    <a:pt x="7127" y="9063"/>
                  </a:cubicBezTo>
                  <a:cubicBezTo>
                    <a:pt x="7273" y="8753"/>
                    <a:pt x="7437" y="8444"/>
                    <a:pt x="7509" y="8226"/>
                  </a:cubicBezTo>
                  <a:cubicBezTo>
                    <a:pt x="7562" y="8121"/>
                    <a:pt x="7462" y="8044"/>
                    <a:pt x="7369" y="8044"/>
                  </a:cubicBezTo>
                  <a:cubicBezTo>
                    <a:pt x="7333" y="8044"/>
                    <a:pt x="7298" y="8056"/>
                    <a:pt x="7273" y="8081"/>
                  </a:cubicBezTo>
                  <a:cubicBezTo>
                    <a:pt x="7127" y="8299"/>
                    <a:pt x="6909" y="8608"/>
                    <a:pt x="6818" y="8899"/>
                  </a:cubicBezTo>
                  <a:lnTo>
                    <a:pt x="6528" y="8899"/>
                  </a:lnTo>
                  <a:cubicBezTo>
                    <a:pt x="6291" y="8826"/>
                    <a:pt x="6218" y="8753"/>
                    <a:pt x="6291" y="8535"/>
                  </a:cubicBezTo>
                  <a:cubicBezTo>
                    <a:pt x="6528" y="8372"/>
                    <a:pt x="6673" y="8226"/>
                    <a:pt x="6746" y="7990"/>
                  </a:cubicBezTo>
                  <a:cubicBezTo>
                    <a:pt x="6805" y="7871"/>
                    <a:pt x="6719" y="7752"/>
                    <a:pt x="6646" y="7752"/>
                  </a:cubicBezTo>
                  <a:cubicBezTo>
                    <a:pt x="6629" y="7752"/>
                    <a:pt x="6614" y="7758"/>
                    <a:pt x="6600" y="7772"/>
                  </a:cubicBezTo>
                  <a:cubicBezTo>
                    <a:pt x="6364" y="7917"/>
                    <a:pt x="6218" y="8154"/>
                    <a:pt x="6146" y="8372"/>
                  </a:cubicBezTo>
                  <a:cubicBezTo>
                    <a:pt x="5972" y="8492"/>
                    <a:pt x="5768" y="8563"/>
                    <a:pt x="5578" y="8563"/>
                  </a:cubicBezTo>
                  <a:cubicBezTo>
                    <a:pt x="5510" y="8563"/>
                    <a:pt x="5444" y="8554"/>
                    <a:pt x="5382" y="8535"/>
                  </a:cubicBezTo>
                  <a:cubicBezTo>
                    <a:pt x="5618" y="7699"/>
                    <a:pt x="5691" y="6790"/>
                    <a:pt x="5164" y="6626"/>
                  </a:cubicBezTo>
                  <a:cubicBezTo>
                    <a:pt x="5091" y="6626"/>
                    <a:pt x="5000" y="6626"/>
                    <a:pt x="5000" y="6717"/>
                  </a:cubicBezTo>
                  <a:cubicBezTo>
                    <a:pt x="4709" y="7244"/>
                    <a:pt x="4328" y="7990"/>
                    <a:pt x="4855" y="8535"/>
                  </a:cubicBezTo>
                  <a:cubicBezTo>
                    <a:pt x="4928" y="8535"/>
                    <a:pt x="5000" y="8608"/>
                    <a:pt x="5000" y="8608"/>
                  </a:cubicBezTo>
                  <a:cubicBezTo>
                    <a:pt x="4928" y="9063"/>
                    <a:pt x="4709" y="9517"/>
                    <a:pt x="4546" y="9972"/>
                  </a:cubicBezTo>
                  <a:cubicBezTo>
                    <a:pt x="4019" y="11481"/>
                    <a:pt x="3419" y="13080"/>
                    <a:pt x="2728" y="14589"/>
                  </a:cubicBezTo>
                  <a:cubicBezTo>
                    <a:pt x="2582" y="14444"/>
                    <a:pt x="2437" y="14280"/>
                    <a:pt x="2273" y="14135"/>
                  </a:cubicBezTo>
                  <a:cubicBezTo>
                    <a:pt x="2273" y="14062"/>
                    <a:pt x="2201" y="13989"/>
                    <a:pt x="2128" y="13989"/>
                  </a:cubicBezTo>
                  <a:lnTo>
                    <a:pt x="2128" y="13826"/>
                  </a:lnTo>
                  <a:cubicBezTo>
                    <a:pt x="2152" y="13850"/>
                    <a:pt x="2168" y="13858"/>
                    <a:pt x="2179" y="13858"/>
                  </a:cubicBezTo>
                  <a:cubicBezTo>
                    <a:pt x="2201" y="13858"/>
                    <a:pt x="2201" y="13826"/>
                    <a:pt x="2201" y="13826"/>
                  </a:cubicBezTo>
                  <a:cubicBezTo>
                    <a:pt x="2201" y="13753"/>
                    <a:pt x="2128" y="13680"/>
                    <a:pt x="2128" y="13608"/>
                  </a:cubicBezTo>
                  <a:cubicBezTo>
                    <a:pt x="2201" y="13226"/>
                    <a:pt x="2364" y="12626"/>
                    <a:pt x="2364" y="12535"/>
                  </a:cubicBezTo>
                  <a:cubicBezTo>
                    <a:pt x="2437" y="11935"/>
                    <a:pt x="2437" y="11335"/>
                    <a:pt x="2437" y="10717"/>
                  </a:cubicBezTo>
                  <a:cubicBezTo>
                    <a:pt x="2437" y="9662"/>
                    <a:pt x="2510" y="8444"/>
                    <a:pt x="2655" y="7317"/>
                  </a:cubicBezTo>
                  <a:cubicBezTo>
                    <a:pt x="2819" y="6481"/>
                    <a:pt x="3037" y="5645"/>
                    <a:pt x="3346" y="4899"/>
                  </a:cubicBezTo>
                  <a:cubicBezTo>
                    <a:pt x="3946" y="3299"/>
                    <a:pt x="4855" y="1863"/>
                    <a:pt x="6364" y="1027"/>
                  </a:cubicBezTo>
                  <a:cubicBezTo>
                    <a:pt x="7364" y="645"/>
                    <a:pt x="8418" y="645"/>
                    <a:pt x="9473" y="645"/>
                  </a:cubicBezTo>
                  <a:close/>
                  <a:moveTo>
                    <a:pt x="5764" y="15808"/>
                  </a:moveTo>
                  <a:lnTo>
                    <a:pt x="5764" y="15953"/>
                  </a:lnTo>
                  <a:lnTo>
                    <a:pt x="5691" y="15880"/>
                  </a:lnTo>
                  <a:lnTo>
                    <a:pt x="5764" y="15808"/>
                  </a:lnTo>
                  <a:close/>
                  <a:moveTo>
                    <a:pt x="455" y="15953"/>
                  </a:moveTo>
                  <a:cubicBezTo>
                    <a:pt x="455" y="15953"/>
                    <a:pt x="455" y="16026"/>
                    <a:pt x="546" y="16098"/>
                  </a:cubicBezTo>
                  <a:cubicBezTo>
                    <a:pt x="455" y="16098"/>
                    <a:pt x="455" y="16171"/>
                    <a:pt x="382" y="16262"/>
                  </a:cubicBezTo>
                  <a:cubicBezTo>
                    <a:pt x="382" y="16098"/>
                    <a:pt x="455" y="16026"/>
                    <a:pt x="455" y="15953"/>
                  </a:cubicBezTo>
                  <a:close/>
                  <a:moveTo>
                    <a:pt x="1673" y="13753"/>
                  </a:moveTo>
                  <a:cubicBezTo>
                    <a:pt x="1746" y="13826"/>
                    <a:pt x="1819" y="13826"/>
                    <a:pt x="1819" y="13899"/>
                  </a:cubicBezTo>
                  <a:cubicBezTo>
                    <a:pt x="1819" y="13989"/>
                    <a:pt x="1910" y="14062"/>
                    <a:pt x="1910" y="14135"/>
                  </a:cubicBezTo>
                  <a:cubicBezTo>
                    <a:pt x="2055" y="14353"/>
                    <a:pt x="2273" y="14589"/>
                    <a:pt x="2655" y="14808"/>
                  </a:cubicBezTo>
                  <a:lnTo>
                    <a:pt x="2728" y="14899"/>
                  </a:lnTo>
                  <a:cubicBezTo>
                    <a:pt x="3110" y="15117"/>
                    <a:pt x="3564" y="15353"/>
                    <a:pt x="3728" y="15426"/>
                  </a:cubicBezTo>
                  <a:cubicBezTo>
                    <a:pt x="4019" y="15571"/>
                    <a:pt x="4328" y="15644"/>
                    <a:pt x="4546" y="15717"/>
                  </a:cubicBezTo>
                  <a:cubicBezTo>
                    <a:pt x="4782" y="15808"/>
                    <a:pt x="5000" y="15880"/>
                    <a:pt x="5237" y="15953"/>
                  </a:cubicBezTo>
                  <a:cubicBezTo>
                    <a:pt x="5382" y="16026"/>
                    <a:pt x="5546" y="16026"/>
                    <a:pt x="5691" y="16098"/>
                  </a:cubicBezTo>
                  <a:cubicBezTo>
                    <a:pt x="5691" y="16408"/>
                    <a:pt x="5382" y="16553"/>
                    <a:pt x="4855" y="16553"/>
                  </a:cubicBezTo>
                  <a:cubicBezTo>
                    <a:pt x="4782" y="16577"/>
                    <a:pt x="4699" y="16585"/>
                    <a:pt x="4612" y="16585"/>
                  </a:cubicBezTo>
                  <a:cubicBezTo>
                    <a:pt x="4439" y="16585"/>
                    <a:pt x="4249" y="16553"/>
                    <a:pt x="4091" y="16553"/>
                  </a:cubicBezTo>
                  <a:lnTo>
                    <a:pt x="3946" y="16408"/>
                  </a:lnTo>
                  <a:cubicBezTo>
                    <a:pt x="3946" y="16383"/>
                    <a:pt x="3938" y="16375"/>
                    <a:pt x="3927" y="16375"/>
                  </a:cubicBezTo>
                  <a:cubicBezTo>
                    <a:pt x="3905" y="16375"/>
                    <a:pt x="3873" y="16408"/>
                    <a:pt x="3873" y="16408"/>
                  </a:cubicBezTo>
                  <a:cubicBezTo>
                    <a:pt x="3873" y="16480"/>
                    <a:pt x="3873" y="16480"/>
                    <a:pt x="3946" y="16480"/>
                  </a:cubicBezTo>
                  <a:lnTo>
                    <a:pt x="3800" y="16480"/>
                  </a:lnTo>
                  <a:lnTo>
                    <a:pt x="3800" y="16335"/>
                  </a:lnTo>
                  <a:cubicBezTo>
                    <a:pt x="3800" y="16298"/>
                    <a:pt x="3782" y="16280"/>
                    <a:pt x="3764" y="16280"/>
                  </a:cubicBezTo>
                  <a:cubicBezTo>
                    <a:pt x="3746" y="16280"/>
                    <a:pt x="3728" y="16298"/>
                    <a:pt x="3728" y="16335"/>
                  </a:cubicBezTo>
                  <a:lnTo>
                    <a:pt x="3728" y="16480"/>
                  </a:lnTo>
                  <a:cubicBezTo>
                    <a:pt x="3564" y="16408"/>
                    <a:pt x="3419" y="16408"/>
                    <a:pt x="3346" y="16335"/>
                  </a:cubicBezTo>
                  <a:lnTo>
                    <a:pt x="3273" y="16335"/>
                  </a:lnTo>
                  <a:cubicBezTo>
                    <a:pt x="3182" y="16335"/>
                    <a:pt x="3182" y="16262"/>
                    <a:pt x="3110" y="16171"/>
                  </a:cubicBezTo>
                  <a:lnTo>
                    <a:pt x="3110" y="15880"/>
                  </a:lnTo>
                  <a:cubicBezTo>
                    <a:pt x="3110" y="15844"/>
                    <a:pt x="3091" y="15826"/>
                    <a:pt x="3073" y="15826"/>
                  </a:cubicBezTo>
                  <a:cubicBezTo>
                    <a:pt x="3055" y="15826"/>
                    <a:pt x="3037" y="15844"/>
                    <a:pt x="3037" y="15880"/>
                  </a:cubicBezTo>
                  <a:lnTo>
                    <a:pt x="3037" y="16262"/>
                  </a:lnTo>
                  <a:cubicBezTo>
                    <a:pt x="2964" y="16262"/>
                    <a:pt x="2891" y="16262"/>
                    <a:pt x="2819" y="16171"/>
                  </a:cubicBezTo>
                  <a:lnTo>
                    <a:pt x="2819" y="15953"/>
                  </a:lnTo>
                  <a:lnTo>
                    <a:pt x="2819" y="15644"/>
                  </a:lnTo>
                  <a:cubicBezTo>
                    <a:pt x="2819" y="15608"/>
                    <a:pt x="2796" y="15589"/>
                    <a:pt x="2773" y="15589"/>
                  </a:cubicBezTo>
                  <a:cubicBezTo>
                    <a:pt x="2750" y="15589"/>
                    <a:pt x="2728" y="15608"/>
                    <a:pt x="2728" y="15644"/>
                  </a:cubicBezTo>
                  <a:cubicBezTo>
                    <a:pt x="2728" y="15717"/>
                    <a:pt x="2655" y="15880"/>
                    <a:pt x="2655" y="16026"/>
                  </a:cubicBezTo>
                  <a:lnTo>
                    <a:pt x="2655" y="16098"/>
                  </a:lnTo>
                  <a:cubicBezTo>
                    <a:pt x="2655" y="16098"/>
                    <a:pt x="2582" y="16098"/>
                    <a:pt x="2510" y="16026"/>
                  </a:cubicBezTo>
                  <a:lnTo>
                    <a:pt x="2510" y="15498"/>
                  </a:lnTo>
                  <a:cubicBezTo>
                    <a:pt x="2510" y="15462"/>
                    <a:pt x="2491" y="15444"/>
                    <a:pt x="2473" y="15444"/>
                  </a:cubicBezTo>
                  <a:cubicBezTo>
                    <a:pt x="2455" y="15444"/>
                    <a:pt x="2437" y="15462"/>
                    <a:pt x="2437" y="15498"/>
                  </a:cubicBezTo>
                  <a:cubicBezTo>
                    <a:pt x="2364" y="15644"/>
                    <a:pt x="2364" y="15808"/>
                    <a:pt x="2364" y="15953"/>
                  </a:cubicBezTo>
                  <a:cubicBezTo>
                    <a:pt x="2273" y="15953"/>
                    <a:pt x="2273" y="15880"/>
                    <a:pt x="2201" y="15880"/>
                  </a:cubicBezTo>
                  <a:lnTo>
                    <a:pt x="2201" y="15644"/>
                  </a:lnTo>
                  <a:lnTo>
                    <a:pt x="2201" y="15117"/>
                  </a:lnTo>
                  <a:cubicBezTo>
                    <a:pt x="2201" y="15080"/>
                    <a:pt x="2182" y="15062"/>
                    <a:pt x="2164" y="15062"/>
                  </a:cubicBezTo>
                  <a:cubicBezTo>
                    <a:pt x="2146" y="15062"/>
                    <a:pt x="2128" y="15080"/>
                    <a:pt x="2128" y="15117"/>
                  </a:cubicBezTo>
                  <a:cubicBezTo>
                    <a:pt x="2055" y="15262"/>
                    <a:pt x="2055" y="15426"/>
                    <a:pt x="2055" y="15644"/>
                  </a:cubicBezTo>
                  <a:lnTo>
                    <a:pt x="2055" y="15808"/>
                  </a:lnTo>
                  <a:lnTo>
                    <a:pt x="1982" y="15717"/>
                  </a:lnTo>
                  <a:cubicBezTo>
                    <a:pt x="1910" y="15717"/>
                    <a:pt x="1819" y="15644"/>
                    <a:pt x="1819" y="15644"/>
                  </a:cubicBezTo>
                  <a:lnTo>
                    <a:pt x="1819" y="15262"/>
                  </a:lnTo>
                  <a:cubicBezTo>
                    <a:pt x="1819" y="15117"/>
                    <a:pt x="1819" y="15044"/>
                    <a:pt x="1910" y="14899"/>
                  </a:cubicBezTo>
                  <a:cubicBezTo>
                    <a:pt x="1910" y="14808"/>
                    <a:pt x="1819" y="14808"/>
                    <a:pt x="1819" y="14808"/>
                  </a:cubicBezTo>
                  <a:cubicBezTo>
                    <a:pt x="1746" y="14971"/>
                    <a:pt x="1746" y="15117"/>
                    <a:pt x="1673" y="15262"/>
                  </a:cubicBezTo>
                  <a:lnTo>
                    <a:pt x="1673" y="15571"/>
                  </a:lnTo>
                  <a:lnTo>
                    <a:pt x="1601" y="15498"/>
                  </a:lnTo>
                  <a:lnTo>
                    <a:pt x="1601" y="15189"/>
                  </a:lnTo>
                  <a:lnTo>
                    <a:pt x="1601" y="14735"/>
                  </a:lnTo>
                  <a:cubicBezTo>
                    <a:pt x="1601" y="14699"/>
                    <a:pt x="1582" y="14680"/>
                    <a:pt x="1564" y="14680"/>
                  </a:cubicBezTo>
                  <a:cubicBezTo>
                    <a:pt x="1546" y="14680"/>
                    <a:pt x="1528" y="14699"/>
                    <a:pt x="1528" y="14735"/>
                  </a:cubicBezTo>
                  <a:cubicBezTo>
                    <a:pt x="1455" y="14899"/>
                    <a:pt x="1455" y="15044"/>
                    <a:pt x="1455" y="15189"/>
                  </a:cubicBezTo>
                  <a:lnTo>
                    <a:pt x="1455" y="15353"/>
                  </a:lnTo>
                  <a:cubicBezTo>
                    <a:pt x="1364" y="15353"/>
                    <a:pt x="1364" y="15262"/>
                    <a:pt x="1291" y="15189"/>
                  </a:cubicBezTo>
                  <a:cubicBezTo>
                    <a:pt x="1455" y="14899"/>
                    <a:pt x="1455" y="14589"/>
                    <a:pt x="1528" y="14280"/>
                  </a:cubicBezTo>
                  <a:cubicBezTo>
                    <a:pt x="1528" y="14244"/>
                    <a:pt x="1510" y="14226"/>
                    <a:pt x="1491" y="14226"/>
                  </a:cubicBezTo>
                  <a:cubicBezTo>
                    <a:pt x="1473" y="14226"/>
                    <a:pt x="1455" y="14244"/>
                    <a:pt x="1455" y="14280"/>
                  </a:cubicBezTo>
                  <a:cubicBezTo>
                    <a:pt x="1291" y="14517"/>
                    <a:pt x="1291" y="14808"/>
                    <a:pt x="1219" y="15044"/>
                  </a:cubicBezTo>
                  <a:lnTo>
                    <a:pt x="1146" y="14971"/>
                  </a:lnTo>
                  <a:cubicBezTo>
                    <a:pt x="1073" y="14517"/>
                    <a:pt x="1291" y="13899"/>
                    <a:pt x="1673" y="13753"/>
                  </a:cubicBezTo>
                  <a:close/>
                  <a:moveTo>
                    <a:pt x="546" y="16335"/>
                  </a:moveTo>
                  <a:lnTo>
                    <a:pt x="546" y="16335"/>
                  </a:lnTo>
                  <a:cubicBezTo>
                    <a:pt x="619" y="16480"/>
                    <a:pt x="546" y="16626"/>
                    <a:pt x="455" y="16789"/>
                  </a:cubicBezTo>
                  <a:cubicBezTo>
                    <a:pt x="455" y="16626"/>
                    <a:pt x="455" y="16480"/>
                    <a:pt x="546" y="16335"/>
                  </a:cubicBezTo>
                  <a:close/>
                  <a:moveTo>
                    <a:pt x="546" y="16171"/>
                  </a:moveTo>
                  <a:lnTo>
                    <a:pt x="619" y="16262"/>
                  </a:lnTo>
                  <a:lnTo>
                    <a:pt x="619" y="16335"/>
                  </a:lnTo>
                  <a:cubicBezTo>
                    <a:pt x="692" y="16408"/>
                    <a:pt x="764" y="16480"/>
                    <a:pt x="837" y="16480"/>
                  </a:cubicBezTo>
                  <a:cubicBezTo>
                    <a:pt x="764" y="16717"/>
                    <a:pt x="764" y="16862"/>
                    <a:pt x="692" y="17080"/>
                  </a:cubicBezTo>
                  <a:lnTo>
                    <a:pt x="692" y="17244"/>
                  </a:lnTo>
                  <a:cubicBezTo>
                    <a:pt x="619" y="17171"/>
                    <a:pt x="619" y="17080"/>
                    <a:pt x="546" y="17007"/>
                  </a:cubicBezTo>
                  <a:cubicBezTo>
                    <a:pt x="619" y="16789"/>
                    <a:pt x="692" y="16408"/>
                    <a:pt x="546" y="16262"/>
                  </a:cubicBezTo>
                  <a:lnTo>
                    <a:pt x="546" y="16171"/>
                  </a:lnTo>
                  <a:close/>
                  <a:moveTo>
                    <a:pt x="2337" y="16836"/>
                  </a:moveTo>
                  <a:cubicBezTo>
                    <a:pt x="2343" y="16844"/>
                    <a:pt x="2352" y="16852"/>
                    <a:pt x="2364" y="16862"/>
                  </a:cubicBezTo>
                  <a:lnTo>
                    <a:pt x="2364" y="16935"/>
                  </a:lnTo>
                  <a:lnTo>
                    <a:pt x="2364" y="17007"/>
                  </a:lnTo>
                  <a:cubicBezTo>
                    <a:pt x="2437" y="17007"/>
                    <a:pt x="2437" y="17080"/>
                    <a:pt x="2437" y="17171"/>
                  </a:cubicBezTo>
                  <a:lnTo>
                    <a:pt x="2437" y="17244"/>
                  </a:lnTo>
                  <a:lnTo>
                    <a:pt x="2510" y="17317"/>
                  </a:lnTo>
                  <a:cubicBezTo>
                    <a:pt x="2437" y="17244"/>
                    <a:pt x="2364" y="17244"/>
                    <a:pt x="2273" y="17244"/>
                  </a:cubicBezTo>
                  <a:lnTo>
                    <a:pt x="2273" y="17171"/>
                  </a:lnTo>
                  <a:cubicBezTo>
                    <a:pt x="2273" y="17026"/>
                    <a:pt x="2273" y="16952"/>
                    <a:pt x="2337" y="16836"/>
                  </a:cubicBezTo>
                  <a:close/>
                  <a:moveTo>
                    <a:pt x="910" y="15044"/>
                  </a:moveTo>
                  <a:cubicBezTo>
                    <a:pt x="1001" y="15262"/>
                    <a:pt x="1146" y="15498"/>
                    <a:pt x="1364" y="15644"/>
                  </a:cubicBezTo>
                  <a:cubicBezTo>
                    <a:pt x="1673" y="16026"/>
                    <a:pt x="2055" y="16262"/>
                    <a:pt x="2437" y="16480"/>
                  </a:cubicBezTo>
                  <a:cubicBezTo>
                    <a:pt x="2891" y="16717"/>
                    <a:pt x="3873" y="17007"/>
                    <a:pt x="4637" y="17007"/>
                  </a:cubicBezTo>
                  <a:cubicBezTo>
                    <a:pt x="4546" y="17389"/>
                    <a:pt x="4328" y="17626"/>
                    <a:pt x="4019" y="17698"/>
                  </a:cubicBezTo>
                  <a:lnTo>
                    <a:pt x="4019" y="17626"/>
                  </a:lnTo>
                  <a:cubicBezTo>
                    <a:pt x="4019" y="17561"/>
                    <a:pt x="3944" y="17505"/>
                    <a:pt x="3875" y="17505"/>
                  </a:cubicBezTo>
                  <a:cubicBezTo>
                    <a:pt x="3848" y="17505"/>
                    <a:pt x="3821" y="17514"/>
                    <a:pt x="3800" y="17535"/>
                  </a:cubicBezTo>
                  <a:cubicBezTo>
                    <a:pt x="3800" y="17626"/>
                    <a:pt x="3800" y="17698"/>
                    <a:pt x="3728" y="17698"/>
                  </a:cubicBezTo>
                  <a:cubicBezTo>
                    <a:pt x="3682" y="17735"/>
                    <a:pt x="3641" y="17753"/>
                    <a:pt x="3603" y="17753"/>
                  </a:cubicBezTo>
                  <a:cubicBezTo>
                    <a:pt x="3564" y="17753"/>
                    <a:pt x="3528" y="17735"/>
                    <a:pt x="3491" y="17698"/>
                  </a:cubicBezTo>
                  <a:cubicBezTo>
                    <a:pt x="3182" y="17626"/>
                    <a:pt x="2891" y="17462"/>
                    <a:pt x="2582" y="17317"/>
                  </a:cubicBezTo>
                  <a:lnTo>
                    <a:pt x="2582" y="17080"/>
                  </a:lnTo>
                  <a:cubicBezTo>
                    <a:pt x="2582" y="17080"/>
                    <a:pt x="2510" y="17007"/>
                    <a:pt x="2510" y="16935"/>
                  </a:cubicBezTo>
                  <a:lnTo>
                    <a:pt x="2437" y="16862"/>
                  </a:lnTo>
                  <a:lnTo>
                    <a:pt x="2437" y="16789"/>
                  </a:lnTo>
                  <a:cubicBezTo>
                    <a:pt x="2411" y="16789"/>
                    <a:pt x="2384" y="16789"/>
                    <a:pt x="2362" y="16792"/>
                  </a:cubicBezTo>
                  <a:lnTo>
                    <a:pt x="2362" y="16792"/>
                  </a:lnTo>
                  <a:cubicBezTo>
                    <a:pt x="2363" y="16791"/>
                    <a:pt x="2363" y="16790"/>
                    <a:pt x="2364" y="16789"/>
                  </a:cubicBezTo>
                  <a:lnTo>
                    <a:pt x="2273" y="16789"/>
                  </a:lnTo>
                  <a:cubicBezTo>
                    <a:pt x="2201" y="16862"/>
                    <a:pt x="2128" y="17007"/>
                    <a:pt x="2128" y="17171"/>
                  </a:cubicBezTo>
                  <a:cubicBezTo>
                    <a:pt x="2055" y="17080"/>
                    <a:pt x="1982" y="17080"/>
                    <a:pt x="1982" y="17080"/>
                  </a:cubicBezTo>
                  <a:lnTo>
                    <a:pt x="1982" y="17007"/>
                  </a:lnTo>
                  <a:lnTo>
                    <a:pt x="1982" y="16626"/>
                  </a:lnTo>
                  <a:cubicBezTo>
                    <a:pt x="2019" y="16589"/>
                    <a:pt x="2019" y="16571"/>
                    <a:pt x="2001" y="16571"/>
                  </a:cubicBezTo>
                  <a:cubicBezTo>
                    <a:pt x="1982" y="16571"/>
                    <a:pt x="1946" y="16589"/>
                    <a:pt x="1910" y="16626"/>
                  </a:cubicBezTo>
                  <a:cubicBezTo>
                    <a:pt x="1910" y="16789"/>
                    <a:pt x="1819" y="16862"/>
                    <a:pt x="1819" y="17007"/>
                  </a:cubicBezTo>
                  <a:cubicBezTo>
                    <a:pt x="1746" y="16935"/>
                    <a:pt x="1673" y="16935"/>
                    <a:pt x="1673" y="16862"/>
                  </a:cubicBezTo>
                  <a:cubicBezTo>
                    <a:pt x="1673" y="16626"/>
                    <a:pt x="1746" y="16408"/>
                    <a:pt x="1746" y="16098"/>
                  </a:cubicBezTo>
                  <a:cubicBezTo>
                    <a:pt x="1746" y="16098"/>
                    <a:pt x="1714" y="16066"/>
                    <a:pt x="1692" y="16066"/>
                  </a:cubicBezTo>
                  <a:cubicBezTo>
                    <a:pt x="1681" y="16066"/>
                    <a:pt x="1673" y="16074"/>
                    <a:pt x="1673" y="16098"/>
                  </a:cubicBezTo>
                  <a:cubicBezTo>
                    <a:pt x="1601" y="16262"/>
                    <a:pt x="1601" y="16480"/>
                    <a:pt x="1528" y="16626"/>
                  </a:cubicBezTo>
                  <a:lnTo>
                    <a:pt x="1528" y="16789"/>
                  </a:lnTo>
                  <a:cubicBezTo>
                    <a:pt x="1455" y="16789"/>
                    <a:pt x="1364" y="16789"/>
                    <a:pt x="1364" y="16717"/>
                  </a:cubicBezTo>
                  <a:lnTo>
                    <a:pt x="1364" y="16480"/>
                  </a:lnTo>
                  <a:cubicBezTo>
                    <a:pt x="1364" y="16335"/>
                    <a:pt x="1455" y="16098"/>
                    <a:pt x="1455" y="15953"/>
                  </a:cubicBezTo>
                  <a:cubicBezTo>
                    <a:pt x="1455" y="15917"/>
                    <a:pt x="1432" y="15898"/>
                    <a:pt x="1410" y="15898"/>
                  </a:cubicBezTo>
                  <a:cubicBezTo>
                    <a:pt x="1387" y="15898"/>
                    <a:pt x="1364" y="15917"/>
                    <a:pt x="1364" y="15953"/>
                  </a:cubicBezTo>
                  <a:cubicBezTo>
                    <a:pt x="1291" y="16098"/>
                    <a:pt x="1219" y="16335"/>
                    <a:pt x="1219" y="16553"/>
                  </a:cubicBezTo>
                  <a:lnTo>
                    <a:pt x="1219" y="16626"/>
                  </a:lnTo>
                  <a:lnTo>
                    <a:pt x="1146" y="16553"/>
                  </a:lnTo>
                  <a:lnTo>
                    <a:pt x="1073" y="16480"/>
                  </a:lnTo>
                  <a:cubicBezTo>
                    <a:pt x="1073" y="16335"/>
                    <a:pt x="1146" y="16171"/>
                    <a:pt x="1146" y="16026"/>
                  </a:cubicBezTo>
                  <a:cubicBezTo>
                    <a:pt x="1146" y="15880"/>
                    <a:pt x="1219" y="15808"/>
                    <a:pt x="1219" y="15644"/>
                  </a:cubicBezTo>
                  <a:cubicBezTo>
                    <a:pt x="1219" y="15608"/>
                    <a:pt x="1201" y="15589"/>
                    <a:pt x="1182" y="15589"/>
                  </a:cubicBezTo>
                  <a:cubicBezTo>
                    <a:pt x="1164" y="15589"/>
                    <a:pt x="1146" y="15608"/>
                    <a:pt x="1146" y="15644"/>
                  </a:cubicBezTo>
                  <a:cubicBezTo>
                    <a:pt x="1073" y="15808"/>
                    <a:pt x="1073" y="15953"/>
                    <a:pt x="1001" y="16098"/>
                  </a:cubicBezTo>
                  <a:cubicBezTo>
                    <a:pt x="1001" y="16171"/>
                    <a:pt x="1001" y="16262"/>
                    <a:pt x="910" y="16335"/>
                  </a:cubicBezTo>
                  <a:cubicBezTo>
                    <a:pt x="910" y="16262"/>
                    <a:pt x="837" y="16171"/>
                    <a:pt x="837" y="16098"/>
                  </a:cubicBezTo>
                  <a:lnTo>
                    <a:pt x="837" y="15880"/>
                  </a:lnTo>
                  <a:cubicBezTo>
                    <a:pt x="910" y="15808"/>
                    <a:pt x="910" y="15717"/>
                    <a:pt x="837" y="15644"/>
                  </a:cubicBezTo>
                  <a:cubicBezTo>
                    <a:pt x="837" y="15571"/>
                    <a:pt x="837" y="15571"/>
                    <a:pt x="764" y="15498"/>
                  </a:cubicBezTo>
                  <a:lnTo>
                    <a:pt x="692" y="15498"/>
                  </a:lnTo>
                  <a:lnTo>
                    <a:pt x="692" y="15426"/>
                  </a:lnTo>
                  <a:cubicBezTo>
                    <a:pt x="764" y="15262"/>
                    <a:pt x="837" y="15189"/>
                    <a:pt x="910" y="15044"/>
                  </a:cubicBezTo>
                  <a:close/>
                  <a:moveTo>
                    <a:pt x="692" y="17626"/>
                  </a:moveTo>
                  <a:cubicBezTo>
                    <a:pt x="764" y="17698"/>
                    <a:pt x="764" y="17771"/>
                    <a:pt x="910" y="17844"/>
                  </a:cubicBezTo>
                  <a:cubicBezTo>
                    <a:pt x="837" y="17917"/>
                    <a:pt x="764" y="17989"/>
                    <a:pt x="692" y="18080"/>
                  </a:cubicBezTo>
                  <a:lnTo>
                    <a:pt x="692" y="17844"/>
                  </a:lnTo>
                  <a:cubicBezTo>
                    <a:pt x="692" y="17771"/>
                    <a:pt x="692" y="17771"/>
                    <a:pt x="619" y="17698"/>
                  </a:cubicBezTo>
                  <a:cubicBezTo>
                    <a:pt x="619" y="17698"/>
                    <a:pt x="619" y="17626"/>
                    <a:pt x="692" y="17626"/>
                  </a:cubicBezTo>
                  <a:close/>
                  <a:moveTo>
                    <a:pt x="546" y="17844"/>
                  </a:moveTo>
                  <a:cubicBezTo>
                    <a:pt x="546" y="17989"/>
                    <a:pt x="546" y="18153"/>
                    <a:pt x="455" y="18226"/>
                  </a:cubicBezTo>
                  <a:cubicBezTo>
                    <a:pt x="455" y="18080"/>
                    <a:pt x="546" y="17989"/>
                    <a:pt x="546" y="17844"/>
                  </a:cubicBezTo>
                  <a:close/>
                  <a:moveTo>
                    <a:pt x="910" y="16626"/>
                  </a:moveTo>
                  <a:cubicBezTo>
                    <a:pt x="1146" y="16862"/>
                    <a:pt x="1455" y="17171"/>
                    <a:pt x="1746" y="17317"/>
                  </a:cubicBezTo>
                  <a:lnTo>
                    <a:pt x="1746" y="17389"/>
                  </a:lnTo>
                  <a:cubicBezTo>
                    <a:pt x="1746" y="17426"/>
                    <a:pt x="1764" y="17444"/>
                    <a:pt x="1782" y="17444"/>
                  </a:cubicBezTo>
                  <a:cubicBezTo>
                    <a:pt x="1801" y="17444"/>
                    <a:pt x="1819" y="17426"/>
                    <a:pt x="1819" y="17389"/>
                  </a:cubicBezTo>
                  <a:cubicBezTo>
                    <a:pt x="1982" y="17462"/>
                    <a:pt x="2128" y="17535"/>
                    <a:pt x="2273" y="17626"/>
                  </a:cubicBezTo>
                  <a:cubicBezTo>
                    <a:pt x="2582" y="17771"/>
                    <a:pt x="3110" y="17917"/>
                    <a:pt x="3637" y="17917"/>
                  </a:cubicBezTo>
                  <a:cubicBezTo>
                    <a:pt x="3419" y="18153"/>
                    <a:pt x="3273" y="18298"/>
                    <a:pt x="2964" y="18298"/>
                  </a:cubicBezTo>
                  <a:cubicBezTo>
                    <a:pt x="2891" y="18371"/>
                    <a:pt x="2819" y="18371"/>
                    <a:pt x="2728" y="18371"/>
                  </a:cubicBezTo>
                  <a:lnTo>
                    <a:pt x="2728" y="18226"/>
                  </a:lnTo>
                  <a:cubicBezTo>
                    <a:pt x="2728" y="18189"/>
                    <a:pt x="2710" y="18171"/>
                    <a:pt x="2691" y="18171"/>
                  </a:cubicBezTo>
                  <a:cubicBezTo>
                    <a:pt x="2673" y="18171"/>
                    <a:pt x="2655" y="18189"/>
                    <a:pt x="2655" y="18226"/>
                  </a:cubicBezTo>
                  <a:cubicBezTo>
                    <a:pt x="2582" y="18226"/>
                    <a:pt x="2582" y="18298"/>
                    <a:pt x="2582" y="18298"/>
                  </a:cubicBezTo>
                  <a:lnTo>
                    <a:pt x="2273" y="18298"/>
                  </a:lnTo>
                  <a:cubicBezTo>
                    <a:pt x="2273" y="18226"/>
                    <a:pt x="2273" y="18226"/>
                    <a:pt x="2201" y="18153"/>
                  </a:cubicBezTo>
                  <a:lnTo>
                    <a:pt x="2201" y="18226"/>
                  </a:lnTo>
                  <a:cubicBezTo>
                    <a:pt x="1982" y="18226"/>
                    <a:pt x="1746" y="18153"/>
                    <a:pt x="1528" y="17989"/>
                  </a:cubicBezTo>
                  <a:cubicBezTo>
                    <a:pt x="1528" y="17917"/>
                    <a:pt x="1601" y="17771"/>
                    <a:pt x="1601" y="17698"/>
                  </a:cubicBezTo>
                  <a:cubicBezTo>
                    <a:pt x="1601" y="17626"/>
                    <a:pt x="1528" y="17626"/>
                    <a:pt x="1528" y="17626"/>
                  </a:cubicBezTo>
                  <a:cubicBezTo>
                    <a:pt x="1528" y="17771"/>
                    <a:pt x="1455" y="17844"/>
                    <a:pt x="1455" y="17917"/>
                  </a:cubicBezTo>
                  <a:lnTo>
                    <a:pt x="1364" y="17917"/>
                  </a:lnTo>
                  <a:cubicBezTo>
                    <a:pt x="1364" y="17698"/>
                    <a:pt x="1455" y="17462"/>
                    <a:pt x="1455" y="17317"/>
                  </a:cubicBezTo>
                  <a:cubicBezTo>
                    <a:pt x="1528" y="17244"/>
                    <a:pt x="1455" y="17244"/>
                    <a:pt x="1455" y="17244"/>
                  </a:cubicBezTo>
                  <a:cubicBezTo>
                    <a:pt x="1364" y="17462"/>
                    <a:pt x="1291" y="17626"/>
                    <a:pt x="1219" y="17844"/>
                  </a:cubicBezTo>
                  <a:cubicBezTo>
                    <a:pt x="1146" y="17771"/>
                    <a:pt x="1146" y="17771"/>
                    <a:pt x="1073" y="17698"/>
                  </a:cubicBezTo>
                  <a:cubicBezTo>
                    <a:pt x="1073" y="17626"/>
                    <a:pt x="1146" y="17462"/>
                    <a:pt x="1146" y="17389"/>
                  </a:cubicBezTo>
                  <a:lnTo>
                    <a:pt x="1146" y="16935"/>
                  </a:lnTo>
                  <a:cubicBezTo>
                    <a:pt x="1146" y="16898"/>
                    <a:pt x="1128" y="16880"/>
                    <a:pt x="1110" y="16880"/>
                  </a:cubicBezTo>
                  <a:cubicBezTo>
                    <a:pt x="1092" y="16880"/>
                    <a:pt x="1073" y="16898"/>
                    <a:pt x="1073" y="16935"/>
                  </a:cubicBezTo>
                  <a:cubicBezTo>
                    <a:pt x="1073" y="17080"/>
                    <a:pt x="1073" y="17244"/>
                    <a:pt x="1001" y="17389"/>
                  </a:cubicBezTo>
                  <a:cubicBezTo>
                    <a:pt x="1001" y="17462"/>
                    <a:pt x="1001" y="17535"/>
                    <a:pt x="910" y="17626"/>
                  </a:cubicBezTo>
                  <a:cubicBezTo>
                    <a:pt x="910" y="17535"/>
                    <a:pt x="837" y="17535"/>
                    <a:pt x="837" y="17462"/>
                  </a:cubicBezTo>
                  <a:lnTo>
                    <a:pt x="764" y="17462"/>
                  </a:lnTo>
                  <a:cubicBezTo>
                    <a:pt x="837" y="17317"/>
                    <a:pt x="837" y="17171"/>
                    <a:pt x="837" y="17007"/>
                  </a:cubicBezTo>
                  <a:cubicBezTo>
                    <a:pt x="910" y="16862"/>
                    <a:pt x="910" y="16717"/>
                    <a:pt x="910" y="16626"/>
                  </a:cubicBezTo>
                  <a:close/>
                  <a:moveTo>
                    <a:pt x="691" y="18299"/>
                  </a:moveTo>
                  <a:cubicBezTo>
                    <a:pt x="618" y="18372"/>
                    <a:pt x="546" y="18444"/>
                    <a:pt x="546" y="18535"/>
                  </a:cubicBezTo>
                  <a:lnTo>
                    <a:pt x="546" y="18444"/>
                  </a:lnTo>
                  <a:cubicBezTo>
                    <a:pt x="618" y="18371"/>
                    <a:pt x="619" y="18371"/>
                    <a:pt x="691" y="18299"/>
                  </a:cubicBezTo>
                  <a:close/>
                  <a:moveTo>
                    <a:pt x="1364" y="18226"/>
                  </a:moveTo>
                  <a:cubicBezTo>
                    <a:pt x="1364" y="18226"/>
                    <a:pt x="1455" y="18226"/>
                    <a:pt x="1528" y="18298"/>
                  </a:cubicBezTo>
                  <a:cubicBezTo>
                    <a:pt x="1455" y="18371"/>
                    <a:pt x="1455" y="18444"/>
                    <a:pt x="1364" y="18607"/>
                  </a:cubicBezTo>
                  <a:lnTo>
                    <a:pt x="1364" y="18444"/>
                  </a:lnTo>
                  <a:cubicBezTo>
                    <a:pt x="1425" y="18444"/>
                    <a:pt x="1405" y="18411"/>
                    <a:pt x="1363" y="18411"/>
                  </a:cubicBezTo>
                  <a:cubicBezTo>
                    <a:pt x="1342" y="18411"/>
                    <a:pt x="1316" y="18420"/>
                    <a:pt x="1291" y="18444"/>
                  </a:cubicBezTo>
                  <a:cubicBezTo>
                    <a:pt x="1364" y="18371"/>
                    <a:pt x="1364" y="18298"/>
                    <a:pt x="1364" y="18226"/>
                  </a:cubicBezTo>
                  <a:close/>
                  <a:moveTo>
                    <a:pt x="1982" y="18444"/>
                  </a:moveTo>
                  <a:cubicBezTo>
                    <a:pt x="1910" y="18535"/>
                    <a:pt x="1910" y="18607"/>
                    <a:pt x="1819" y="18680"/>
                  </a:cubicBezTo>
                  <a:lnTo>
                    <a:pt x="1819" y="18535"/>
                  </a:lnTo>
                  <a:lnTo>
                    <a:pt x="1819" y="18444"/>
                  </a:lnTo>
                  <a:close/>
                  <a:moveTo>
                    <a:pt x="764" y="18444"/>
                  </a:moveTo>
                  <a:cubicBezTo>
                    <a:pt x="764" y="18535"/>
                    <a:pt x="692" y="18680"/>
                    <a:pt x="764" y="18826"/>
                  </a:cubicBezTo>
                  <a:lnTo>
                    <a:pt x="619" y="18680"/>
                  </a:lnTo>
                  <a:cubicBezTo>
                    <a:pt x="691" y="18608"/>
                    <a:pt x="764" y="18535"/>
                    <a:pt x="764" y="18444"/>
                  </a:cubicBezTo>
                  <a:close/>
                  <a:moveTo>
                    <a:pt x="1001" y="17917"/>
                  </a:moveTo>
                  <a:lnTo>
                    <a:pt x="1073" y="17989"/>
                  </a:lnTo>
                  <a:cubicBezTo>
                    <a:pt x="1146" y="18080"/>
                    <a:pt x="1146" y="18080"/>
                    <a:pt x="1219" y="18080"/>
                  </a:cubicBezTo>
                  <a:cubicBezTo>
                    <a:pt x="1146" y="18153"/>
                    <a:pt x="1219" y="18153"/>
                    <a:pt x="1291" y="18153"/>
                  </a:cubicBezTo>
                  <a:cubicBezTo>
                    <a:pt x="1219" y="18444"/>
                    <a:pt x="1073" y="18680"/>
                    <a:pt x="910" y="18898"/>
                  </a:cubicBezTo>
                  <a:cubicBezTo>
                    <a:pt x="910" y="18898"/>
                    <a:pt x="837" y="18898"/>
                    <a:pt x="837" y="18826"/>
                  </a:cubicBezTo>
                  <a:lnTo>
                    <a:pt x="764" y="18826"/>
                  </a:lnTo>
                  <a:cubicBezTo>
                    <a:pt x="837" y="18826"/>
                    <a:pt x="837" y="18826"/>
                    <a:pt x="837" y="18753"/>
                  </a:cubicBezTo>
                  <a:cubicBezTo>
                    <a:pt x="837" y="18680"/>
                    <a:pt x="910" y="18535"/>
                    <a:pt x="1001" y="18444"/>
                  </a:cubicBezTo>
                  <a:cubicBezTo>
                    <a:pt x="1001" y="18298"/>
                    <a:pt x="1073" y="18153"/>
                    <a:pt x="1073" y="17989"/>
                  </a:cubicBezTo>
                  <a:lnTo>
                    <a:pt x="1073" y="17989"/>
                  </a:lnTo>
                  <a:cubicBezTo>
                    <a:pt x="1001" y="18080"/>
                    <a:pt x="1001" y="18153"/>
                    <a:pt x="910" y="18226"/>
                  </a:cubicBezTo>
                  <a:lnTo>
                    <a:pt x="837" y="18153"/>
                  </a:lnTo>
                  <a:cubicBezTo>
                    <a:pt x="910" y="18080"/>
                    <a:pt x="910" y="17989"/>
                    <a:pt x="1001" y="17917"/>
                  </a:cubicBezTo>
                  <a:close/>
                  <a:moveTo>
                    <a:pt x="2128" y="18535"/>
                  </a:moveTo>
                  <a:cubicBezTo>
                    <a:pt x="2201" y="18535"/>
                    <a:pt x="2273" y="18607"/>
                    <a:pt x="2437" y="18607"/>
                  </a:cubicBezTo>
                  <a:cubicBezTo>
                    <a:pt x="2273" y="18753"/>
                    <a:pt x="2201" y="18898"/>
                    <a:pt x="1982" y="18989"/>
                  </a:cubicBezTo>
                  <a:cubicBezTo>
                    <a:pt x="1982" y="18826"/>
                    <a:pt x="1982" y="18680"/>
                    <a:pt x="2128" y="18535"/>
                  </a:cubicBezTo>
                  <a:close/>
                  <a:moveTo>
                    <a:pt x="2891" y="18607"/>
                  </a:moveTo>
                  <a:cubicBezTo>
                    <a:pt x="2819" y="18753"/>
                    <a:pt x="2655" y="18898"/>
                    <a:pt x="2510" y="18989"/>
                  </a:cubicBezTo>
                  <a:cubicBezTo>
                    <a:pt x="2582" y="18898"/>
                    <a:pt x="2655" y="18753"/>
                    <a:pt x="2728" y="18607"/>
                  </a:cubicBezTo>
                  <a:close/>
                  <a:moveTo>
                    <a:pt x="1601" y="18298"/>
                  </a:moveTo>
                  <a:cubicBezTo>
                    <a:pt x="1601" y="18371"/>
                    <a:pt x="1673" y="18371"/>
                    <a:pt x="1746" y="18371"/>
                  </a:cubicBezTo>
                  <a:lnTo>
                    <a:pt x="1746" y="18607"/>
                  </a:lnTo>
                  <a:cubicBezTo>
                    <a:pt x="1673" y="18753"/>
                    <a:pt x="1601" y="18898"/>
                    <a:pt x="1601" y="19062"/>
                  </a:cubicBezTo>
                  <a:lnTo>
                    <a:pt x="1291" y="19062"/>
                  </a:lnTo>
                  <a:cubicBezTo>
                    <a:pt x="1364" y="18898"/>
                    <a:pt x="1528" y="18826"/>
                    <a:pt x="1601" y="18680"/>
                  </a:cubicBezTo>
                  <a:cubicBezTo>
                    <a:pt x="1601" y="18680"/>
                    <a:pt x="1601" y="18607"/>
                    <a:pt x="1528" y="18607"/>
                  </a:cubicBezTo>
                  <a:cubicBezTo>
                    <a:pt x="1528" y="18680"/>
                    <a:pt x="1455" y="18680"/>
                    <a:pt x="1455" y="18680"/>
                  </a:cubicBezTo>
                  <a:cubicBezTo>
                    <a:pt x="1528" y="18607"/>
                    <a:pt x="1528" y="18535"/>
                    <a:pt x="1601" y="18371"/>
                  </a:cubicBezTo>
                  <a:lnTo>
                    <a:pt x="1601" y="18298"/>
                  </a:lnTo>
                  <a:close/>
                  <a:moveTo>
                    <a:pt x="1819" y="18989"/>
                  </a:moveTo>
                  <a:lnTo>
                    <a:pt x="1819" y="19062"/>
                  </a:lnTo>
                  <a:lnTo>
                    <a:pt x="1746" y="19062"/>
                  </a:lnTo>
                  <a:lnTo>
                    <a:pt x="1819" y="18989"/>
                  </a:lnTo>
                  <a:close/>
                  <a:moveTo>
                    <a:pt x="9501" y="0"/>
                  </a:moveTo>
                  <a:cubicBezTo>
                    <a:pt x="8435" y="0"/>
                    <a:pt x="7380" y="277"/>
                    <a:pt x="6455" y="809"/>
                  </a:cubicBezTo>
                  <a:cubicBezTo>
                    <a:pt x="6291" y="809"/>
                    <a:pt x="6218" y="881"/>
                    <a:pt x="6146" y="881"/>
                  </a:cubicBezTo>
                  <a:cubicBezTo>
                    <a:pt x="4709" y="1554"/>
                    <a:pt x="3800" y="3227"/>
                    <a:pt x="3110" y="4590"/>
                  </a:cubicBezTo>
                  <a:cubicBezTo>
                    <a:pt x="2582" y="5717"/>
                    <a:pt x="2364" y="7008"/>
                    <a:pt x="2201" y="8299"/>
                  </a:cubicBezTo>
                  <a:cubicBezTo>
                    <a:pt x="2201" y="8608"/>
                    <a:pt x="2128" y="8899"/>
                    <a:pt x="2055" y="9208"/>
                  </a:cubicBezTo>
                  <a:cubicBezTo>
                    <a:pt x="1819" y="10499"/>
                    <a:pt x="1364" y="12008"/>
                    <a:pt x="1910" y="13371"/>
                  </a:cubicBezTo>
                  <a:lnTo>
                    <a:pt x="1910" y="13444"/>
                  </a:lnTo>
                  <a:cubicBezTo>
                    <a:pt x="1910" y="13535"/>
                    <a:pt x="1819" y="13535"/>
                    <a:pt x="1819" y="13608"/>
                  </a:cubicBezTo>
                  <a:cubicBezTo>
                    <a:pt x="1730" y="13562"/>
                    <a:pt x="1643" y="13541"/>
                    <a:pt x="1559" y="13541"/>
                  </a:cubicBezTo>
                  <a:cubicBezTo>
                    <a:pt x="1077" y="13541"/>
                    <a:pt x="713" y="14224"/>
                    <a:pt x="837" y="14735"/>
                  </a:cubicBezTo>
                  <a:lnTo>
                    <a:pt x="837" y="14899"/>
                  </a:lnTo>
                  <a:lnTo>
                    <a:pt x="764" y="14899"/>
                  </a:lnTo>
                  <a:cubicBezTo>
                    <a:pt x="546" y="15189"/>
                    <a:pt x="455" y="15426"/>
                    <a:pt x="455" y="15717"/>
                  </a:cubicBezTo>
                  <a:lnTo>
                    <a:pt x="455" y="15808"/>
                  </a:lnTo>
                  <a:lnTo>
                    <a:pt x="382" y="15808"/>
                  </a:lnTo>
                  <a:cubicBezTo>
                    <a:pt x="1" y="16262"/>
                    <a:pt x="92" y="16789"/>
                    <a:pt x="310" y="17171"/>
                  </a:cubicBezTo>
                  <a:lnTo>
                    <a:pt x="310" y="17244"/>
                  </a:lnTo>
                  <a:cubicBezTo>
                    <a:pt x="310" y="17244"/>
                    <a:pt x="310" y="17317"/>
                    <a:pt x="382" y="17317"/>
                  </a:cubicBezTo>
                  <a:lnTo>
                    <a:pt x="546" y="17462"/>
                  </a:lnTo>
                  <a:cubicBezTo>
                    <a:pt x="455" y="17462"/>
                    <a:pt x="455" y="17462"/>
                    <a:pt x="455" y="17535"/>
                  </a:cubicBezTo>
                  <a:lnTo>
                    <a:pt x="455" y="17626"/>
                  </a:lnTo>
                  <a:lnTo>
                    <a:pt x="382" y="17626"/>
                  </a:lnTo>
                  <a:cubicBezTo>
                    <a:pt x="382" y="17698"/>
                    <a:pt x="382" y="17698"/>
                    <a:pt x="310" y="17771"/>
                  </a:cubicBezTo>
                  <a:cubicBezTo>
                    <a:pt x="310" y="17844"/>
                    <a:pt x="237" y="17989"/>
                    <a:pt x="164" y="18080"/>
                  </a:cubicBezTo>
                  <a:cubicBezTo>
                    <a:pt x="164" y="18153"/>
                    <a:pt x="164" y="18298"/>
                    <a:pt x="237" y="18298"/>
                  </a:cubicBezTo>
                  <a:cubicBezTo>
                    <a:pt x="237" y="18371"/>
                    <a:pt x="237" y="18444"/>
                    <a:pt x="310" y="18535"/>
                  </a:cubicBezTo>
                  <a:lnTo>
                    <a:pt x="310" y="18607"/>
                  </a:lnTo>
                  <a:lnTo>
                    <a:pt x="237" y="18680"/>
                  </a:lnTo>
                  <a:cubicBezTo>
                    <a:pt x="237" y="18753"/>
                    <a:pt x="237" y="18753"/>
                    <a:pt x="310" y="18753"/>
                  </a:cubicBezTo>
                  <a:lnTo>
                    <a:pt x="310" y="18826"/>
                  </a:lnTo>
                  <a:lnTo>
                    <a:pt x="382" y="18826"/>
                  </a:lnTo>
                  <a:lnTo>
                    <a:pt x="310" y="18898"/>
                  </a:lnTo>
                  <a:cubicBezTo>
                    <a:pt x="310" y="18963"/>
                    <a:pt x="347" y="19019"/>
                    <a:pt x="395" y="19019"/>
                  </a:cubicBezTo>
                  <a:cubicBezTo>
                    <a:pt x="414" y="19019"/>
                    <a:pt x="434" y="19010"/>
                    <a:pt x="455" y="18989"/>
                  </a:cubicBezTo>
                  <a:cubicBezTo>
                    <a:pt x="619" y="19135"/>
                    <a:pt x="764" y="19207"/>
                    <a:pt x="1001" y="19207"/>
                  </a:cubicBezTo>
                  <a:cubicBezTo>
                    <a:pt x="1073" y="19280"/>
                    <a:pt x="1146" y="19280"/>
                    <a:pt x="1291" y="19280"/>
                  </a:cubicBezTo>
                  <a:cubicBezTo>
                    <a:pt x="1340" y="19280"/>
                    <a:pt x="1429" y="19312"/>
                    <a:pt x="1526" y="19312"/>
                  </a:cubicBezTo>
                  <a:cubicBezTo>
                    <a:pt x="1574" y="19312"/>
                    <a:pt x="1625" y="19304"/>
                    <a:pt x="1673" y="19280"/>
                  </a:cubicBezTo>
                  <a:lnTo>
                    <a:pt x="1746" y="19280"/>
                  </a:lnTo>
                  <a:lnTo>
                    <a:pt x="1746" y="19444"/>
                  </a:lnTo>
                  <a:cubicBezTo>
                    <a:pt x="1746" y="19480"/>
                    <a:pt x="1764" y="19498"/>
                    <a:pt x="1794" y="19498"/>
                  </a:cubicBezTo>
                  <a:cubicBezTo>
                    <a:pt x="1823" y="19498"/>
                    <a:pt x="1864" y="19480"/>
                    <a:pt x="1910" y="19444"/>
                  </a:cubicBezTo>
                  <a:cubicBezTo>
                    <a:pt x="1982" y="19353"/>
                    <a:pt x="1982" y="19353"/>
                    <a:pt x="2055" y="19280"/>
                  </a:cubicBezTo>
                  <a:cubicBezTo>
                    <a:pt x="2510" y="19207"/>
                    <a:pt x="2964" y="19062"/>
                    <a:pt x="3110" y="18607"/>
                  </a:cubicBezTo>
                  <a:cubicBezTo>
                    <a:pt x="3182" y="18607"/>
                    <a:pt x="3273" y="18535"/>
                    <a:pt x="3419" y="18444"/>
                  </a:cubicBezTo>
                  <a:cubicBezTo>
                    <a:pt x="3728" y="18371"/>
                    <a:pt x="3946" y="18226"/>
                    <a:pt x="4091" y="17989"/>
                  </a:cubicBezTo>
                  <a:cubicBezTo>
                    <a:pt x="4637" y="17989"/>
                    <a:pt x="5091" y="17771"/>
                    <a:pt x="5237" y="17080"/>
                  </a:cubicBezTo>
                  <a:cubicBezTo>
                    <a:pt x="5288" y="17029"/>
                    <a:pt x="5230" y="16977"/>
                    <a:pt x="5192" y="16977"/>
                  </a:cubicBezTo>
                  <a:cubicBezTo>
                    <a:pt x="5176" y="16977"/>
                    <a:pt x="5164" y="16986"/>
                    <a:pt x="5164" y="17007"/>
                  </a:cubicBezTo>
                  <a:cubicBezTo>
                    <a:pt x="5000" y="17244"/>
                    <a:pt x="4855" y="17462"/>
                    <a:pt x="4637" y="17626"/>
                  </a:cubicBezTo>
                  <a:cubicBezTo>
                    <a:pt x="4782" y="17462"/>
                    <a:pt x="4855" y="17244"/>
                    <a:pt x="4855" y="17007"/>
                  </a:cubicBezTo>
                  <a:cubicBezTo>
                    <a:pt x="5309" y="16935"/>
                    <a:pt x="5691" y="16862"/>
                    <a:pt x="5837" y="16480"/>
                  </a:cubicBezTo>
                  <a:cubicBezTo>
                    <a:pt x="6000" y="16335"/>
                    <a:pt x="6073" y="16026"/>
                    <a:pt x="6000" y="15808"/>
                  </a:cubicBezTo>
                  <a:lnTo>
                    <a:pt x="6000" y="15644"/>
                  </a:lnTo>
                  <a:cubicBezTo>
                    <a:pt x="6291" y="15571"/>
                    <a:pt x="6600" y="15426"/>
                    <a:pt x="6909" y="15189"/>
                  </a:cubicBezTo>
                  <a:cubicBezTo>
                    <a:pt x="7364" y="14899"/>
                    <a:pt x="7818" y="14589"/>
                    <a:pt x="8346" y="14208"/>
                  </a:cubicBezTo>
                  <a:lnTo>
                    <a:pt x="9473" y="13535"/>
                  </a:lnTo>
                  <a:cubicBezTo>
                    <a:pt x="10236" y="12990"/>
                    <a:pt x="10909" y="12244"/>
                    <a:pt x="11454" y="11481"/>
                  </a:cubicBezTo>
                  <a:cubicBezTo>
                    <a:pt x="12582" y="10499"/>
                    <a:pt x="13563" y="9281"/>
                    <a:pt x="13945" y="7844"/>
                  </a:cubicBezTo>
                  <a:cubicBezTo>
                    <a:pt x="14091" y="7535"/>
                    <a:pt x="14182" y="7244"/>
                    <a:pt x="14182" y="6863"/>
                  </a:cubicBezTo>
                  <a:cubicBezTo>
                    <a:pt x="14636" y="5645"/>
                    <a:pt x="14927" y="4354"/>
                    <a:pt x="14472" y="3154"/>
                  </a:cubicBezTo>
                  <a:cubicBezTo>
                    <a:pt x="13945" y="1863"/>
                    <a:pt x="12963" y="881"/>
                    <a:pt x="11745" y="427"/>
                  </a:cubicBezTo>
                  <a:cubicBezTo>
                    <a:pt x="11021" y="140"/>
                    <a:pt x="10258" y="0"/>
                    <a:pt x="9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998238" y="2236113"/>
              <a:ext cx="77400" cy="118550"/>
            </a:xfrm>
            <a:custGeom>
              <a:avLst/>
              <a:gdLst/>
              <a:ahLst/>
              <a:cxnLst/>
              <a:rect l="l" t="t" r="r" b="b"/>
              <a:pathLst>
                <a:path w="3096" h="4742" extrusionOk="0">
                  <a:moveTo>
                    <a:pt x="764" y="237"/>
                  </a:moveTo>
                  <a:cubicBezTo>
                    <a:pt x="691" y="237"/>
                    <a:pt x="601" y="310"/>
                    <a:pt x="528" y="455"/>
                  </a:cubicBezTo>
                  <a:lnTo>
                    <a:pt x="601" y="455"/>
                  </a:lnTo>
                  <a:cubicBezTo>
                    <a:pt x="774" y="338"/>
                    <a:pt x="937" y="286"/>
                    <a:pt x="1091" y="286"/>
                  </a:cubicBezTo>
                  <a:cubicBezTo>
                    <a:pt x="2222" y="286"/>
                    <a:pt x="2800" y="3146"/>
                    <a:pt x="2800" y="3946"/>
                  </a:cubicBezTo>
                  <a:cubicBezTo>
                    <a:pt x="2800" y="4214"/>
                    <a:pt x="2700" y="4399"/>
                    <a:pt x="2583" y="4399"/>
                  </a:cubicBezTo>
                  <a:cubicBezTo>
                    <a:pt x="2502" y="4399"/>
                    <a:pt x="2413" y="4309"/>
                    <a:pt x="2346" y="4092"/>
                  </a:cubicBezTo>
                  <a:cubicBezTo>
                    <a:pt x="2128" y="3564"/>
                    <a:pt x="2128" y="2892"/>
                    <a:pt x="2055" y="2346"/>
                  </a:cubicBezTo>
                  <a:cubicBezTo>
                    <a:pt x="1964" y="2055"/>
                    <a:pt x="1964" y="1601"/>
                    <a:pt x="1746" y="1292"/>
                  </a:cubicBezTo>
                  <a:cubicBezTo>
                    <a:pt x="1600" y="1219"/>
                    <a:pt x="1437" y="1146"/>
                    <a:pt x="1291" y="1146"/>
                  </a:cubicBezTo>
                  <a:cubicBezTo>
                    <a:pt x="1146" y="1074"/>
                    <a:pt x="1055" y="1074"/>
                    <a:pt x="910" y="1074"/>
                  </a:cubicBezTo>
                  <a:cubicBezTo>
                    <a:pt x="837" y="1074"/>
                    <a:pt x="764" y="1074"/>
                    <a:pt x="691" y="983"/>
                  </a:cubicBezTo>
                  <a:cubicBezTo>
                    <a:pt x="601" y="765"/>
                    <a:pt x="528" y="619"/>
                    <a:pt x="528" y="455"/>
                  </a:cubicBezTo>
                  <a:cubicBezTo>
                    <a:pt x="528" y="310"/>
                    <a:pt x="601" y="237"/>
                    <a:pt x="764" y="237"/>
                  </a:cubicBezTo>
                  <a:close/>
                  <a:moveTo>
                    <a:pt x="837" y="1"/>
                  </a:moveTo>
                  <a:cubicBezTo>
                    <a:pt x="382" y="1"/>
                    <a:pt x="1" y="310"/>
                    <a:pt x="146" y="837"/>
                  </a:cubicBezTo>
                  <a:cubicBezTo>
                    <a:pt x="382" y="1528"/>
                    <a:pt x="1291" y="1074"/>
                    <a:pt x="1600" y="1674"/>
                  </a:cubicBezTo>
                  <a:cubicBezTo>
                    <a:pt x="1891" y="2128"/>
                    <a:pt x="1819" y="3037"/>
                    <a:pt x="1964" y="3637"/>
                  </a:cubicBezTo>
                  <a:cubicBezTo>
                    <a:pt x="1964" y="3946"/>
                    <a:pt x="2128" y="4546"/>
                    <a:pt x="2419" y="4710"/>
                  </a:cubicBezTo>
                  <a:cubicBezTo>
                    <a:pt x="2487" y="4731"/>
                    <a:pt x="2547" y="4741"/>
                    <a:pt x="2601" y="4741"/>
                  </a:cubicBezTo>
                  <a:cubicBezTo>
                    <a:pt x="3096" y="4741"/>
                    <a:pt x="3037" y="3916"/>
                    <a:pt x="3037" y="3637"/>
                  </a:cubicBezTo>
                  <a:cubicBezTo>
                    <a:pt x="2964" y="2655"/>
                    <a:pt x="2655" y="1601"/>
                    <a:pt x="2128" y="837"/>
                  </a:cubicBezTo>
                  <a:cubicBezTo>
                    <a:pt x="1841" y="483"/>
                    <a:pt x="1429" y="66"/>
                    <a:pt x="1008" y="66"/>
                  </a:cubicBezTo>
                  <a:cubicBezTo>
                    <a:pt x="975" y="66"/>
                    <a:pt x="942" y="68"/>
                    <a:pt x="910" y="74"/>
                  </a:cubicBezTo>
                  <a:cubicBezTo>
                    <a:pt x="910" y="74"/>
                    <a:pt x="910" y="1"/>
                    <a:pt x="8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1049588" y="2368138"/>
              <a:ext cx="28225" cy="24775"/>
            </a:xfrm>
            <a:custGeom>
              <a:avLst/>
              <a:gdLst/>
              <a:ahLst/>
              <a:cxnLst/>
              <a:rect l="l" t="t" r="r" b="b"/>
              <a:pathLst>
                <a:path w="1129" h="991" extrusionOk="0">
                  <a:moveTo>
                    <a:pt x="365" y="247"/>
                  </a:moveTo>
                  <a:cubicBezTo>
                    <a:pt x="455" y="247"/>
                    <a:pt x="601" y="247"/>
                    <a:pt x="674" y="338"/>
                  </a:cubicBezTo>
                  <a:cubicBezTo>
                    <a:pt x="746" y="338"/>
                    <a:pt x="819" y="483"/>
                    <a:pt x="746" y="629"/>
                  </a:cubicBezTo>
                  <a:cubicBezTo>
                    <a:pt x="702" y="728"/>
                    <a:pt x="605" y="794"/>
                    <a:pt x="498" y="794"/>
                  </a:cubicBezTo>
                  <a:cubicBezTo>
                    <a:pt x="429" y="794"/>
                    <a:pt x="356" y="766"/>
                    <a:pt x="292" y="701"/>
                  </a:cubicBezTo>
                  <a:lnTo>
                    <a:pt x="292" y="629"/>
                  </a:lnTo>
                  <a:cubicBezTo>
                    <a:pt x="292" y="556"/>
                    <a:pt x="219" y="483"/>
                    <a:pt x="292" y="410"/>
                  </a:cubicBezTo>
                  <a:cubicBezTo>
                    <a:pt x="292" y="338"/>
                    <a:pt x="365" y="247"/>
                    <a:pt x="365" y="247"/>
                  </a:cubicBezTo>
                  <a:close/>
                  <a:moveTo>
                    <a:pt x="477" y="0"/>
                  </a:moveTo>
                  <a:cubicBezTo>
                    <a:pt x="417" y="0"/>
                    <a:pt x="355" y="9"/>
                    <a:pt x="292" y="29"/>
                  </a:cubicBezTo>
                  <a:cubicBezTo>
                    <a:pt x="146" y="29"/>
                    <a:pt x="74" y="101"/>
                    <a:pt x="74" y="247"/>
                  </a:cubicBezTo>
                  <a:cubicBezTo>
                    <a:pt x="1" y="338"/>
                    <a:pt x="1" y="410"/>
                    <a:pt x="1" y="483"/>
                  </a:cubicBezTo>
                  <a:cubicBezTo>
                    <a:pt x="1" y="556"/>
                    <a:pt x="1" y="629"/>
                    <a:pt x="74" y="701"/>
                  </a:cubicBezTo>
                  <a:cubicBezTo>
                    <a:pt x="163" y="890"/>
                    <a:pt x="312" y="991"/>
                    <a:pt x="482" y="991"/>
                  </a:cubicBezTo>
                  <a:cubicBezTo>
                    <a:pt x="590" y="991"/>
                    <a:pt x="706" y="950"/>
                    <a:pt x="819" y="865"/>
                  </a:cubicBezTo>
                  <a:cubicBezTo>
                    <a:pt x="983" y="701"/>
                    <a:pt x="1128" y="410"/>
                    <a:pt x="910" y="174"/>
                  </a:cubicBezTo>
                  <a:cubicBezTo>
                    <a:pt x="790" y="68"/>
                    <a:pt x="641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831438" y="2595288"/>
              <a:ext cx="9575" cy="5825"/>
            </a:xfrm>
            <a:custGeom>
              <a:avLst/>
              <a:gdLst/>
              <a:ahLst/>
              <a:cxnLst/>
              <a:rect l="l" t="t" r="r" b="b"/>
              <a:pathLst>
                <a:path w="383" h="233" extrusionOk="0">
                  <a:moveTo>
                    <a:pt x="27" y="1"/>
                  </a:moveTo>
                  <a:cubicBezTo>
                    <a:pt x="0" y="1"/>
                    <a:pt x="0" y="33"/>
                    <a:pt x="0" y="33"/>
                  </a:cubicBezTo>
                  <a:cubicBezTo>
                    <a:pt x="91" y="106"/>
                    <a:pt x="164" y="106"/>
                    <a:pt x="237" y="178"/>
                  </a:cubicBezTo>
                  <a:cubicBezTo>
                    <a:pt x="237" y="215"/>
                    <a:pt x="255" y="233"/>
                    <a:pt x="273" y="233"/>
                  </a:cubicBezTo>
                  <a:cubicBezTo>
                    <a:pt x="291" y="233"/>
                    <a:pt x="309" y="215"/>
                    <a:pt x="309" y="178"/>
                  </a:cubicBezTo>
                  <a:cubicBezTo>
                    <a:pt x="382" y="106"/>
                    <a:pt x="309" y="106"/>
                    <a:pt x="237" y="106"/>
                  </a:cubicBezTo>
                  <a:cubicBezTo>
                    <a:pt x="164" y="106"/>
                    <a:pt x="91" y="33"/>
                    <a:pt x="91" y="33"/>
                  </a:cubicBezTo>
                  <a:cubicBezTo>
                    <a:pt x="61" y="9"/>
                    <a:pt x="41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818263" y="2620638"/>
              <a:ext cx="7750" cy="5375"/>
            </a:xfrm>
            <a:custGeom>
              <a:avLst/>
              <a:gdLst/>
              <a:ahLst/>
              <a:cxnLst/>
              <a:rect l="l" t="t" r="r" b="b"/>
              <a:pathLst>
                <a:path w="310" h="215" extrusionOk="0">
                  <a:moveTo>
                    <a:pt x="73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164" y="146"/>
                  </a:lnTo>
                  <a:cubicBezTo>
                    <a:pt x="164" y="192"/>
                    <a:pt x="182" y="214"/>
                    <a:pt x="200" y="214"/>
                  </a:cubicBezTo>
                  <a:cubicBezTo>
                    <a:pt x="218" y="214"/>
                    <a:pt x="236" y="192"/>
                    <a:pt x="236" y="146"/>
                  </a:cubicBezTo>
                  <a:cubicBezTo>
                    <a:pt x="309" y="146"/>
                    <a:pt x="236" y="73"/>
                    <a:pt x="164" y="73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829613" y="2630188"/>
              <a:ext cx="1850" cy="5475"/>
            </a:xfrm>
            <a:custGeom>
              <a:avLst/>
              <a:gdLst/>
              <a:ahLst/>
              <a:cxnLst/>
              <a:rect l="l" t="t" r="r" b="b"/>
              <a:pathLst>
                <a:path w="74" h="219" extrusionOk="0">
                  <a:moveTo>
                    <a:pt x="1" y="1"/>
                  </a:moveTo>
                  <a:lnTo>
                    <a:pt x="1" y="219"/>
                  </a:lnTo>
                  <a:lnTo>
                    <a:pt x="73" y="21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791888" y="2638938"/>
              <a:ext cx="5475" cy="5825"/>
            </a:xfrm>
            <a:custGeom>
              <a:avLst/>
              <a:gdLst/>
              <a:ahLst/>
              <a:cxnLst/>
              <a:rect l="l" t="t" r="r" b="b"/>
              <a:pathLst>
                <a:path w="219" h="233" extrusionOk="0">
                  <a:moveTo>
                    <a:pt x="54" y="0"/>
                  </a:moveTo>
                  <a:cubicBezTo>
                    <a:pt x="33" y="0"/>
                    <a:pt x="1" y="32"/>
                    <a:pt x="1" y="32"/>
                  </a:cubicBezTo>
                  <a:cubicBezTo>
                    <a:pt x="1" y="105"/>
                    <a:pt x="1" y="105"/>
                    <a:pt x="73" y="105"/>
                  </a:cubicBezTo>
                  <a:lnTo>
                    <a:pt x="146" y="178"/>
                  </a:lnTo>
                  <a:cubicBezTo>
                    <a:pt x="146" y="214"/>
                    <a:pt x="164" y="232"/>
                    <a:pt x="182" y="232"/>
                  </a:cubicBezTo>
                  <a:cubicBezTo>
                    <a:pt x="201" y="232"/>
                    <a:pt x="219" y="214"/>
                    <a:pt x="219" y="178"/>
                  </a:cubicBezTo>
                  <a:cubicBezTo>
                    <a:pt x="219" y="178"/>
                    <a:pt x="219" y="105"/>
                    <a:pt x="146" y="105"/>
                  </a:cubicBezTo>
                  <a:cubicBezTo>
                    <a:pt x="146" y="120"/>
                    <a:pt x="143" y="125"/>
                    <a:pt x="138" y="125"/>
                  </a:cubicBezTo>
                  <a:cubicBezTo>
                    <a:pt x="120" y="125"/>
                    <a:pt x="73" y="32"/>
                    <a:pt x="73" y="32"/>
                  </a:cubicBezTo>
                  <a:cubicBezTo>
                    <a:pt x="73" y="8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15"/>
          <p:cNvGrpSpPr/>
          <p:nvPr/>
        </p:nvGrpSpPr>
        <p:grpSpPr>
          <a:xfrm>
            <a:off x="376088" y="361238"/>
            <a:ext cx="208200" cy="697900"/>
            <a:chOff x="697338" y="167088"/>
            <a:chExt cx="208200" cy="697900"/>
          </a:xfrm>
        </p:grpSpPr>
        <p:sp>
          <p:nvSpPr>
            <p:cNvPr id="420" name="Google Shape;420;p15"/>
            <p:cNvSpPr/>
            <p:nvPr/>
          </p:nvSpPr>
          <p:spPr>
            <a:xfrm>
              <a:off x="697338" y="167088"/>
              <a:ext cx="208200" cy="697900"/>
            </a:xfrm>
            <a:custGeom>
              <a:avLst/>
              <a:gdLst/>
              <a:ahLst/>
              <a:cxnLst/>
              <a:rect l="l" t="t" r="r" b="b"/>
              <a:pathLst>
                <a:path w="8328" h="27916" extrusionOk="0">
                  <a:moveTo>
                    <a:pt x="2728" y="567"/>
                  </a:moveTo>
                  <a:cubicBezTo>
                    <a:pt x="2801" y="567"/>
                    <a:pt x="2874" y="658"/>
                    <a:pt x="2874" y="731"/>
                  </a:cubicBezTo>
                  <a:lnTo>
                    <a:pt x="2419" y="731"/>
                  </a:lnTo>
                  <a:lnTo>
                    <a:pt x="2274" y="567"/>
                  </a:lnTo>
                  <a:close/>
                  <a:moveTo>
                    <a:pt x="2037" y="658"/>
                  </a:moveTo>
                  <a:cubicBezTo>
                    <a:pt x="2110" y="731"/>
                    <a:pt x="2110" y="731"/>
                    <a:pt x="2183" y="731"/>
                  </a:cubicBezTo>
                  <a:cubicBezTo>
                    <a:pt x="2110" y="804"/>
                    <a:pt x="2110" y="804"/>
                    <a:pt x="2037" y="804"/>
                  </a:cubicBezTo>
                  <a:cubicBezTo>
                    <a:pt x="2037" y="731"/>
                    <a:pt x="1964" y="731"/>
                    <a:pt x="1964" y="731"/>
                  </a:cubicBezTo>
                  <a:lnTo>
                    <a:pt x="2037" y="658"/>
                  </a:lnTo>
                  <a:close/>
                  <a:moveTo>
                    <a:pt x="1819" y="804"/>
                  </a:moveTo>
                  <a:cubicBezTo>
                    <a:pt x="1819" y="876"/>
                    <a:pt x="1819" y="876"/>
                    <a:pt x="1728" y="876"/>
                  </a:cubicBezTo>
                  <a:lnTo>
                    <a:pt x="1819" y="804"/>
                  </a:lnTo>
                  <a:close/>
                  <a:moveTo>
                    <a:pt x="2346" y="949"/>
                  </a:moveTo>
                  <a:lnTo>
                    <a:pt x="2637" y="1258"/>
                  </a:lnTo>
                  <a:cubicBezTo>
                    <a:pt x="2801" y="1331"/>
                    <a:pt x="2874" y="1404"/>
                    <a:pt x="2946" y="1476"/>
                  </a:cubicBezTo>
                  <a:cubicBezTo>
                    <a:pt x="2801" y="1404"/>
                    <a:pt x="2564" y="1258"/>
                    <a:pt x="2419" y="1113"/>
                  </a:cubicBezTo>
                  <a:lnTo>
                    <a:pt x="2274" y="949"/>
                  </a:lnTo>
                  <a:close/>
                  <a:moveTo>
                    <a:pt x="7110" y="1022"/>
                  </a:moveTo>
                  <a:cubicBezTo>
                    <a:pt x="7273" y="1022"/>
                    <a:pt x="7346" y="1022"/>
                    <a:pt x="7419" y="1113"/>
                  </a:cubicBezTo>
                  <a:cubicBezTo>
                    <a:pt x="7564" y="1185"/>
                    <a:pt x="7637" y="1404"/>
                    <a:pt x="7637" y="1567"/>
                  </a:cubicBezTo>
                  <a:lnTo>
                    <a:pt x="7637" y="1640"/>
                  </a:lnTo>
                  <a:cubicBezTo>
                    <a:pt x="7491" y="1404"/>
                    <a:pt x="7346" y="1185"/>
                    <a:pt x="7110" y="1022"/>
                  </a:cubicBezTo>
                  <a:close/>
                  <a:moveTo>
                    <a:pt x="1510" y="1331"/>
                  </a:moveTo>
                  <a:cubicBezTo>
                    <a:pt x="1510" y="1331"/>
                    <a:pt x="1583" y="1404"/>
                    <a:pt x="1583" y="1476"/>
                  </a:cubicBezTo>
                  <a:cubicBezTo>
                    <a:pt x="1583" y="1567"/>
                    <a:pt x="1655" y="1640"/>
                    <a:pt x="1655" y="1713"/>
                  </a:cubicBezTo>
                  <a:cubicBezTo>
                    <a:pt x="1437" y="1640"/>
                    <a:pt x="1201" y="1567"/>
                    <a:pt x="1201" y="1476"/>
                  </a:cubicBezTo>
                  <a:lnTo>
                    <a:pt x="1201" y="1476"/>
                  </a:lnTo>
                  <a:cubicBezTo>
                    <a:pt x="1232" y="1515"/>
                    <a:pt x="1280" y="1537"/>
                    <a:pt x="1330" y="1537"/>
                  </a:cubicBezTo>
                  <a:cubicBezTo>
                    <a:pt x="1397" y="1537"/>
                    <a:pt x="1468" y="1497"/>
                    <a:pt x="1510" y="1404"/>
                  </a:cubicBezTo>
                  <a:lnTo>
                    <a:pt x="1510" y="1331"/>
                  </a:lnTo>
                  <a:close/>
                  <a:moveTo>
                    <a:pt x="2037" y="1022"/>
                  </a:moveTo>
                  <a:cubicBezTo>
                    <a:pt x="2419" y="1404"/>
                    <a:pt x="2728" y="1713"/>
                    <a:pt x="3183" y="1858"/>
                  </a:cubicBezTo>
                  <a:cubicBezTo>
                    <a:pt x="2874" y="1858"/>
                    <a:pt x="2564" y="1858"/>
                    <a:pt x="2346" y="1785"/>
                  </a:cubicBezTo>
                  <a:cubicBezTo>
                    <a:pt x="2110" y="1640"/>
                    <a:pt x="1964" y="1476"/>
                    <a:pt x="1892" y="1258"/>
                  </a:cubicBezTo>
                  <a:cubicBezTo>
                    <a:pt x="1819" y="1258"/>
                    <a:pt x="1819" y="1185"/>
                    <a:pt x="1819" y="1113"/>
                  </a:cubicBezTo>
                  <a:cubicBezTo>
                    <a:pt x="1892" y="1113"/>
                    <a:pt x="1964" y="1022"/>
                    <a:pt x="2037" y="1022"/>
                  </a:cubicBezTo>
                  <a:close/>
                  <a:moveTo>
                    <a:pt x="5982" y="949"/>
                  </a:moveTo>
                  <a:cubicBezTo>
                    <a:pt x="6201" y="949"/>
                    <a:pt x="6510" y="949"/>
                    <a:pt x="6728" y="1022"/>
                  </a:cubicBezTo>
                  <a:lnTo>
                    <a:pt x="6964" y="1022"/>
                  </a:lnTo>
                  <a:lnTo>
                    <a:pt x="7419" y="1713"/>
                  </a:lnTo>
                  <a:cubicBezTo>
                    <a:pt x="7273" y="1785"/>
                    <a:pt x="7037" y="1858"/>
                    <a:pt x="6728" y="1858"/>
                  </a:cubicBezTo>
                  <a:cubicBezTo>
                    <a:pt x="6655" y="1713"/>
                    <a:pt x="6437" y="1567"/>
                    <a:pt x="6364" y="1404"/>
                  </a:cubicBezTo>
                  <a:cubicBezTo>
                    <a:pt x="6201" y="1258"/>
                    <a:pt x="6128" y="1113"/>
                    <a:pt x="5982" y="949"/>
                  </a:cubicBezTo>
                  <a:close/>
                  <a:moveTo>
                    <a:pt x="3401" y="1858"/>
                  </a:moveTo>
                  <a:lnTo>
                    <a:pt x="3401" y="1931"/>
                  </a:lnTo>
                  <a:lnTo>
                    <a:pt x="3328" y="1931"/>
                  </a:lnTo>
                  <a:lnTo>
                    <a:pt x="3401" y="1858"/>
                  </a:lnTo>
                  <a:close/>
                  <a:moveTo>
                    <a:pt x="3019" y="949"/>
                  </a:moveTo>
                  <a:cubicBezTo>
                    <a:pt x="3401" y="1331"/>
                    <a:pt x="3783" y="1640"/>
                    <a:pt x="4164" y="1931"/>
                  </a:cubicBezTo>
                  <a:lnTo>
                    <a:pt x="3855" y="1931"/>
                  </a:lnTo>
                  <a:cubicBezTo>
                    <a:pt x="3637" y="1640"/>
                    <a:pt x="3183" y="1331"/>
                    <a:pt x="2874" y="1113"/>
                  </a:cubicBezTo>
                  <a:cubicBezTo>
                    <a:pt x="2801" y="1022"/>
                    <a:pt x="2728" y="949"/>
                    <a:pt x="2637" y="949"/>
                  </a:cubicBezTo>
                  <a:close/>
                  <a:moveTo>
                    <a:pt x="4092" y="731"/>
                  </a:moveTo>
                  <a:cubicBezTo>
                    <a:pt x="4164" y="731"/>
                    <a:pt x="4310" y="804"/>
                    <a:pt x="4383" y="804"/>
                  </a:cubicBezTo>
                  <a:lnTo>
                    <a:pt x="4619" y="804"/>
                  </a:lnTo>
                  <a:cubicBezTo>
                    <a:pt x="4764" y="1185"/>
                    <a:pt x="5073" y="1476"/>
                    <a:pt x="5364" y="1713"/>
                  </a:cubicBezTo>
                  <a:cubicBezTo>
                    <a:pt x="5455" y="1785"/>
                    <a:pt x="5601" y="1858"/>
                    <a:pt x="5673" y="1931"/>
                  </a:cubicBezTo>
                  <a:lnTo>
                    <a:pt x="5528" y="1931"/>
                  </a:lnTo>
                  <a:cubicBezTo>
                    <a:pt x="5292" y="1785"/>
                    <a:pt x="5001" y="1567"/>
                    <a:pt x="4764" y="1404"/>
                  </a:cubicBezTo>
                  <a:lnTo>
                    <a:pt x="4092" y="731"/>
                  </a:lnTo>
                  <a:close/>
                  <a:moveTo>
                    <a:pt x="4837" y="876"/>
                  </a:moveTo>
                  <a:cubicBezTo>
                    <a:pt x="5146" y="876"/>
                    <a:pt x="5455" y="949"/>
                    <a:pt x="5819" y="949"/>
                  </a:cubicBezTo>
                  <a:cubicBezTo>
                    <a:pt x="5910" y="1185"/>
                    <a:pt x="6055" y="1331"/>
                    <a:pt x="6201" y="1567"/>
                  </a:cubicBezTo>
                  <a:cubicBezTo>
                    <a:pt x="6273" y="1640"/>
                    <a:pt x="6364" y="1785"/>
                    <a:pt x="6510" y="1931"/>
                  </a:cubicBezTo>
                  <a:lnTo>
                    <a:pt x="6273" y="1931"/>
                  </a:lnTo>
                  <a:cubicBezTo>
                    <a:pt x="6055" y="1785"/>
                    <a:pt x="5746" y="1713"/>
                    <a:pt x="5528" y="1567"/>
                  </a:cubicBezTo>
                  <a:cubicBezTo>
                    <a:pt x="5219" y="1331"/>
                    <a:pt x="5001" y="1113"/>
                    <a:pt x="4837" y="876"/>
                  </a:cubicBezTo>
                  <a:close/>
                  <a:moveTo>
                    <a:pt x="2946" y="567"/>
                  </a:moveTo>
                  <a:cubicBezTo>
                    <a:pt x="3183" y="567"/>
                    <a:pt x="3473" y="658"/>
                    <a:pt x="3783" y="658"/>
                  </a:cubicBezTo>
                  <a:cubicBezTo>
                    <a:pt x="4001" y="1022"/>
                    <a:pt x="4310" y="1331"/>
                    <a:pt x="4619" y="1640"/>
                  </a:cubicBezTo>
                  <a:cubicBezTo>
                    <a:pt x="4764" y="1713"/>
                    <a:pt x="4910" y="1858"/>
                    <a:pt x="5073" y="2022"/>
                  </a:cubicBezTo>
                  <a:cubicBezTo>
                    <a:pt x="4837" y="1931"/>
                    <a:pt x="4692" y="1931"/>
                    <a:pt x="4546" y="1931"/>
                  </a:cubicBezTo>
                  <a:cubicBezTo>
                    <a:pt x="4237" y="1567"/>
                    <a:pt x="3783" y="1258"/>
                    <a:pt x="3328" y="949"/>
                  </a:cubicBezTo>
                  <a:lnTo>
                    <a:pt x="3473" y="949"/>
                  </a:lnTo>
                  <a:cubicBezTo>
                    <a:pt x="3546" y="949"/>
                    <a:pt x="3546" y="804"/>
                    <a:pt x="3473" y="804"/>
                  </a:cubicBezTo>
                  <a:cubicBezTo>
                    <a:pt x="3328" y="804"/>
                    <a:pt x="3255" y="804"/>
                    <a:pt x="3092" y="731"/>
                  </a:cubicBezTo>
                  <a:cubicBezTo>
                    <a:pt x="3019" y="731"/>
                    <a:pt x="2946" y="658"/>
                    <a:pt x="2946" y="567"/>
                  </a:cubicBezTo>
                  <a:close/>
                  <a:moveTo>
                    <a:pt x="7037" y="2167"/>
                  </a:moveTo>
                  <a:lnTo>
                    <a:pt x="7037" y="2167"/>
                  </a:lnTo>
                  <a:cubicBezTo>
                    <a:pt x="6437" y="2476"/>
                    <a:pt x="5673" y="2549"/>
                    <a:pt x="5001" y="2549"/>
                  </a:cubicBezTo>
                  <a:lnTo>
                    <a:pt x="4310" y="2549"/>
                  </a:lnTo>
                  <a:cubicBezTo>
                    <a:pt x="4910" y="2549"/>
                    <a:pt x="5455" y="2476"/>
                    <a:pt x="5746" y="2476"/>
                  </a:cubicBezTo>
                  <a:cubicBezTo>
                    <a:pt x="5819" y="2476"/>
                    <a:pt x="5819" y="2313"/>
                    <a:pt x="5819" y="2313"/>
                  </a:cubicBezTo>
                  <a:cubicBezTo>
                    <a:pt x="5910" y="2313"/>
                    <a:pt x="5910" y="2313"/>
                    <a:pt x="5982" y="2240"/>
                  </a:cubicBezTo>
                  <a:cubicBezTo>
                    <a:pt x="6201" y="2240"/>
                    <a:pt x="6655" y="2240"/>
                    <a:pt x="7037" y="2167"/>
                  </a:cubicBezTo>
                  <a:close/>
                  <a:moveTo>
                    <a:pt x="1055" y="804"/>
                  </a:moveTo>
                  <a:cubicBezTo>
                    <a:pt x="1092" y="840"/>
                    <a:pt x="1110" y="858"/>
                    <a:pt x="1128" y="858"/>
                  </a:cubicBezTo>
                  <a:cubicBezTo>
                    <a:pt x="1146" y="858"/>
                    <a:pt x="1165" y="840"/>
                    <a:pt x="1201" y="804"/>
                  </a:cubicBezTo>
                  <a:lnTo>
                    <a:pt x="1201" y="804"/>
                  </a:lnTo>
                  <a:cubicBezTo>
                    <a:pt x="1128" y="949"/>
                    <a:pt x="1128" y="1185"/>
                    <a:pt x="1201" y="1404"/>
                  </a:cubicBezTo>
                  <a:cubicBezTo>
                    <a:pt x="1128" y="1476"/>
                    <a:pt x="1055" y="1567"/>
                    <a:pt x="1055" y="1713"/>
                  </a:cubicBezTo>
                  <a:cubicBezTo>
                    <a:pt x="983" y="1785"/>
                    <a:pt x="1055" y="1858"/>
                    <a:pt x="1128" y="1858"/>
                  </a:cubicBezTo>
                  <a:lnTo>
                    <a:pt x="2037" y="2094"/>
                  </a:lnTo>
                  <a:cubicBezTo>
                    <a:pt x="2110" y="2094"/>
                    <a:pt x="2110" y="2167"/>
                    <a:pt x="2183" y="2167"/>
                  </a:cubicBezTo>
                  <a:lnTo>
                    <a:pt x="2183" y="2240"/>
                  </a:lnTo>
                  <a:cubicBezTo>
                    <a:pt x="2419" y="2385"/>
                    <a:pt x="2728" y="2549"/>
                    <a:pt x="3019" y="2622"/>
                  </a:cubicBezTo>
                  <a:cubicBezTo>
                    <a:pt x="2419" y="2549"/>
                    <a:pt x="1510" y="2549"/>
                    <a:pt x="1055" y="2167"/>
                  </a:cubicBezTo>
                  <a:cubicBezTo>
                    <a:pt x="983" y="1858"/>
                    <a:pt x="983" y="1640"/>
                    <a:pt x="910" y="1331"/>
                  </a:cubicBezTo>
                  <a:cubicBezTo>
                    <a:pt x="910" y="1331"/>
                    <a:pt x="870" y="1299"/>
                    <a:pt x="821" y="1299"/>
                  </a:cubicBezTo>
                  <a:cubicBezTo>
                    <a:pt x="797" y="1299"/>
                    <a:pt x="771" y="1307"/>
                    <a:pt x="746" y="1331"/>
                  </a:cubicBezTo>
                  <a:cubicBezTo>
                    <a:pt x="674" y="1331"/>
                    <a:pt x="674" y="1331"/>
                    <a:pt x="601" y="1404"/>
                  </a:cubicBezTo>
                  <a:lnTo>
                    <a:pt x="601" y="1476"/>
                  </a:lnTo>
                  <a:lnTo>
                    <a:pt x="601" y="1713"/>
                  </a:lnTo>
                  <a:cubicBezTo>
                    <a:pt x="365" y="1331"/>
                    <a:pt x="601" y="1022"/>
                    <a:pt x="1055" y="804"/>
                  </a:cubicBezTo>
                  <a:close/>
                  <a:moveTo>
                    <a:pt x="1128" y="2622"/>
                  </a:moveTo>
                  <a:cubicBezTo>
                    <a:pt x="1583" y="2840"/>
                    <a:pt x="2183" y="2931"/>
                    <a:pt x="2564" y="2931"/>
                  </a:cubicBezTo>
                  <a:cubicBezTo>
                    <a:pt x="2927" y="3007"/>
                    <a:pt x="3661" y="3084"/>
                    <a:pt x="4474" y="3084"/>
                  </a:cubicBezTo>
                  <a:cubicBezTo>
                    <a:pt x="5209" y="3084"/>
                    <a:pt x="6008" y="3021"/>
                    <a:pt x="6655" y="2840"/>
                  </a:cubicBezTo>
                  <a:cubicBezTo>
                    <a:pt x="6655" y="5827"/>
                    <a:pt x="6702" y="8802"/>
                    <a:pt x="6683" y="11738"/>
                  </a:cubicBezTo>
                  <a:lnTo>
                    <a:pt x="6683" y="11738"/>
                  </a:lnTo>
                  <a:cubicBezTo>
                    <a:pt x="6481" y="11196"/>
                    <a:pt x="5359" y="10763"/>
                    <a:pt x="4910" y="10658"/>
                  </a:cubicBezTo>
                  <a:cubicBezTo>
                    <a:pt x="4481" y="10553"/>
                    <a:pt x="3926" y="10456"/>
                    <a:pt x="3364" y="10456"/>
                  </a:cubicBezTo>
                  <a:cubicBezTo>
                    <a:pt x="3044" y="10456"/>
                    <a:pt x="2722" y="10488"/>
                    <a:pt x="2419" y="10567"/>
                  </a:cubicBezTo>
                  <a:lnTo>
                    <a:pt x="2346" y="10494"/>
                  </a:lnTo>
                  <a:cubicBezTo>
                    <a:pt x="2333" y="10480"/>
                    <a:pt x="2318" y="10474"/>
                    <a:pt x="2304" y="10474"/>
                  </a:cubicBezTo>
                  <a:cubicBezTo>
                    <a:pt x="2246" y="10474"/>
                    <a:pt x="2200" y="10584"/>
                    <a:pt x="2274" y="10658"/>
                  </a:cubicBezTo>
                  <a:cubicBezTo>
                    <a:pt x="1892" y="10730"/>
                    <a:pt x="1583" y="10948"/>
                    <a:pt x="1365" y="11185"/>
                  </a:cubicBezTo>
                  <a:cubicBezTo>
                    <a:pt x="1365" y="8294"/>
                    <a:pt x="1437" y="5422"/>
                    <a:pt x="1055" y="2622"/>
                  </a:cubicBezTo>
                  <a:close/>
                  <a:moveTo>
                    <a:pt x="1583" y="11567"/>
                  </a:moveTo>
                  <a:lnTo>
                    <a:pt x="2110" y="12094"/>
                  </a:lnTo>
                  <a:cubicBezTo>
                    <a:pt x="1964" y="12021"/>
                    <a:pt x="1728" y="12021"/>
                    <a:pt x="1510" y="11930"/>
                  </a:cubicBezTo>
                  <a:lnTo>
                    <a:pt x="1510" y="11712"/>
                  </a:lnTo>
                  <a:cubicBezTo>
                    <a:pt x="1510" y="11639"/>
                    <a:pt x="1510" y="11639"/>
                    <a:pt x="1583" y="11567"/>
                  </a:cubicBezTo>
                  <a:close/>
                  <a:moveTo>
                    <a:pt x="3255" y="10803"/>
                  </a:moveTo>
                  <a:cubicBezTo>
                    <a:pt x="3855" y="11185"/>
                    <a:pt x="4310" y="11712"/>
                    <a:pt x="4837" y="12167"/>
                  </a:cubicBezTo>
                  <a:lnTo>
                    <a:pt x="3710" y="11476"/>
                  </a:lnTo>
                  <a:cubicBezTo>
                    <a:pt x="3401" y="11257"/>
                    <a:pt x="3092" y="11021"/>
                    <a:pt x="2801" y="10876"/>
                  </a:cubicBezTo>
                  <a:cubicBezTo>
                    <a:pt x="2946" y="10803"/>
                    <a:pt x="3092" y="10803"/>
                    <a:pt x="3255" y="10803"/>
                  </a:cubicBezTo>
                  <a:close/>
                  <a:moveTo>
                    <a:pt x="3473" y="10803"/>
                  </a:moveTo>
                  <a:cubicBezTo>
                    <a:pt x="4092" y="10803"/>
                    <a:pt x="4619" y="10876"/>
                    <a:pt x="5146" y="11021"/>
                  </a:cubicBezTo>
                  <a:cubicBezTo>
                    <a:pt x="5292" y="11021"/>
                    <a:pt x="5528" y="11112"/>
                    <a:pt x="5673" y="11257"/>
                  </a:cubicBezTo>
                  <a:cubicBezTo>
                    <a:pt x="5910" y="11330"/>
                    <a:pt x="6055" y="11403"/>
                    <a:pt x="6201" y="11567"/>
                  </a:cubicBezTo>
                  <a:cubicBezTo>
                    <a:pt x="6128" y="11785"/>
                    <a:pt x="6128" y="11930"/>
                    <a:pt x="6128" y="12167"/>
                  </a:cubicBezTo>
                  <a:cubicBezTo>
                    <a:pt x="6055" y="12167"/>
                    <a:pt x="6055" y="12239"/>
                    <a:pt x="5982" y="12239"/>
                  </a:cubicBezTo>
                  <a:lnTo>
                    <a:pt x="5982" y="12167"/>
                  </a:lnTo>
                  <a:cubicBezTo>
                    <a:pt x="5601" y="11712"/>
                    <a:pt x="5146" y="11330"/>
                    <a:pt x="4619" y="11021"/>
                  </a:cubicBezTo>
                  <a:cubicBezTo>
                    <a:pt x="4606" y="11008"/>
                    <a:pt x="4595" y="11003"/>
                    <a:pt x="4586" y="11003"/>
                  </a:cubicBezTo>
                  <a:cubicBezTo>
                    <a:pt x="4546" y="11003"/>
                    <a:pt x="4546" y="11112"/>
                    <a:pt x="4546" y="11112"/>
                  </a:cubicBezTo>
                  <a:cubicBezTo>
                    <a:pt x="5073" y="11476"/>
                    <a:pt x="5455" y="11857"/>
                    <a:pt x="5819" y="12239"/>
                  </a:cubicBezTo>
                  <a:lnTo>
                    <a:pt x="5910" y="12312"/>
                  </a:lnTo>
                  <a:cubicBezTo>
                    <a:pt x="5819" y="12312"/>
                    <a:pt x="5673" y="12385"/>
                    <a:pt x="5601" y="12385"/>
                  </a:cubicBezTo>
                  <a:cubicBezTo>
                    <a:pt x="4910" y="11785"/>
                    <a:pt x="4237" y="11185"/>
                    <a:pt x="3473" y="10803"/>
                  </a:cubicBezTo>
                  <a:close/>
                  <a:moveTo>
                    <a:pt x="2564" y="10876"/>
                  </a:moveTo>
                  <a:cubicBezTo>
                    <a:pt x="3255" y="11567"/>
                    <a:pt x="4164" y="12312"/>
                    <a:pt x="5073" y="12476"/>
                  </a:cubicBezTo>
                  <a:cubicBezTo>
                    <a:pt x="5146" y="12476"/>
                    <a:pt x="5146" y="12476"/>
                    <a:pt x="5146" y="12385"/>
                  </a:cubicBezTo>
                  <a:lnTo>
                    <a:pt x="5219" y="12476"/>
                  </a:lnTo>
                  <a:cubicBezTo>
                    <a:pt x="5001" y="12476"/>
                    <a:pt x="4837" y="12476"/>
                    <a:pt x="4692" y="12548"/>
                  </a:cubicBezTo>
                  <a:cubicBezTo>
                    <a:pt x="4092" y="12548"/>
                    <a:pt x="3473" y="12476"/>
                    <a:pt x="2874" y="12312"/>
                  </a:cubicBezTo>
                  <a:cubicBezTo>
                    <a:pt x="2728" y="12239"/>
                    <a:pt x="2637" y="12167"/>
                    <a:pt x="2492" y="12094"/>
                  </a:cubicBezTo>
                  <a:cubicBezTo>
                    <a:pt x="2183" y="11857"/>
                    <a:pt x="1892" y="11639"/>
                    <a:pt x="1655" y="11403"/>
                  </a:cubicBezTo>
                  <a:lnTo>
                    <a:pt x="1728" y="11330"/>
                  </a:lnTo>
                  <a:lnTo>
                    <a:pt x="1819" y="11330"/>
                  </a:lnTo>
                  <a:cubicBezTo>
                    <a:pt x="2274" y="11403"/>
                    <a:pt x="2637" y="11712"/>
                    <a:pt x="3019" y="11930"/>
                  </a:cubicBezTo>
                  <a:cubicBezTo>
                    <a:pt x="3328" y="12167"/>
                    <a:pt x="3710" y="12385"/>
                    <a:pt x="4092" y="12476"/>
                  </a:cubicBezTo>
                  <a:cubicBezTo>
                    <a:pt x="4237" y="12476"/>
                    <a:pt x="4237" y="12385"/>
                    <a:pt x="4164" y="12312"/>
                  </a:cubicBezTo>
                  <a:cubicBezTo>
                    <a:pt x="3783" y="12021"/>
                    <a:pt x="3401" y="11857"/>
                    <a:pt x="3019" y="11639"/>
                  </a:cubicBezTo>
                  <a:cubicBezTo>
                    <a:pt x="2637" y="11403"/>
                    <a:pt x="2346" y="11257"/>
                    <a:pt x="1964" y="11185"/>
                  </a:cubicBezTo>
                  <a:cubicBezTo>
                    <a:pt x="2110" y="11021"/>
                    <a:pt x="2346" y="10948"/>
                    <a:pt x="2564" y="10876"/>
                  </a:cubicBezTo>
                  <a:close/>
                  <a:moveTo>
                    <a:pt x="6680" y="12077"/>
                  </a:moveTo>
                  <a:cubicBezTo>
                    <a:pt x="6675" y="12690"/>
                    <a:pt x="6667" y="13302"/>
                    <a:pt x="6655" y="13912"/>
                  </a:cubicBezTo>
                  <a:cubicBezTo>
                    <a:pt x="6357" y="13966"/>
                    <a:pt x="6067" y="13989"/>
                    <a:pt x="5780" y="13989"/>
                  </a:cubicBezTo>
                  <a:cubicBezTo>
                    <a:pt x="4914" y="13989"/>
                    <a:pt x="4084" y="13780"/>
                    <a:pt x="3183" y="13603"/>
                  </a:cubicBezTo>
                  <a:cubicBezTo>
                    <a:pt x="3092" y="13603"/>
                    <a:pt x="3019" y="13748"/>
                    <a:pt x="3092" y="13748"/>
                  </a:cubicBezTo>
                  <a:cubicBezTo>
                    <a:pt x="3928" y="13989"/>
                    <a:pt x="4986" y="14407"/>
                    <a:pt x="5911" y="14407"/>
                  </a:cubicBezTo>
                  <a:cubicBezTo>
                    <a:pt x="6172" y="14407"/>
                    <a:pt x="6423" y="14374"/>
                    <a:pt x="6655" y="14294"/>
                  </a:cubicBezTo>
                  <a:lnTo>
                    <a:pt x="6655" y="14748"/>
                  </a:lnTo>
                  <a:cubicBezTo>
                    <a:pt x="6273" y="14748"/>
                    <a:pt x="5819" y="14748"/>
                    <a:pt x="5455" y="14657"/>
                  </a:cubicBezTo>
                  <a:cubicBezTo>
                    <a:pt x="5001" y="14585"/>
                    <a:pt x="4546" y="14585"/>
                    <a:pt x="4092" y="14585"/>
                  </a:cubicBezTo>
                  <a:cubicBezTo>
                    <a:pt x="4001" y="14585"/>
                    <a:pt x="4001" y="14748"/>
                    <a:pt x="4092" y="14748"/>
                  </a:cubicBezTo>
                  <a:cubicBezTo>
                    <a:pt x="4720" y="14860"/>
                    <a:pt x="5401" y="15014"/>
                    <a:pt x="6062" y="15014"/>
                  </a:cubicBezTo>
                  <a:cubicBezTo>
                    <a:pt x="6262" y="15014"/>
                    <a:pt x="6461" y="15000"/>
                    <a:pt x="6655" y="14966"/>
                  </a:cubicBezTo>
                  <a:lnTo>
                    <a:pt x="6655" y="15566"/>
                  </a:lnTo>
                  <a:cubicBezTo>
                    <a:pt x="5982" y="15421"/>
                    <a:pt x="5146" y="15494"/>
                    <a:pt x="4455" y="15421"/>
                  </a:cubicBezTo>
                  <a:cubicBezTo>
                    <a:pt x="4310" y="15421"/>
                    <a:pt x="4310" y="15566"/>
                    <a:pt x="4383" y="15566"/>
                  </a:cubicBezTo>
                  <a:cubicBezTo>
                    <a:pt x="4837" y="15730"/>
                    <a:pt x="5219" y="15730"/>
                    <a:pt x="5673" y="15803"/>
                  </a:cubicBezTo>
                  <a:cubicBezTo>
                    <a:pt x="5982" y="15875"/>
                    <a:pt x="6273" y="15875"/>
                    <a:pt x="6655" y="15948"/>
                  </a:cubicBezTo>
                  <a:cubicBezTo>
                    <a:pt x="6655" y="16257"/>
                    <a:pt x="6582" y="16566"/>
                    <a:pt x="6582" y="16930"/>
                  </a:cubicBezTo>
                  <a:cubicBezTo>
                    <a:pt x="6582" y="17621"/>
                    <a:pt x="6582" y="18384"/>
                    <a:pt x="6510" y="19130"/>
                  </a:cubicBezTo>
                  <a:cubicBezTo>
                    <a:pt x="6128" y="18748"/>
                    <a:pt x="5601" y="18602"/>
                    <a:pt x="5146" y="18530"/>
                  </a:cubicBezTo>
                  <a:cubicBezTo>
                    <a:pt x="5001" y="18530"/>
                    <a:pt x="5001" y="18675"/>
                    <a:pt x="5073" y="18675"/>
                  </a:cubicBezTo>
                  <a:cubicBezTo>
                    <a:pt x="5601" y="18839"/>
                    <a:pt x="6055" y="19130"/>
                    <a:pt x="6510" y="19366"/>
                  </a:cubicBezTo>
                  <a:lnTo>
                    <a:pt x="6510" y="19893"/>
                  </a:lnTo>
                  <a:cubicBezTo>
                    <a:pt x="6273" y="19748"/>
                    <a:pt x="6055" y="19584"/>
                    <a:pt x="5819" y="19512"/>
                  </a:cubicBezTo>
                  <a:cubicBezTo>
                    <a:pt x="5791" y="19498"/>
                    <a:pt x="5766" y="19492"/>
                    <a:pt x="5744" y="19492"/>
                  </a:cubicBezTo>
                  <a:cubicBezTo>
                    <a:pt x="5651" y="19492"/>
                    <a:pt x="5615" y="19598"/>
                    <a:pt x="5673" y="19657"/>
                  </a:cubicBezTo>
                  <a:cubicBezTo>
                    <a:pt x="5982" y="19821"/>
                    <a:pt x="6201" y="19966"/>
                    <a:pt x="6437" y="20111"/>
                  </a:cubicBezTo>
                  <a:lnTo>
                    <a:pt x="6437" y="20802"/>
                  </a:lnTo>
                  <a:cubicBezTo>
                    <a:pt x="6273" y="20657"/>
                    <a:pt x="6128" y="20493"/>
                    <a:pt x="5982" y="20493"/>
                  </a:cubicBezTo>
                  <a:cubicBezTo>
                    <a:pt x="5819" y="20493"/>
                    <a:pt x="5819" y="20657"/>
                    <a:pt x="5910" y="20657"/>
                  </a:cubicBezTo>
                  <a:cubicBezTo>
                    <a:pt x="6128" y="20730"/>
                    <a:pt x="6201" y="20875"/>
                    <a:pt x="6364" y="20948"/>
                  </a:cubicBezTo>
                  <a:lnTo>
                    <a:pt x="6437" y="20948"/>
                  </a:lnTo>
                  <a:cubicBezTo>
                    <a:pt x="6364" y="21857"/>
                    <a:pt x="6273" y="22693"/>
                    <a:pt x="6128" y="23602"/>
                  </a:cubicBezTo>
                  <a:cubicBezTo>
                    <a:pt x="5887" y="24906"/>
                    <a:pt x="5060" y="27492"/>
                    <a:pt x="3588" y="27492"/>
                  </a:cubicBezTo>
                  <a:cubicBezTo>
                    <a:pt x="3172" y="27492"/>
                    <a:pt x="2704" y="27285"/>
                    <a:pt x="2183" y="26784"/>
                  </a:cubicBezTo>
                  <a:cubicBezTo>
                    <a:pt x="983" y="25566"/>
                    <a:pt x="1437" y="23293"/>
                    <a:pt x="1437" y="21784"/>
                  </a:cubicBezTo>
                  <a:cubicBezTo>
                    <a:pt x="1365" y="19584"/>
                    <a:pt x="1274" y="17384"/>
                    <a:pt x="1274" y="15203"/>
                  </a:cubicBezTo>
                  <a:lnTo>
                    <a:pt x="1274" y="12239"/>
                  </a:lnTo>
                  <a:cubicBezTo>
                    <a:pt x="1528" y="12434"/>
                    <a:pt x="1882" y="12567"/>
                    <a:pt x="2212" y="12567"/>
                  </a:cubicBezTo>
                  <a:cubicBezTo>
                    <a:pt x="2283" y="12567"/>
                    <a:pt x="2352" y="12561"/>
                    <a:pt x="2419" y="12548"/>
                  </a:cubicBezTo>
                  <a:cubicBezTo>
                    <a:pt x="2637" y="12621"/>
                    <a:pt x="2874" y="12694"/>
                    <a:pt x="3019" y="12694"/>
                  </a:cubicBezTo>
                  <a:cubicBezTo>
                    <a:pt x="3255" y="12839"/>
                    <a:pt x="3401" y="12930"/>
                    <a:pt x="3637" y="12930"/>
                  </a:cubicBezTo>
                  <a:cubicBezTo>
                    <a:pt x="3637" y="12951"/>
                    <a:pt x="3643" y="12960"/>
                    <a:pt x="3652" y="12960"/>
                  </a:cubicBezTo>
                  <a:cubicBezTo>
                    <a:pt x="3673" y="12960"/>
                    <a:pt x="3710" y="12904"/>
                    <a:pt x="3710" y="12839"/>
                  </a:cubicBezTo>
                  <a:cubicBezTo>
                    <a:pt x="3928" y="12839"/>
                    <a:pt x="4164" y="12930"/>
                    <a:pt x="4383" y="12930"/>
                  </a:cubicBezTo>
                  <a:cubicBezTo>
                    <a:pt x="5073" y="12839"/>
                    <a:pt x="5910" y="12766"/>
                    <a:pt x="6437" y="12385"/>
                  </a:cubicBezTo>
                  <a:cubicBezTo>
                    <a:pt x="6562" y="12281"/>
                    <a:pt x="6640" y="12178"/>
                    <a:pt x="6680" y="12077"/>
                  </a:cubicBezTo>
                  <a:close/>
                  <a:moveTo>
                    <a:pt x="2178" y="0"/>
                  </a:moveTo>
                  <a:cubicBezTo>
                    <a:pt x="1703" y="0"/>
                    <a:pt x="1264" y="68"/>
                    <a:pt x="1055" y="276"/>
                  </a:cubicBezTo>
                  <a:cubicBezTo>
                    <a:pt x="674" y="422"/>
                    <a:pt x="292" y="731"/>
                    <a:pt x="146" y="1185"/>
                  </a:cubicBezTo>
                  <a:cubicBezTo>
                    <a:pt x="1" y="1713"/>
                    <a:pt x="219" y="2094"/>
                    <a:pt x="601" y="2313"/>
                  </a:cubicBezTo>
                  <a:lnTo>
                    <a:pt x="674" y="2385"/>
                  </a:lnTo>
                  <a:cubicBezTo>
                    <a:pt x="674" y="2840"/>
                    <a:pt x="746" y="3294"/>
                    <a:pt x="746" y="3749"/>
                  </a:cubicBezTo>
                  <a:cubicBezTo>
                    <a:pt x="746" y="4894"/>
                    <a:pt x="746" y="5949"/>
                    <a:pt x="819" y="7094"/>
                  </a:cubicBezTo>
                  <a:lnTo>
                    <a:pt x="819" y="13748"/>
                  </a:lnTo>
                  <a:cubicBezTo>
                    <a:pt x="819" y="15948"/>
                    <a:pt x="819" y="18148"/>
                    <a:pt x="910" y="20348"/>
                  </a:cubicBezTo>
                  <a:cubicBezTo>
                    <a:pt x="910" y="21857"/>
                    <a:pt x="819" y="23457"/>
                    <a:pt x="983" y="24966"/>
                  </a:cubicBezTo>
                  <a:cubicBezTo>
                    <a:pt x="1140" y="26446"/>
                    <a:pt x="2288" y="27916"/>
                    <a:pt x="3597" y="27916"/>
                  </a:cubicBezTo>
                  <a:cubicBezTo>
                    <a:pt x="4105" y="27916"/>
                    <a:pt x="4638" y="27694"/>
                    <a:pt x="5146" y="27166"/>
                  </a:cubicBezTo>
                  <a:cubicBezTo>
                    <a:pt x="6128" y="26184"/>
                    <a:pt x="6364" y="24820"/>
                    <a:pt x="6582" y="23529"/>
                  </a:cubicBezTo>
                  <a:cubicBezTo>
                    <a:pt x="6891" y="21566"/>
                    <a:pt x="6964" y="19584"/>
                    <a:pt x="7037" y="17621"/>
                  </a:cubicBezTo>
                  <a:lnTo>
                    <a:pt x="7037" y="15948"/>
                  </a:lnTo>
                  <a:cubicBezTo>
                    <a:pt x="7182" y="15875"/>
                    <a:pt x="7182" y="15803"/>
                    <a:pt x="7110" y="15730"/>
                  </a:cubicBezTo>
                  <a:cubicBezTo>
                    <a:pt x="7182" y="11403"/>
                    <a:pt x="7110" y="7094"/>
                    <a:pt x="7110" y="2694"/>
                  </a:cubicBezTo>
                  <a:cubicBezTo>
                    <a:pt x="7564" y="2549"/>
                    <a:pt x="7946" y="2240"/>
                    <a:pt x="8019" y="1858"/>
                  </a:cubicBezTo>
                  <a:cubicBezTo>
                    <a:pt x="8019" y="1858"/>
                    <a:pt x="8019" y="1785"/>
                    <a:pt x="8091" y="1785"/>
                  </a:cubicBezTo>
                  <a:lnTo>
                    <a:pt x="8091" y="1640"/>
                  </a:lnTo>
                  <a:cubicBezTo>
                    <a:pt x="8255" y="1567"/>
                    <a:pt x="8328" y="1404"/>
                    <a:pt x="8328" y="1258"/>
                  </a:cubicBezTo>
                  <a:cubicBezTo>
                    <a:pt x="8328" y="40"/>
                    <a:pt x="3928" y="40"/>
                    <a:pt x="3092" y="40"/>
                  </a:cubicBezTo>
                  <a:lnTo>
                    <a:pt x="2874" y="40"/>
                  </a:lnTo>
                  <a:cubicBezTo>
                    <a:pt x="2648" y="16"/>
                    <a:pt x="2409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754163" y="492138"/>
              <a:ext cx="109575" cy="19825"/>
            </a:xfrm>
            <a:custGeom>
              <a:avLst/>
              <a:gdLst/>
              <a:ahLst/>
              <a:cxnLst/>
              <a:rect l="l" t="t" r="r" b="b"/>
              <a:pathLst>
                <a:path w="4383" h="793" extrusionOk="0">
                  <a:moveTo>
                    <a:pt x="73" y="1"/>
                  </a:moveTo>
                  <a:cubicBezTo>
                    <a:pt x="1" y="1"/>
                    <a:pt x="1" y="74"/>
                    <a:pt x="1" y="74"/>
                  </a:cubicBezTo>
                  <a:cubicBezTo>
                    <a:pt x="593" y="275"/>
                    <a:pt x="1986" y="792"/>
                    <a:pt x="3072" y="792"/>
                  </a:cubicBezTo>
                  <a:cubicBezTo>
                    <a:pt x="3654" y="792"/>
                    <a:pt x="4147" y="644"/>
                    <a:pt x="4382" y="219"/>
                  </a:cubicBezTo>
                  <a:cubicBezTo>
                    <a:pt x="4382" y="168"/>
                    <a:pt x="4346" y="116"/>
                    <a:pt x="4299" y="116"/>
                  </a:cubicBezTo>
                  <a:cubicBezTo>
                    <a:pt x="4279" y="116"/>
                    <a:pt x="4258" y="125"/>
                    <a:pt x="4237" y="146"/>
                  </a:cubicBezTo>
                  <a:cubicBezTo>
                    <a:pt x="3747" y="362"/>
                    <a:pt x="3249" y="441"/>
                    <a:pt x="2747" y="441"/>
                  </a:cubicBezTo>
                  <a:cubicBezTo>
                    <a:pt x="1852" y="441"/>
                    <a:pt x="948" y="187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814613" y="577138"/>
              <a:ext cx="41850" cy="13200"/>
            </a:xfrm>
            <a:custGeom>
              <a:avLst/>
              <a:gdLst/>
              <a:ahLst/>
              <a:cxnLst/>
              <a:rect l="l" t="t" r="r" b="b"/>
              <a:pathLst>
                <a:path w="1674" h="528" extrusionOk="0">
                  <a:moveTo>
                    <a:pt x="73" y="1"/>
                  </a:moveTo>
                  <a:cubicBezTo>
                    <a:pt x="1" y="1"/>
                    <a:pt x="1" y="164"/>
                    <a:pt x="73" y="164"/>
                  </a:cubicBezTo>
                  <a:cubicBezTo>
                    <a:pt x="528" y="310"/>
                    <a:pt x="1055" y="528"/>
                    <a:pt x="1582" y="528"/>
                  </a:cubicBezTo>
                  <a:cubicBezTo>
                    <a:pt x="1673" y="528"/>
                    <a:pt x="1673" y="382"/>
                    <a:pt x="1582" y="310"/>
                  </a:cubicBezTo>
                  <a:cubicBezTo>
                    <a:pt x="1219" y="73"/>
                    <a:pt x="601" y="73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813288" y="601338"/>
              <a:ext cx="48625" cy="21275"/>
            </a:xfrm>
            <a:custGeom>
              <a:avLst/>
              <a:gdLst/>
              <a:ahLst/>
              <a:cxnLst/>
              <a:rect l="l" t="t" r="r" b="b"/>
              <a:pathLst>
                <a:path w="1945" h="851" extrusionOk="0">
                  <a:moveTo>
                    <a:pt x="98" y="0"/>
                  </a:moveTo>
                  <a:cubicBezTo>
                    <a:pt x="38" y="0"/>
                    <a:pt x="0" y="178"/>
                    <a:pt x="126" y="178"/>
                  </a:cubicBezTo>
                  <a:cubicBezTo>
                    <a:pt x="435" y="323"/>
                    <a:pt x="726" y="396"/>
                    <a:pt x="963" y="560"/>
                  </a:cubicBezTo>
                  <a:cubicBezTo>
                    <a:pt x="1272" y="633"/>
                    <a:pt x="1490" y="778"/>
                    <a:pt x="1726" y="851"/>
                  </a:cubicBezTo>
                  <a:cubicBezTo>
                    <a:pt x="1872" y="851"/>
                    <a:pt x="1944" y="778"/>
                    <a:pt x="1872" y="705"/>
                  </a:cubicBezTo>
                  <a:cubicBezTo>
                    <a:pt x="1417" y="251"/>
                    <a:pt x="726" y="105"/>
                    <a:pt x="126" y="14"/>
                  </a:cubicBezTo>
                  <a:cubicBezTo>
                    <a:pt x="117" y="5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842788" y="687588"/>
              <a:ext cx="5950" cy="17650"/>
            </a:xfrm>
            <a:custGeom>
              <a:avLst/>
              <a:gdLst/>
              <a:ahLst/>
              <a:cxnLst/>
              <a:rect l="l" t="t" r="r" b="b"/>
              <a:pathLst>
                <a:path w="238" h="706" extrusionOk="0">
                  <a:moveTo>
                    <a:pt x="83" y="1"/>
                  </a:moveTo>
                  <a:cubicBezTo>
                    <a:pt x="42" y="1"/>
                    <a:pt x="1" y="19"/>
                    <a:pt x="1" y="55"/>
                  </a:cubicBezTo>
                  <a:lnTo>
                    <a:pt x="1" y="582"/>
                  </a:lnTo>
                  <a:cubicBezTo>
                    <a:pt x="1" y="664"/>
                    <a:pt x="60" y="705"/>
                    <a:pt x="119" y="705"/>
                  </a:cubicBezTo>
                  <a:cubicBezTo>
                    <a:pt x="178" y="705"/>
                    <a:pt x="237" y="664"/>
                    <a:pt x="237" y="582"/>
                  </a:cubicBezTo>
                  <a:cubicBezTo>
                    <a:pt x="164" y="437"/>
                    <a:pt x="164" y="291"/>
                    <a:pt x="164" y="55"/>
                  </a:cubicBezTo>
                  <a:cubicBezTo>
                    <a:pt x="164" y="19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839163" y="724863"/>
              <a:ext cx="5925" cy="7300"/>
            </a:xfrm>
            <a:custGeom>
              <a:avLst/>
              <a:gdLst/>
              <a:ahLst/>
              <a:cxnLst/>
              <a:rect l="l" t="t" r="r" b="b"/>
              <a:pathLst>
                <a:path w="237" h="292" extrusionOk="0">
                  <a:moveTo>
                    <a:pt x="73" y="0"/>
                  </a:moveTo>
                  <a:cubicBezTo>
                    <a:pt x="0" y="0"/>
                    <a:pt x="0" y="73"/>
                    <a:pt x="0" y="164"/>
                  </a:cubicBezTo>
                  <a:cubicBezTo>
                    <a:pt x="0" y="164"/>
                    <a:pt x="0" y="237"/>
                    <a:pt x="73" y="237"/>
                  </a:cubicBezTo>
                  <a:cubicBezTo>
                    <a:pt x="73" y="273"/>
                    <a:pt x="73" y="291"/>
                    <a:pt x="82" y="291"/>
                  </a:cubicBezTo>
                  <a:cubicBezTo>
                    <a:pt x="91" y="291"/>
                    <a:pt x="109" y="273"/>
                    <a:pt x="146" y="237"/>
                  </a:cubicBezTo>
                  <a:lnTo>
                    <a:pt x="146" y="164"/>
                  </a:lnTo>
                  <a:cubicBezTo>
                    <a:pt x="237" y="73"/>
                    <a:pt x="14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15"/>
          <p:cNvSpPr/>
          <p:nvPr/>
        </p:nvSpPr>
        <p:spPr>
          <a:xfrm rot="-574352">
            <a:off x="527271" y="3563633"/>
            <a:ext cx="297282" cy="728093"/>
          </a:xfrm>
          <a:custGeom>
            <a:avLst/>
            <a:gdLst/>
            <a:ahLst/>
            <a:cxnLst/>
            <a:rect l="l" t="t" r="r" b="b"/>
            <a:pathLst>
              <a:path w="11891" h="29123" extrusionOk="0">
                <a:moveTo>
                  <a:pt x="2419" y="910"/>
                </a:moveTo>
                <a:lnTo>
                  <a:pt x="2419" y="910"/>
                </a:lnTo>
                <a:cubicBezTo>
                  <a:pt x="2491" y="983"/>
                  <a:pt x="2491" y="1055"/>
                  <a:pt x="2564" y="1219"/>
                </a:cubicBezTo>
                <a:lnTo>
                  <a:pt x="2491" y="1219"/>
                </a:lnTo>
                <a:cubicBezTo>
                  <a:pt x="2491" y="1128"/>
                  <a:pt x="2419" y="1055"/>
                  <a:pt x="2419" y="910"/>
                </a:cubicBezTo>
                <a:close/>
                <a:moveTo>
                  <a:pt x="528" y="764"/>
                </a:moveTo>
                <a:cubicBezTo>
                  <a:pt x="877" y="2695"/>
                  <a:pt x="1212" y="4641"/>
                  <a:pt x="1614" y="6643"/>
                </a:cubicBezTo>
                <a:lnTo>
                  <a:pt x="1614" y="6643"/>
                </a:lnTo>
                <a:cubicBezTo>
                  <a:pt x="1357" y="5389"/>
                  <a:pt x="1088" y="4124"/>
                  <a:pt x="819" y="2873"/>
                </a:cubicBezTo>
                <a:cubicBezTo>
                  <a:pt x="673" y="2273"/>
                  <a:pt x="291" y="1364"/>
                  <a:pt x="528" y="764"/>
                </a:cubicBezTo>
                <a:close/>
                <a:moveTo>
                  <a:pt x="2728" y="1292"/>
                </a:moveTo>
                <a:cubicBezTo>
                  <a:pt x="2728" y="1364"/>
                  <a:pt x="2800" y="1437"/>
                  <a:pt x="2800" y="1510"/>
                </a:cubicBezTo>
                <a:cubicBezTo>
                  <a:pt x="3091" y="2037"/>
                  <a:pt x="3255" y="2582"/>
                  <a:pt x="3473" y="3110"/>
                </a:cubicBezTo>
                <a:cubicBezTo>
                  <a:pt x="4000" y="4310"/>
                  <a:pt x="4546" y="5600"/>
                  <a:pt x="5000" y="6819"/>
                </a:cubicBezTo>
                <a:cubicBezTo>
                  <a:pt x="4309" y="5310"/>
                  <a:pt x="3400" y="3855"/>
                  <a:pt x="2946" y="2273"/>
                </a:cubicBezTo>
                <a:lnTo>
                  <a:pt x="2946" y="2346"/>
                </a:lnTo>
                <a:cubicBezTo>
                  <a:pt x="2946" y="2273"/>
                  <a:pt x="2946" y="2201"/>
                  <a:pt x="2873" y="2128"/>
                </a:cubicBezTo>
                <a:cubicBezTo>
                  <a:pt x="2800" y="1819"/>
                  <a:pt x="2728" y="1583"/>
                  <a:pt x="2728" y="1292"/>
                </a:cubicBezTo>
                <a:close/>
                <a:moveTo>
                  <a:pt x="6582" y="11127"/>
                </a:moveTo>
                <a:lnTo>
                  <a:pt x="6582" y="11127"/>
                </a:lnTo>
                <a:cubicBezTo>
                  <a:pt x="6964" y="11964"/>
                  <a:pt x="7273" y="12800"/>
                  <a:pt x="7564" y="13636"/>
                </a:cubicBezTo>
                <a:cubicBezTo>
                  <a:pt x="9000" y="17272"/>
                  <a:pt x="10291" y="20909"/>
                  <a:pt x="11127" y="24690"/>
                </a:cubicBezTo>
                <a:cubicBezTo>
                  <a:pt x="11069" y="24683"/>
                  <a:pt x="11012" y="24680"/>
                  <a:pt x="10956" y="24680"/>
                </a:cubicBezTo>
                <a:cubicBezTo>
                  <a:pt x="10754" y="24680"/>
                  <a:pt x="10562" y="24724"/>
                  <a:pt x="10387" y="24810"/>
                </a:cubicBezTo>
                <a:lnTo>
                  <a:pt x="10387" y="24810"/>
                </a:lnTo>
                <a:cubicBezTo>
                  <a:pt x="10426" y="24781"/>
                  <a:pt x="10454" y="24740"/>
                  <a:pt x="10454" y="24690"/>
                </a:cubicBezTo>
                <a:cubicBezTo>
                  <a:pt x="9545" y="20527"/>
                  <a:pt x="8327" y="16436"/>
                  <a:pt x="7036" y="12418"/>
                </a:cubicBezTo>
                <a:cubicBezTo>
                  <a:pt x="6891" y="11964"/>
                  <a:pt x="6727" y="11582"/>
                  <a:pt x="6582" y="11127"/>
                </a:cubicBezTo>
                <a:close/>
                <a:moveTo>
                  <a:pt x="3019" y="12036"/>
                </a:moveTo>
                <a:lnTo>
                  <a:pt x="3019" y="12036"/>
                </a:lnTo>
                <a:cubicBezTo>
                  <a:pt x="3182" y="12418"/>
                  <a:pt x="3255" y="12800"/>
                  <a:pt x="3400" y="13182"/>
                </a:cubicBezTo>
                <a:cubicBezTo>
                  <a:pt x="4837" y="17200"/>
                  <a:pt x="6200" y="21290"/>
                  <a:pt x="7273" y="25381"/>
                </a:cubicBezTo>
                <a:cubicBezTo>
                  <a:pt x="6364" y="23254"/>
                  <a:pt x="5909" y="20909"/>
                  <a:pt x="5146" y="18636"/>
                </a:cubicBezTo>
                <a:cubicBezTo>
                  <a:pt x="4455" y="16436"/>
                  <a:pt x="3709" y="14236"/>
                  <a:pt x="3019" y="12036"/>
                </a:cubicBezTo>
                <a:close/>
                <a:moveTo>
                  <a:pt x="1319" y="328"/>
                </a:moveTo>
                <a:cubicBezTo>
                  <a:pt x="1414" y="328"/>
                  <a:pt x="1510" y="346"/>
                  <a:pt x="1582" y="383"/>
                </a:cubicBezTo>
                <a:cubicBezTo>
                  <a:pt x="1964" y="601"/>
                  <a:pt x="2273" y="1128"/>
                  <a:pt x="2491" y="1583"/>
                </a:cubicBezTo>
                <a:cubicBezTo>
                  <a:pt x="2800" y="3328"/>
                  <a:pt x="3709" y="4855"/>
                  <a:pt x="4455" y="6364"/>
                </a:cubicBezTo>
                <a:cubicBezTo>
                  <a:pt x="5364" y="8328"/>
                  <a:pt x="6055" y="10455"/>
                  <a:pt x="6727" y="12491"/>
                </a:cubicBezTo>
                <a:cubicBezTo>
                  <a:pt x="8018" y="16509"/>
                  <a:pt x="9164" y="20599"/>
                  <a:pt x="10145" y="24763"/>
                </a:cubicBezTo>
                <a:cubicBezTo>
                  <a:pt x="10145" y="24827"/>
                  <a:pt x="10193" y="24855"/>
                  <a:pt x="10251" y="24855"/>
                </a:cubicBezTo>
                <a:cubicBezTo>
                  <a:pt x="10275" y="24855"/>
                  <a:pt x="10300" y="24850"/>
                  <a:pt x="10324" y="24842"/>
                </a:cubicBezTo>
                <a:lnTo>
                  <a:pt x="10324" y="24842"/>
                </a:lnTo>
                <a:cubicBezTo>
                  <a:pt x="10068" y="24984"/>
                  <a:pt x="9851" y="25216"/>
                  <a:pt x="9691" y="25526"/>
                </a:cubicBezTo>
                <a:cubicBezTo>
                  <a:pt x="9524" y="25475"/>
                  <a:pt x="9366" y="25424"/>
                  <a:pt x="9236" y="25424"/>
                </a:cubicBezTo>
                <a:cubicBezTo>
                  <a:pt x="9182" y="25424"/>
                  <a:pt x="9133" y="25432"/>
                  <a:pt x="9091" y="25454"/>
                </a:cubicBezTo>
                <a:lnTo>
                  <a:pt x="9091" y="25217"/>
                </a:lnTo>
                <a:cubicBezTo>
                  <a:pt x="8182" y="23636"/>
                  <a:pt x="8091" y="21745"/>
                  <a:pt x="7636" y="19999"/>
                </a:cubicBezTo>
                <a:cubicBezTo>
                  <a:pt x="7036" y="17727"/>
                  <a:pt x="6055" y="15527"/>
                  <a:pt x="5291" y="13254"/>
                </a:cubicBezTo>
                <a:cubicBezTo>
                  <a:pt x="3855" y="9091"/>
                  <a:pt x="2728" y="4764"/>
                  <a:pt x="819" y="764"/>
                </a:cubicBezTo>
                <a:cubicBezTo>
                  <a:pt x="910" y="528"/>
                  <a:pt x="982" y="455"/>
                  <a:pt x="1055" y="383"/>
                </a:cubicBezTo>
                <a:cubicBezTo>
                  <a:pt x="1128" y="346"/>
                  <a:pt x="1223" y="328"/>
                  <a:pt x="1319" y="328"/>
                </a:cubicBezTo>
                <a:close/>
                <a:moveTo>
                  <a:pt x="819" y="1219"/>
                </a:moveTo>
                <a:cubicBezTo>
                  <a:pt x="2346" y="5455"/>
                  <a:pt x="3709" y="9691"/>
                  <a:pt x="5146" y="14018"/>
                </a:cubicBezTo>
                <a:cubicBezTo>
                  <a:pt x="5909" y="16218"/>
                  <a:pt x="6891" y="18400"/>
                  <a:pt x="7418" y="20672"/>
                </a:cubicBezTo>
                <a:cubicBezTo>
                  <a:pt x="7800" y="22272"/>
                  <a:pt x="7945" y="24017"/>
                  <a:pt x="8782" y="25381"/>
                </a:cubicBezTo>
                <a:cubicBezTo>
                  <a:pt x="8782" y="25454"/>
                  <a:pt x="8855" y="25454"/>
                  <a:pt x="8855" y="25454"/>
                </a:cubicBezTo>
                <a:cubicBezTo>
                  <a:pt x="8473" y="25599"/>
                  <a:pt x="8182" y="25981"/>
                  <a:pt x="7873" y="26435"/>
                </a:cubicBezTo>
                <a:cubicBezTo>
                  <a:pt x="6273" y="19236"/>
                  <a:pt x="3091" y="12582"/>
                  <a:pt x="1655" y="5455"/>
                </a:cubicBezTo>
                <a:cubicBezTo>
                  <a:pt x="1510" y="4855"/>
                  <a:pt x="910" y="2419"/>
                  <a:pt x="819" y="1219"/>
                </a:cubicBezTo>
                <a:close/>
                <a:moveTo>
                  <a:pt x="9909" y="26963"/>
                </a:moveTo>
                <a:lnTo>
                  <a:pt x="9909" y="27035"/>
                </a:lnTo>
                <a:lnTo>
                  <a:pt x="9836" y="27035"/>
                </a:lnTo>
                <a:lnTo>
                  <a:pt x="9909" y="26963"/>
                </a:lnTo>
                <a:close/>
                <a:moveTo>
                  <a:pt x="10964" y="25055"/>
                </a:moveTo>
                <a:cubicBezTo>
                  <a:pt x="11042" y="25055"/>
                  <a:pt x="11121" y="25061"/>
                  <a:pt x="11200" y="25072"/>
                </a:cubicBezTo>
                <a:cubicBezTo>
                  <a:pt x="11200" y="25145"/>
                  <a:pt x="11273" y="25217"/>
                  <a:pt x="11273" y="25308"/>
                </a:cubicBezTo>
                <a:cubicBezTo>
                  <a:pt x="11200" y="25308"/>
                  <a:pt x="11054" y="25308"/>
                  <a:pt x="11054" y="25454"/>
                </a:cubicBezTo>
                <a:lnTo>
                  <a:pt x="11054" y="26363"/>
                </a:lnTo>
                <a:lnTo>
                  <a:pt x="10982" y="26435"/>
                </a:lnTo>
                <a:cubicBezTo>
                  <a:pt x="10982" y="26363"/>
                  <a:pt x="10982" y="26363"/>
                  <a:pt x="10909" y="26363"/>
                </a:cubicBezTo>
                <a:cubicBezTo>
                  <a:pt x="10600" y="26435"/>
                  <a:pt x="10364" y="26508"/>
                  <a:pt x="10073" y="26672"/>
                </a:cubicBezTo>
                <a:lnTo>
                  <a:pt x="9764" y="26672"/>
                </a:lnTo>
                <a:cubicBezTo>
                  <a:pt x="9545" y="26745"/>
                  <a:pt x="9382" y="26890"/>
                  <a:pt x="9236" y="27035"/>
                </a:cubicBezTo>
                <a:cubicBezTo>
                  <a:pt x="9207" y="27006"/>
                  <a:pt x="9178" y="26989"/>
                  <a:pt x="9154" y="26989"/>
                </a:cubicBezTo>
                <a:cubicBezTo>
                  <a:pt x="9117" y="26989"/>
                  <a:pt x="9091" y="27028"/>
                  <a:pt x="9091" y="27126"/>
                </a:cubicBezTo>
                <a:lnTo>
                  <a:pt x="9091" y="27199"/>
                </a:lnTo>
                <a:lnTo>
                  <a:pt x="9000" y="27272"/>
                </a:lnTo>
                <a:cubicBezTo>
                  <a:pt x="8709" y="27126"/>
                  <a:pt x="8327" y="26963"/>
                  <a:pt x="8018" y="26817"/>
                </a:cubicBezTo>
                <a:lnTo>
                  <a:pt x="7945" y="26817"/>
                </a:lnTo>
                <a:cubicBezTo>
                  <a:pt x="8304" y="26344"/>
                  <a:pt x="8662" y="25770"/>
                  <a:pt x="9207" y="25770"/>
                </a:cubicBezTo>
                <a:cubicBezTo>
                  <a:pt x="9353" y="25770"/>
                  <a:pt x="9513" y="25812"/>
                  <a:pt x="9691" y="25908"/>
                </a:cubicBezTo>
                <a:cubicBezTo>
                  <a:pt x="9751" y="25938"/>
                  <a:pt x="9799" y="25956"/>
                  <a:pt x="9841" y="25956"/>
                </a:cubicBezTo>
                <a:cubicBezTo>
                  <a:pt x="9900" y="25956"/>
                  <a:pt x="9947" y="25921"/>
                  <a:pt x="10000" y="25835"/>
                </a:cubicBezTo>
                <a:cubicBezTo>
                  <a:pt x="10124" y="25248"/>
                  <a:pt x="10523" y="25055"/>
                  <a:pt x="10964" y="25055"/>
                </a:cubicBezTo>
                <a:close/>
                <a:moveTo>
                  <a:pt x="10745" y="26672"/>
                </a:moveTo>
                <a:cubicBezTo>
                  <a:pt x="10745" y="26817"/>
                  <a:pt x="10673" y="26963"/>
                  <a:pt x="10673" y="27126"/>
                </a:cubicBezTo>
                <a:cubicBezTo>
                  <a:pt x="10673" y="27199"/>
                  <a:pt x="10673" y="27272"/>
                  <a:pt x="10600" y="27272"/>
                </a:cubicBezTo>
                <a:cubicBezTo>
                  <a:pt x="10600" y="27126"/>
                  <a:pt x="10600" y="26963"/>
                  <a:pt x="10527" y="26817"/>
                </a:cubicBezTo>
                <a:cubicBezTo>
                  <a:pt x="10527" y="26817"/>
                  <a:pt x="10527" y="26745"/>
                  <a:pt x="10454" y="26745"/>
                </a:cubicBezTo>
                <a:cubicBezTo>
                  <a:pt x="10600" y="26745"/>
                  <a:pt x="10673" y="26672"/>
                  <a:pt x="10745" y="26672"/>
                </a:cubicBezTo>
                <a:close/>
                <a:moveTo>
                  <a:pt x="10000" y="26963"/>
                </a:moveTo>
                <a:cubicBezTo>
                  <a:pt x="10073" y="26963"/>
                  <a:pt x="10145" y="26963"/>
                  <a:pt x="10291" y="27035"/>
                </a:cubicBezTo>
                <a:cubicBezTo>
                  <a:pt x="10218" y="27199"/>
                  <a:pt x="10218" y="27344"/>
                  <a:pt x="10145" y="27490"/>
                </a:cubicBezTo>
                <a:cubicBezTo>
                  <a:pt x="10145" y="27344"/>
                  <a:pt x="10073" y="27199"/>
                  <a:pt x="10073" y="27126"/>
                </a:cubicBezTo>
                <a:lnTo>
                  <a:pt x="10000" y="27035"/>
                </a:lnTo>
                <a:lnTo>
                  <a:pt x="10000" y="26963"/>
                </a:lnTo>
                <a:close/>
                <a:moveTo>
                  <a:pt x="9691" y="27035"/>
                </a:moveTo>
                <a:lnTo>
                  <a:pt x="9691" y="27126"/>
                </a:lnTo>
                <a:cubicBezTo>
                  <a:pt x="9764" y="27199"/>
                  <a:pt x="9764" y="27272"/>
                  <a:pt x="9764" y="27344"/>
                </a:cubicBezTo>
                <a:lnTo>
                  <a:pt x="9764" y="27726"/>
                </a:lnTo>
                <a:cubicBezTo>
                  <a:pt x="9618" y="27654"/>
                  <a:pt x="9454" y="27581"/>
                  <a:pt x="9309" y="27490"/>
                </a:cubicBezTo>
                <a:lnTo>
                  <a:pt x="9309" y="27344"/>
                </a:lnTo>
                <a:cubicBezTo>
                  <a:pt x="9454" y="27199"/>
                  <a:pt x="9545" y="27126"/>
                  <a:pt x="9691" y="27035"/>
                </a:cubicBezTo>
                <a:close/>
                <a:moveTo>
                  <a:pt x="10454" y="27417"/>
                </a:moveTo>
                <a:lnTo>
                  <a:pt x="10454" y="28035"/>
                </a:lnTo>
                <a:lnTo>
                  <a:pt x="10454" y="28181"/>
                </a:lnTo>
                <a:cubicBezTo>
                  <a:pt x="10364" y="28181"/>
                  <a:pt x="10291" y="28108"/>
                  <a:pt x="10218" y="28035"/>
                </a:cubicBezTo>
                <a:cubicBezTo>
                  <a:pt x="10218" y="28035"/>
                  <a:pt x="10291" y="28035"/>
                  <a:pt x="10291" y="27944"/>
                </a:cubicBezTo>
                <a:cubicBezTo>
                  <a:pt x="10291" y="27726"/>
                  <a:pt x="10364" y="27581"/>
                  <a:pt x="10454" y="27417"/>
                </a:cubicBezTo>
                <a:close/>
                <a:moveTo>
                  <a:pt x="10745" y="28181"/>
                </a:moveTo>
                <a:cubicBezTo>
                  <a:pt x="10745" y="28326"/>
                  <a:pt x="10818" y="28399"/>
                  <a:pt x="10818" y="28563"/>
                </a:cubicBezTo>
                <a:lnTo>
                  <a:pt x="10673" y="28399"/>
                </a:lnTo>
                <a:lnTo>
                  <a:pt x="10673" y="28253"/>
                </a:lnTo>
                <a:cubicBezTo>
                  <a:pt x="10745" y="28253"/>
                  <a:pt x="10745" y="28181"/>
                  <a:pt x="10745" y="28181"/>
                </a:cubicBezTo>
                <a:close/>
                <a:moveTo>
                  <a:pt x="1200" y="1"/>
                </a:moveTo>
                <a:cubicBezTo>
                  <a:pt x="982" y="1"/>
                  <a:pt x="746" y="1"/>
                  <a:pt x="601" y="74"/>
                </a:cubicBezTo>
                <a:cubicBezTo>
                  <a:pt x="528" y="74"/>
                  <a:pt x="455" y="146"/>
                  <a:pt x="455" y="219"/>
                </a:cubicBezTo>
                <a:cubicBezTo>
                  <a:pt x="364" y="310"/>
                  <a:pt x="291" y="383"/>
                  <a:pt x="291" y="528"/>
                </a:cubicBezTo>
                <a:cubicBezTo>
                  <a:pt x="1" y="1055"/>
                  <a:pt x="291" y="1964"/>
                  <a:pt x="364" y="2492"/>
                </a:cubicBezTo>
                <a:cubicBezTo>
                  <a:pt x="673" y="3946"/>
                  <a:pt x="982" y="5455"/>
                  <a:pt x="1273" y="6891"/>
                </a:cubicBezTo>
                <a:cubicBezTo>
                  <a:pt x="2037" y="10382"/>
                  <a:pt x="3182" y="13782"/>
                  <a:pt x="4309" y="17200"/>
                </a:cubicBezTo>
                <a:cubicBezTo>
                  <a:pt x="5291" y="20381"/>
                  <a:pt x="5982" y="23781"/>
                  <a:pt x="7418" y="26817"/>
                </a:cubicBezTo>
                <a:cubicBezTo>
                  <a:pt x="7491" y="26890"/>
                  <a:pt x="7491" y="26963"/>
                  <a:pt x="7564" y="26963"/>
                </a:cubicBezTo>
                <a:lnTo>
                  <a:pt x="7564" y="27035"/>
                </a:lnTo>
                <a:cubicBezTo>
                  <a:pt x="7564" y="27126"/>
                  <a:pt x="7636" y="27199"/>
                  <a:pt x="7727" y="27199"/>
                </a:cubicBezTo>
                <a:cubicBezTo>
                  <a:pt x="7757" y="27229"/>
                  <a:pt x="7800" y="27247"/>
                  <a:pt x="7845" y="27247"/>
                </a:cubicBezTo>
                <a:cubicBezTo>
                  <a:pt x="7908" y="27247"/>
                  <a:pt x="7976" y="27211"/>
                  <a:pt x="8018" y="27126"/>
                </a:cubicBezTo>
                <a:cubicBezTo>
                  <a:pt x="8400" y="27344"/>
                  <a:pt x="8855" y="27581"/>
                  <a:pt x="9236" y="27872"/>
                </a:cubicBezTo>
                <a:cubicBezTo>
                  <a:pt x="9236" y="27944"/>
                  <a:pt x="9309" y="28108"/>
                  <a:pt x="9309" y="28181"/>
                </a:cubicBezTo>
                <a:cubicBezTo>
                  <a:pt x="9345" y="28217"/>
                  <a:pt x="9382" y="28235"/>
                  <a:pt x="9409" y="28235"/>
                </a:cubicBezTo>
                <a:cubicBezTo>
                  <a:pt x="9436" y="28235"/>
                  <a:pt x="9454" y="28217"/>
                  <a:pt x="9454" y="28181"/>
                </a:cubicBezTo>
                <a:cubicBezTo>
                  <a:pt x="9545" y="28181"/>
                  <a:pt x="9545" y="28181"/>
                  <a:pt x="9545" y="28108"/>
                </a:cubicBezTo>
                <a:cubicBezTo>
                  <a:pt x="9836" y="28399"/>
                  <a:pt x="10073" y="28708"/>
                  <a:pt x="10364" y="28853"/>
                </a:cubicBezTo>
                <a:cubicBezTo>
                  <a:pt x="10454" y="28944"/>
                  <a:pt x="10454" y="28944"/>
                  <a:pt x="10527" y="28944"/>
                </a:cubicBezTo>
                <a:cubicBezTo>
                  <a:pt x="10600" y="29017"/>
                  <a:pt x="10745" y="29090"/>
                  <a:pt x="10818" y="29090"/>
                </a:cubicBezTo>
                <a:lnTo>
                  <a:pt x="10909" y="29090"/>
                </a:lnTo>
                <a:cubicBezTo>
                  <a:pt x="10933" y="29114"/>
                  <a:pt x="10957" y="29122"/>
                  <a:pt x="10982" y="29122"/>
                </a:cubicBezTo>
                <a:cubicBezTo>
                  <a:pt x="11030" y="29122"/>
                  <a:pt x="11079" y="29090"/>
                  <a:pt x="11127" y="29090"/>
                </a:cubicBezTo>
                <a:lnTo>
                  <a:pt x="11200" y="29090"/>
                </a:lnTo>
                <a:cubicBezTo>
                  <a:pt x="11200" y="29111"/>
                  <a:pt x="11206" y="29120"/>
                  <a:pt x="11215" y="29120"/>
                </a:cubicBezTo>
                <a:cubicBezTo>
                  <a:pt x="11236" y="29120"/>
                  <a:pt x="11273" y="29069"/>
                  <a:pt x="11273" y="29017"/>
                </a:cubicBezTo>
                <a:cubicBezTo>
                  <a:pt x="11127" y="28781"/>
                  <a:pt x="11127" y="28563"/>
                  <a:pt x="11054" y="28326"/>
                </a:cubicBezTo>
                <a:lnTo>
                  <a:pt x="11127" y="28326"/>
                </a:lnTo>
                <a:cubicBezTo>
                  <a:pt x="11127" y="27872"/>
                  <a:pt x="11200" y="27490"/>
                  <a:pt x="11273" y="27126"/>
                </a:cubicBezTo>
                <a:cubicBezTo>
                  <a:pt x="11436" y="26508"/>
                  <a:pt x="11727" y="25835"/>
                  <a:pt x="11654" y="25217"/>
                </a:cubicBezTo>
                <a:cubicBezTo>
                  <a:pt x="11818" y="25217"/>
                  <a:pt x="11891" y="24999"/>
                  <a:pt x="11727" y="24926"/>
                </a:cubicBezTo>
                <a:cubicBezTo>
                  <a:pt x="11582" y="24854"/>
                  <a:pt x="11509" y="24854"/>
                  <a:pt x="11436" y="24763"/>
                </a:cubicBezTo>
                <a:cubicBezTo>
                  <a:pt x="10454" y="19690"/>
                  <a:pt x="8400" y="14927"/>
                  <a:pt x="6509" y="10146"/>
                </a:cubicBezTo>
                <a:cubicBezTo>
                  <a:pt x="5455" y="7491"/>
                  <a:pt x="4546" y="4855"/>
                  <a:pt x="3473" y="2273"/>
                </a:cubicBezTo>
                <a:cubicBezTo>
                  <a:pt x="3182" y="1437"/>
                  <a:pt x="2800" y="837"/>
                  <a:pt x="2182" y="455"/>
                </a:cubicBezTo>
                <a:cubicBezTo>
                  <a:pt x="2182" y="383"/>
                  <a:pt x="2110" y="383"/>
                  <a:pt x="2110" y="383"/>
                </a:cubicBezTo>
                <a:cubicBezTo>
                  <a:pt x="1964" y="146"/>
                  <a:pt x="1510" y="74"/>
                  <a:pt x="12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5"/>
          <p:cNvSpPr/>
          <p:nvPr/>
        </p:nvSpPr>
        <p:spPr>
          <a:xfrm>
            <a:off x="8173150" y="4296875"/>
            <a:ext cx="757700" cy="413525"/>
          </a:xfrm>
          <a:custGeom>
            <a:avLst/>
            <a:gdLst/>
            <a:ahLst/>
            <a:cxnLst/>
            <a:rect l="l" t="t" r="r" b="b"/>
            <a:pathLst>
              <a:path w="30308" h="16541" extrusionOk="0">
                <a:moveTo>
                  <a:pt x="9927" y="1601"/>
                </a:moveTo>
                <a:cubicBezTo>
                  <a:pt x="9854" y="1601"/>
                  <a:pt x="9763" y="1674"/>
                  <a:pt x="9763" y="1674"/>
                </a:cubicBezTo>
                <a:lnTo>
                  <a:pt x="9618" y="1674"/>
                </a:lnTo>
                <a:cubicBezTo>
                  <a:pt x="9545" y="1674"/>
                  <a:pt x="9472" y="1746"/>
                  <a:pt x="9545" y="1819"/>
                </a:cubicBezTo>
                <a:cubicBezTo>
                  <a:pt x="9472" y="1819"/>
                  <a:pt x="9400" y="1910"/>
                  <a:pt x="9400" y="1910"/>
                </a:cubicBezTo>
                <a:lnTo>
                  <a:pt x="9400" y="1674"/>
                </a:lnTo>
                <a:lnTo>
                  <a:pt x="9400" y="1601"/>
                </a:lnTo>
                <a:close/>
                <a:moveTo>
                  <a:pt x="7127" y="1983"/>
                </a:moveTo>
                <a:cubicBezTo>
                  <a:pt x="6963" y="2274"/>
                  <a:pt x="6891" y="2655"/>
                  <a:pt x="6818" y="2892"/>
                </a:cubicBezTo>
                <a:cubicBezTo>
                  <a:pt x="6582" y="3419"/>
                  <a:pt x="6291" y="3873"/>
                  <a:pt x="5982" y="4328"/>
                </a:cubicBezTo>
                <a:cubicBezTo>
                  <a:pt x="5836" y="4183"/>
                  <a:pt x="5600" y="4019"/>
                  <a:pt x="5454" y="3946"/>
                </a:cubicBezTo>
                <a:cubicBezTo>
                  <a:pt x="4764" y="3564"/>
                  <a:pt x="3636" y="3183"/>
                  <a:pt x="3109" y="2583"/>
                </a:cubicBezTo>
                <a:cubicBezTo>
                  <a:pt x="3945" y="2510"/>
                  <a:pt x="4691" y="2583"/>
                  <a:pt x="5527" y="2437"/>
                </a:cubicBezTo>
                <a:cubicBezTo>
                  <a:pt x="6054" y="2274"/>
                  <a:pt x="6582" y="2128"/>
                  <a:pt x="7127" y="1983"/>
                </a:cubicBezTo>
                <a:close/>
                <a:moveTo>
                  <a:pt x="11215" y="4836"/>
                </a:moveTo>
                <a:cubicBezTo>
                  <a:pt x="12005" y="4836"/>
                  <a:pt x="12800" y="5007"/>
                  <a:pt x="13490" y="5237"/>
                </a:cubicBezTo>
                <a:cubicBezTo>
                  <a:pt x="14236" y="5455"/>
                  <a:pt x="14999" y="5692"/>
                  <a:pt x="15599" y="6001"/>
                </a:cubicBezTo>
                <a:cubicBezTo>
                  <a:pt x="14202" y="5417"/>
                  <a:pt x="12687" y="5054"/>
                  <a:pt x="11056" y="5054"/>
                </a:cubicBezTo>
                <a:cubicBezTo>
                  <a:pt x="10756" y="5054"/>
                  <a:pt x="10453" y="5066"/>
                  <a:pt x="10145" y="5092"/>
                </a:cubicBezTo>
                <a:cubicBezTo>
                  <a:pt x="9927" y="5164"/>
                  <a:pt x="9691" y="5164"/>
                  <a:pt x="9472" y="5237"/>
                </a:cubicBezTo>
                <a:cubicBezTo>
                  <a:pt x="9545" y="5164"/>
                  <a:pt x="9618" y="5164"/>
                  <a:pt x="9691" y="5092"/>
                </a:cubicBezTo>
                <a:cubicBezTo>
                  <a:pt x="10175" y="4911"/>
                  <a:pt x="10694" y="4836"/>
                  <a:pt x="11215" y="4836"/>
                </a:cubicBezTo>
                <a:close/>
                <a:moveTo>
                  <a:pt x="24544" y="6364"/>
                </a:moveTo>
                <a:cubicBezTo>
                  <a:pt x="25308" y="7128"/>
                  <a:pt x="25835" y="8037"/>
                  <a:pt x="26435" y="8946"/>
                </a:cubicBezTo>
                <a:cubicBezTo>
                  <a:pt x="26580" y="9182"/>
                  <a:pt x="26744" y="9400"/>
                  <a:pt x="26962" y="9709"/>
                </a:cubicBezTo>
                <a:cubicBezTo>
                  <a:pt x="26217" y="8800"/>
                  <a:pt x="25453" y="7891"/>
                  <a:pt x="24853" y="6819"/>
                </a:cubicBezTo>
                <a:cubicBezTo>
                  <a:pt x="24762" y="6673"/>
                  <a:pt x="24617" y="6528"/>
                  <a:pt x="24544" y="6364"/>
                </a:cubicBezTo>
                <a:close/>
                <a:moveTo>
                  <a:pt x="7036" y="10691"/>
                </a:moveTo>
                <a:cubicBezTo>
                  <a:pt x="6963" y="10764"/>
                  <a:pt x="6963" y="10837"/>
                  <a:pt x="6963" y="10837"/>
                </a:cubicBezTo>
                <a:cubicBezTo>
                  <a:pt x="6891" y="10837"/>
                  <a:pt x="6818" y="10764"/>
                  <a:pt x="6818" y="10691"/>
                </a:cubicBezTo>
                <a:close/>
                <a:moveTo>
                  <a:pt x="7200" y="10909"/>
                </a:moveTo>
                <a:cubicBezTo>
                  <a:pt x="7272" y="11000"/>
                  <a:pt x="7272" y="11000"/>
                  <a:pt x="7272" y="11073"/>
                </a:cubicBezTo>
                <a:lnTo>
                  <a:pt x="7272" y="11218"/>
                </a:lnTo>
                <a:cubicBezTo>
                  <a:pt x="7272" y="11146"/>
                  <a:pt x="7200" y="11146"/>
                  <a:pt x="7200" y="11073"/>
                </a:cubicBezTo>
                <a:lnTo>
                  <a:pt x="7200" y="10909"/>
                </a:lnTo>
                <a:close/>
                <a:moveTo>
                  <a:pt x="7345" y="10691"/>
                </a:moveTo>
                <a:cubicBezTo>
                  <a:pt x="7582" y="10691"/>
                  <a:pt x="7727" y="10764"/>
                  <a:pt x="7872" y="10764"/>
                </a:cubicBezTo>
                <a:lnTo>
                  <a:pt x="7872" y="11000"/>
                </a:lnTo>
                <a:cubicBezTo>
                  <a:pt x="7800" y="11073"/>
                  <a:pt x="7727" y="11291"/>
                  <a:pt x="7800" y="11455"/>
                </a:cubicBezTo>
                <a:cubicBezTo>
                  <a:pt x="7800" y="11491"/>
                  <a:pt x="7836" y="11509"/>
                  <a:pt x="7884" y="11509"/>
                </a:cubicBezTo>
                <a:cubicBezTo>
                  <a:pt x="7932" y="11509"/>
                  <a:pt x="7991" y="11491"/>
                  <a:pt x="8036" y="11455"/>
                </a:cubicBezTo>
                <a:lnTo>
                  <a:pt x="8036" y="11218"/>
                </a:lnTo>
                <a:cubicBezTo>
                  <a:pt x="8036" y="11073"/>
                  <a:pt x="8109" y="11000"/>
                  <a:pt x="8109" y="10837"/>
                </a:cubicBezTo>
                <a:lnTo>
                  <a:pt x="8109" y="10764"/>
                </a:lnTo>
                <a:cubicBezTo>
                  <a:pt x="8182" y="10764"/>
                  <a:pt x="8327" y="10837"/>
                  <a:pt x="8491" y="10837"/>
                </a:cubicBezTo>
                <a:cubicBezTo>
                  <a:pt x="8400" y="10909"/>
                  <a:pt x="8400" y="11000"/>
                  <a:pt x="8327" y="11073"/>
                </a:cubicBezTo>
                <a:cubicBezTo>
                  <a:pt x="8327" y="11218"/>
                  <a:pt x="8254" y="11455"/>
                  <a:pt x="8182" y="11600"/>
                </a:cubicBezTo>
                <a:lnTo>
                  <a:pt x="8254" y="11673"/>
                </a:lnTo>
                <a:cubicBezTo>
                  <a:pt x="8286" y="11693"/>
                  <a:pt x="8315" y="11701"/>
                  <a:pt x="8341" y="11701"/>
                </a:cubicBezTo>
                <a:cubicBezTo>
                  <a:pt x="8509" y="11701"/>
                  <a:pt x="8563" y="11344"/>
                  <a:pt x="8563" y="11218"/>
                </a:cubicBezTo>
                <a:cubicBezTo>
                  <a:pt x="8636" y="11073"/>
                  <a:pt x="8636" y="11000"/>
                  <a:pt x="8636" y="10837"/>
                </a:cubicBezTo>
                <a:cubicBezTo>
                  <a:pt x="8709" y="10837"/>
                  <a:pt x="8781" y="10837"/>
                  <a:pt x="8854" y="10909"/>
                </a:cubicBezTo>
                <a:cubicBezTo>
                  <a:pt x="8854" y="11073"/>
                  <a:pt x="8709" y="11291"/>
                  <a:pt x="8709" y="11364"/>
                </a:cubicBezTo>
                <a:cubicBezTo>
                  <a:pt x="8636" y="11600"/>
                  <a:pt x="8563" y="11746"/>
                  <a:pt x="8563" y="11982"/>
                </a:cubicBezTo>
                <a:cubicBezTo>
                  <a:pt x="8182" y="11746"/>
                  <a:pt x="7800" y="11527"/>
                  <a:pt x="7418" y="11291"/>
                </a:cubicBezTo>
                <a:cubicBezTo>
                  <a:pt x="7418" y="11291"/>
                  <a:pt x="7491" y="11291"/>
                  <a:pt x="7491" y="11218"/>
                </a:cubicBezTo>
                <a:lnTo>
                  <a:pt x="7491" y="11146"/>
                </a:lnTo>
                <a:lnTo>
                  <a:pt x="7491" y="11000"/>
                </a:lnTo>
                <a:cubicBezTo>
                  <a:pt x="7418" y="10909"/>
                  <a:pt x="7418" y="10837"/>
                  <a:pt x="7345" y="10691"/>
                </a:cubicBezTo>
                <a:close/>
                <a:moveTo>
                  <a:pt x="9018" y="10909"/>
                </a:moveTo>
                <a:cubicBezTo>
                  <a:pt x="9163" y="10909"/>
                  <a:pt x="9236" y="11000"/>
                  <a:pt x="9309" y="11000"/>
                </a:cubicBezTo>
                <a:cubicBezTo>
                  <a:pt x="9163" y="11364"/>
                  <a:pt x="9018" y="11746"/>
                  <a:pt x="8945" y="12200"/>
                </a:cubicBezTo>
                <a:cubicBezTo>
                  <a:pt x="8945" y="12127"/>
                  <a:pt x="8854" y="12127"/>
                  <a:pt x="8781" y="12127"/>
                </a:cubicBezTo>
                <a:lnTo>
                  <a:pt x="8854" y="12055"/>
                </a:lnTo>
                <a:lnTo>
                  <a:pt x="8854" y="11746"/>
                </a:lnTo>
                <a:cubicBezTo>
                  <a:pt x="8945" y="11527"/>
                  <a:pt x="9018" y="11364"/>
                  <a:pt x="9018" y="11146"/>
                </a:cubicBezTo>
                <a:lnTo>
                  <a:pt x="9018" y="10909"/>
                </a:lnTo>
                <a:close/>
                <a:moveTo>
                  <a:pt x="19090" y="8564"/>
                </a:moveTo>
                <a:cubicBezTo>
                  <a:pt x="19163" y="8564"/>
                  <a:pt x="19235" y="8637"/>
                  <a:pt x="19308" y="8728"/>
                </a:cubicBezTo>
                <a:cubicBezTo>
                  <a:pt x="20381" y="9473"/>
                  <a:pt x="22035" y="10837"/>
                  <a:pt x="22344" y="12364"/>
                </a:cubicBezTo>
                <a:cubicBezTo>
                  <a:pt x="22126" y="11818"/>
                  <a:pt x="21508" y="11364"/>
                  <a:pt x="21217" y="11000"/>
                </a:cubicBezTo>
                <a:cubicBezTo>
                  <a:pt x="20453" y="10164"/>
                  <a:pt x="19853" y="9328"/>
                  <a:pt x="19090" y="8564"/>
                </a:cubicBezTo>
                <a:close/>
                <a:moveTo>
                  <a:pt x="9545" y="11000"/>
                </a:moveTo>
                <a:cubicBezTo>
                  <a:pt x="9691" y="11073"/>
                  <a:pt x="9854" y="11073"/>
                  <a:pt x="9927" y="11146"/>
                </a:cubicBezTo>
                <a:cubicBezTo>
                  <a:pt x="9854" y="11600"/>
                  <a:pt x="9618" y="11982"/>
                  <a:pt x="9472" y="12437"/>
                </a:cubicBezTo>
                <a:cubicBezTo>
                  <a:pt x="9400" y="12437"/>
                  <a:pt x="9309" y="12364"/>
                  <a:pt x="9236" y="12364"/>
                </a:cubicBezTo>
                <a:lnTo>
                  <a:pt x="9236" y="12273"/>
                </a:lnTo>
                <a:cubicBezTo>
                  <a:pt x="9400" y="11909"/>
                  <a:pt x="9472" y="11455"/>
                  <a:pt x="9545" y="11000"/>
                </a:cubicBezTo>
                <a:close/>
                <a:moveTo>
                  <a:pt x="10072" y="11146"/>
                </a:moveTo>
                <a:lnTo>
                  <a:pt x="10072" y="11146"/>
                </a:lnTo>
                <a:cubicBezTo>
                  <a:pt x="10309" y="11218"/>
                  <a:pt x="10454" y="11218"/>
                  <a:pt x="10600" y="11291"/>
                </a:cubicBezTo>
                <a:lnTo>
                  <a:pt x="10600" y="11455"/>
                </a:lnTo>
                <a:cubicBezTo>
                  <a:pt x="10527" y="11600"/>
                  <a:pt x="10454" y="11818"/>
                  <a:pt x="10381" y="11982"/>
                </a:cubicBezTo>
                <a:cubicBezTo>
                  <a:pt x="10309" y="12200"/>
                  <a:pt x="10145" y="12437"/>
                  <a:pt x="10072" y="12727"/>
                </a:cubicBezTo>
                <a:cubicBezTo>
                  <a:pt x="10000" y="12655"/>
                  <a:pt x="9927" y="12655"/>
                  <a:pt x="9763" y="12582"/>
                </a:cubicBezTo>
                <a:cubicBezTo>
                  <a:pt x="9927" y="12127"/>
                  <a:pt x="10145" y="11600"/>
                  <a:pt x="10072" y="11146"/>
                </a:cubicBezTo>
                <a:close/>
                <a:moveTo>
                  <a:pt x="10763" y="11364"/>
                </a:moveTo>
                <a:cubicBezTo>
                  <a:pt x="10981" y="11364"/>
                  <a:pt x="11127" y="11455"/>
                  <a:pt x="11290" y="11527"/>
                </a:cubicBezTo>
                <a:cubicBezTo>
                  <a:pt x="11218" y="11818"/>
                  <a:pt x="11054" y="12127"/>
                  <a:pt x="10981" y="12364"/>
                </a:cubicBezTo>
                <a:cubicBezTo>
                  <a:pt x="10909" y="12582"/>
                  <a:pt x="10763" y="12818"/>
                  <a:pt x="10836" y="13036"/>
                </a:cubicBezTo>
                <a:cubicBezTo>
                  <a:pt x="10672" y="12964"/>
                  <a:pt x="10527" y="12964"/>
                  <a:pt x="10381" y="12891"/>
                </a:cubicBezTo>
                <a:cubicBezTo>
                  <a:pt x="10454" y="12727"/>
                  <a:pt x="10454" y="12582"/>
                  <a:pt x="10527" y="12509"/>
                </a:cubicBezTo>
                <a:cubicBezTo>
                  <a:pt x="10600" y="12127"/>
                  <a:pt x="10763" y="11746"/>
                  <a:pt x="10763" y="11364"/>
                </a:cubicBezTo>
                <a:close/>
                <a:moveTo>
                  <a:pt x="11509" y="11600"/>
                </a:moveTo>
                <a:cubicBezTo>
                  <a:pt x="11581" y="11600"/>
                  <a:pt x="11672" y="11673"/>
                  <a:pt x="11818" y="11673"/>
                </a:cubicBezTo>
                <a:cubicBezTo>
                  <a:pt x="11818" y="11982"/>
                  <a:pt x="11672" y="12273"/>
                  <a:pt x="11581" y="12582"/>
                </a:cubicBezTo>
                <a:cubicBezTo>
                  <a:pt x="11509" y="12818"/>
                  <a:pt x="11363" y="13036"/>
                  <a:pt x="11363" y="13273"/>
                </a:cubicBezTo>
                <a:cubicBezTo>
                  <a:pt x="11218" y="13273"/>
                  <a:pt x="11127" y="13182"/>
                  <a:pt x="10981" y="13109"/>
                </a:cubicBezTo>
                <a:cubicBezTo>
                  <a:pt x="11218" y="12964"/>
                  <a:pt x="11218" y="12582"/>
                  <a:pt x="11290" y="12273"/>
                </a:cubicBezTo>
                <a:cubicBezTo>
                  <a:pt x="11363" y="12055"/>
                  <a:pt x="11436" y="11818"/>
                  <a:pt x="11509" y="11600"/>
                </a:cubicBezTo>
                <a:close/>
                <a:moveTo>
                  <a:pt x="11890" y="11673"/>
                </a:moveTo>
                <a:cubicBezTo>
                  <a:pt x="12036" y="11746"/>
                  <a:pt x="12272" y="11818"/>
                  <a:pt x="12418" y="11909"/>
                </a:cubicBezTo>
                <a:cubicBezTo>
                  <a:pt x="12418" y="12200"/>
                  <a:pt x="12199" y="12509"/>
                  <a:pt x="12127" y="12727"/>
                </a:cubicBezTo>
                <a:cubicBezTo>
                  <a:pt x="12036" y="13036"/>
                  <a:pt x="11963" y="13273"/>
                  <a:pt x="11963" y="13564"/>
                </a:cubicBezTo>
                <a:cubicBezTo>
                  <a:pt x="11818" y="13491"/>
                  <a:pt x="11745" y="13418"/>
                  <a:pt x="11581" y="13418"/>
                </a:cubicBezTo>
                <a:cubicBezTo>
                  <a:pt x="11672" y="13273"/>
                  <a:pt x="11672" y="13182"/>
                  <a:pt x="11672" y="13109"/>
                </a:cubicBezTo>
                <a:cubicBezTo>
                  <a:pt x="11745" y="12818"/>
                  <a:pt x="11818" y="12582"/>
                  <a:pt x="11890" y="12364"/>
                </a:cubicBezTo>
                <a:cubicBezTo>
                  <a:pt x="11890" y="12127"/>
                  <a:pt x="11963" y="11909"/>
                  <a:pt x="11890" y="11673"/>
                </a:cubicBezTo>
                <a:close/>
                <a:moveTo>
                  <a:pt x="2727" y="13418"/>
                </a:moveTo>
                <a:cubicBezTo>
                  <a:pt x="2727" y="13564"/>
                  <a:pt x="2800" y="13636"/>
                  <a:pt x="2800" y="13800"/>
                </a:cubicBezTo>
                <a:cubicBezTo>
                  <a:pt x="2727" y="13636"/>
                  <a:pt x="2727" y="13564"/>
                  <a:pt x="2727" y="13491"/>
                </a:cubicBezTo>
                <a:lnTo>
                  <a:pt x="2727" y="13418"/>
                </a:lnTo>
                <a:close/>
                <a:moveTo>
                  <a:pt x="12490" y="11909"/>
                </a:moveTo>
                <a:lnTo>
                  <a:pt x="12490" y="11909"/>
                </a:lnTo>
                <a:cubicBezTo>
                  <a:pt x="12727" y="11982"/>
                  <a:pt x="12872" y="12055"/>
                  <a:pt x="13108" y="12127"/>
                </a:cubicBezTo>
                <a:cubicBezTo>
                  <a:pt x="13108" y="12273"/>
                  <a:pt x="13036" y="12364"/>
                  <a:pt x="12945" y="12509"/>
                </a:cubicBezTo>
                <a:cubicBezTo>
                  <a:pt x="12872" y="12655"/>
                  <a:pt x="12872" y="12818"/>
                  <a:pt x="12799" y="12964"/>
                </a:cubicBezTo>
                <a:cubicBezTo>
                  <a:pt x="12727" y="13109"/>
                  <a:pt x="12727" y="13346"/>
                  <a:pt x="12654" y="13564"/>
                </a:cubicBezTo>
                <a:cubicBezTo>
                  <a:pt x="12654" y="13636"/>
                  <a:pt x="12581" y="13727"/>
                  <a:pt x="12654" y="13800"/>
                </a:cubicBezTo>
                <a:cubicBezTo>
                  <a:pt x="12490" y="13800"/>
                  <a:pt x="12345" y="13727"/>
                  <a:pt x="12199" y="13636"/>
                </a:cubicBezTo>
                <a:cubicBezTo>
                  <a:pt x="12272" y="13636"/>
                  <a:pt x="12272" y="13636"/>
                  <a:pt x="12272" y="13564"/>
                </a:cubicBezTo>
                <a:cubicBezTo>
                  <a:pt x="12272" y="13491"/>
                  <a:pt x="12272" y="13418"/>
                  <a:pt x="12345" y="13346"/>
                </a:cubicBezTo>
                <a:lnTo>
                  <a:pt x="12345" y="13273"/>
                </a:lnTo>
                <a:cubicBezTo>
                  <a:pt x="12418" y="12818"/>
                  <a:pt x="12581" y="12364"/>
                  <a:pt x="12490" y="11909"/>
                </a:cubicBezTo>
                <a:close/>
                <a:moveTo>
                  <a:pt x="17144" y="625"/>
                </a:moveTo>
                <a:cubicBezTo>
                  <a:pt x="17689" y="625"/>
                  <a:pt x="18221" y="683"/>
                  <a:pt x="18708" y="837"/>
                </a:cubicBezTo>
                <a:cubicBezTo>
                  <a:pt x="20217" y="1292"/>
                  <a:pt x="20908" y="2964"/>
                  <a:pt x="21890" y="4092"/>
                </a:cubicBezTo>
                <a:cubicBezTo>
                  <a:pt x="22344" y="4637"/>
                  <a:pt x="22799" y="5001"/>
                  <a:pt x="23253" y="5455"/>
                </a:cubicBezTo>
                <a:cubicBezTo>
                  <a:pt x="23853" y="6073"/>
                  <a:pt x="24235" y="6746"/>
                  <a:pt x="24690" y="7437"/>
                </a:cubicBezTo>
                <a:cubicBezTo>
                  <a:pt x="25453" y="8728"/>
                  <a:pt x="26435" y="9782"/>
                  <a:pt x="27344" y="10909"/>
                </a:cubicBezTo>
                <a:cubicBezTo>
                  <a:pt x="27944" y="11600"/>
                  <a:pt x="28398" y="12437"/>
                  <a:pt x="28944" y="13182"/>
                </a:cubicBezTo>
                <a:cubicBezTo>
                  <a:pt x="29089" y="13418"/>
                  <a:pt x="29162" y="13727"/>
                  <a:pt x="29307" y="13946"/>
                </a:cubicBezTo>
                <a:cubicBezTo>
                  <a:pt x="28562" y="13727"/>
                  <a:pt x="27726" y="13800"/>
                  <a:pt x="27035" y="13727"/>
                </a:cubicBezTo>
                <a:cubicBezTo>
                  <a:pt x="26435" y="13727"/>
                  <a:pt x="25908" y="13564"/>
                  <a:pt x="25308" y="13491"/>
                </a:cubicBezTo>
                <a:cubicBezTo>
                  <a:pt x="24399" y="13273"/>
                  <a:pt x="23490" y="12964"/>
                  <a:pt x="22653" y="12655"/>
                </a:cubicBezTo>
                <a:cubicBezTo>
                  <a:pt x="22581" y="12364"/>
                  <a:pt x="22581" y="11982"/>
                  <a:pt x="22417" y="11673"/>
                </a:cubicBezTo>
                <a:cubicBezTo>
                  <a:pt x="22199" y="11146"/>
                  <a:pt x="21890" y="10691"/>
                  <a:pt x="21508" y="10237"/>
                </a:cubicBezTo>
                <a:cubicBezTo>
                  <a:pt x="20526" y="9019"/>
                  <a:pt x="19308" y="8037"/>
                  <a:pt x="17945" y="7201"/>
                </a:cubicBezTo>
                <a:cubicBezTo>
                  <a:pt x="17799" y="7128"/>
                  <a:pt x="17654" y="7055"/>
                  <a:pt x="17417" y="6910"/>
                </a:cubicBezTo>
                <a:cubicBezTo>
                  <a:pt x="16745" y="6364"/>
                  <a:pt x="15981" y="5910"/>
                  <a:pt x="15145" y="5546"/>
                </a:cubicBezTo>
                <a:cubicBezTo>
                  <a:pt x="13945" y="5001"/>
                  <a:pt x="12581" y="4637"/>
                  <a:pt x="11290" y="4546"/>
                </a:cubicBezTo>
                <a:cubicBezTo>
                  <a:pt x="10145" y="4546"/>
                  <a:pt x="9618" y="4928"/>
                  <a:pt x="8636" y="5310"/>
                </a:cubicBezTo>
                <a:cubicBezTo>
                  <a:pt x="8413" y="5421"/>
                  <a:pt x="8199" y="5469"/>
                  <a:pt x="7993" y="5469"/>
                </a:cubicBezTo>
                <a:cubicBezTo>
                  <a:pt x="7358" y="5469"/>
                  <a:pt x="6799" y="5013"/>
                  <a:pt x="6291" y="4546"/>
                </a:cubicBezTo>
                <a:cubicBezTo>
                  <a:pt x="6363" y="4473"/>
                  <a:pt x="6436" y="4401"/>
                  <a:pt x="6509" y="4255"/>
                </a:cubicBezTo>
                <a:cubicBezTo>
                  <a:pt x="6745" y="3801"/>
                  <a:pt x="7036" y="3346"/>
                  <a:pt x="7272" y="2819"/>
                </a:cubicBezTo>
                <a:cubicBezTo>
                  <a:pt x="7450" y="2317"/>
                  <a:pt x="7639" y="1826"/>
                  <a:pt x="8153" y="1826"/>
                </a:cubicBezTo>
                <a:cubicBezTo>
                  <a:pt x="8271" y="1826"/>
                  <a:pt x="8407" y="1852"/>
                  <a:pt x="8563" y="1910"/>
                </a:cubicBezTo>
                <a:cubicBezTo>
                  <a:pt x="8636" y="2055"/>
                  <a:pt x="8781" y="2128"/>
                  <a:pt x="8945" y="2128"/>
                </a:cubicBezTo>
                <a:cubicBezTo>
                  <a:pt x="9018" y="2201"/>
                  <a:pt x="9163" y="2201"/>
                  <a:pt x="9236" y="2201"/>
                </a:cubicBezTo>
                <a:cubicBezTo>
                  <a:pt x="9299" y="2220"/>
                  <a:pt x="9361" y="2229"/>
                  <a:pt x="9421" y="2229"/>
                </a:cubicBezTo>
                <a:cubicBezTo>
                  <a:pt x="9585" y="2229"/>
                  <a:pt x="9734" y="2162"/>
                  <a:pt x="9854" y="2055"/>
                </a:cubicBezTo>
                <a:lnTo>
                  <a:pt x="9927" y="1983"/>
                </a:lnTo>
                <a:cubicBezTo>
                  <a:pt x="9965" y="2002"/>
                  <a:pt x="10003" y="2011"/>
                  <a:pt x="10041" y="2011"/>
                </a:cubicBezTo>
                <a:cubicBezTo>
                  <a:pt x="10145" y="2011"/>
                  <a:pt x="10242" y="1940"/>
                  <a:pt x="10309" y="1819"/>
                </a:cubicBezTo>
                <a:cubicBezTo>
                  <a:pt x="10309" y="1819"/>
                  <a:pt x="10381" y="1746"/>
                  <a:pt x="10309" y="1746"/>
                </a:cubicBezTo>
                <a:cubicBezTo>
                  <a:pt x="10381" y="1674"/>
                  <a:pt x="10454" y="1601"/>
                  <a:pt x="10527" y="1528"/>
                </a:cubicBezTo>
                <a:cubicBezTo>
                  <a:pt x="11745" y="1455"/>
                  <a:pt x="12872" y="1219"/>
                  <a:pt x="14017" y="1001"/>
                </a:cubicBezTo>
                <a:cubicBezTo>
                  <a:pt x="14966" y="845"/>
                  <a:pt x="16082" y="625"/>
                  <a:pt x="17144" y="625"/>
                </a:cubicBezTo>
                <a:close/>
                <a:moveTo>
                  <a:pt x="13254" y="12200"/>
                </a:moveTo>
                <a:cubicBezTo>
                  <a:pt x="13399" y="12273"/>
                  <a:pt x="13636" y="12364"/>
                  <a:pt x="13781" y="12364"/>
                </a:cubicBezTo>
                <a:cubicBezTo>
                  <a:pt x="13636" y="12891"/>
                  <a:pt x="13399" y="13346"/>
                  <a:pt x="13254" y="13873"/>
                </a:cubicBezTo>
                <a:cubicBezTo>
                  <a:pt x="13211" y="14001"/>
                  <a:pt x="13300" y="14085"/>
                  <a:pt x="13395" y="14085"/>
                </a:cubicBezTo>
                <a:cubicBezTo>
                  <a:pt x="13462" y="14085"/>
                  <a:pt x="13533" y="14043"/>
                  <a:pt x="13563" y="13946"/>
                </a:cubicBezTo>
                <a:cubicBezTo>
                  <a:pt x="13708" y="13727"/>
                  <a:pt x="13708" y="13491"/>
                  <a:pt x="13781" y="13273"/>
                </a:cubicBezTo>
                <a:cubicBezTo>
                  <a:pt x="13781" y="12964"/>
                  <a:pt x="13854" y="12727"/>
                  <a:pt x="13945" y="12437"/>
                </a:cubicBezTo>
                <a:cubicBezTo>
                  <a:pt x="14090" y="12509"/>
                  <a:pt x="14236" y="12582"/>
                  <a:pt x="14308" y="12582"/>
                </a:cubicBezTo>
                <a:cubicBezTo>
                  <a:pt x="14236" y="12891"/>
                  <a:pt x="14236" y="13182"/>
                  <a:pt x="14090" y="13491"/>
                </a:cubicBezTo>
                <a:cubicBezTo>
                  <a:pt x="14017" y="13800"/>
                  <a:pt x="13854" y="14018"/>
                  <a:pt x="13781" y="14255"/>
                </a:cubicBezTo>
                <a:cubicBezTo>
                  <a:pt x="13490" y="14182"/>
                  <a:pt x="13181" y="14018"/>
                  <a:pt x="12799" y="13873"/>
                </a:cubicBezTo>
                <a:cubicBezTo>
                  <a:pt x="12872" y="13873"/>
                  <a:pt x="12872" y="13873"/>
                  <a:pt x="12872" y="13800"/>
                </a:cubicBezTo>
                <a:cubicBezTo>
                  <a:pt x="13108" y="13564"/>
                  <a:pt x="13108" y="13182"/>
                  <a:pt x="13181" y="12891"/>
                </a:cubicBezTo>
                <a:cubicBezTo>
                  <a:pt x="13181" y="12655"/>
                  <a:pt x="13254" y="12437"/>
                  <a:pt x="13254" y="12200"/>
                </a:cubicBezTo>
                <a:close/>
                <a:moveTo>
                  <a:pt x="26962" y="13873"/>
                </a:moveTo>
                <a:cubicBezTo>
                  <a:pt x="27798" y="13873"/>
                  <a:pt x="28853" y="13873"/>
                  <a:pt x="29544" y="14255"/>
                </a:cubicBezTo>
                <a:lnTo>
                  <a:pt x="29544" y="14327"/>
                </a:lnTo>
                <a:cubicBezTo>
                  <a:pt x="28707" y="14182"/>
                  <a:pt x="27798" y="14018"/>
                  <a:pt x="26962" y="13873"/>
                </a:cubicBezTo>
                <a:close/>
                <a:moveTo>
                  <a:pt x="14617" y="12655"/>
                </a:moveTo>
                <a:lnTo>
                  <a:pt x="14617" y="12655"/>
                </a:lnTo>
                <a:cubicBezTo>
                  <a:pt x="14690" y="12727"/>
                  <a:pt x="14763" y="12727"/>
                  <a:pt x="14854" y="12818"/>
                </a:cubicBezTo>
                <a:cubicBezTo>
                  <a:pt x="14854" y="13109"/>
                  <a:pt x="14690" y="13491"/>
                  <a:pt x="14545" y="13800"/>
                </a:cubicBezTo>
                <a:cubicBezTo>
                  <a:pt x="14472" y="14018"/>
                  <a:pt x="14399" y="14327"/>
                  <a:pt x="14399" y="14473"/>
                </a:cubicBezTo>
                <a:cubicBezTo>
                  <a:pt x="14308" y="14473"/>
                  <a:pt x="14236" y="14473"/>
                  <a:pt x="14163" y="14400"/>
                </a:cubicBezTo>
                <a:cubicBezTo>
                  <a:pt x="14308" y="13946"/>
                  <a:pt x="14690" y="13182"/>
                  <a:pt x="14617" y="12655"/>
                </a:cubicBezTo>
                <a:close/>
                <a:moveTo>
                  <a:pt x="764" y="13800"/>
                </a:moveTo>
                <a:lnTo>
                  <a:pt x="764" y="13800"/>
                </a:lnTo>
                <a:cubicBezTo>
                  <a:pt x="837" y="13873"/>
                  <a:pt x="837" y="13873"/>
                  <a:pt x="909" y="13946"/>
                </a:cubicBezTo>
                <a:cubicBezTo>
                  <a:pt x="982" y="14182"/>
                  <a:pt x="1055" y="14400"/>
                  <a:pt x="1218" y="14636"/>
                </a:cubicBezTo>
                <a:cubicBezTo>
                  <a:pt x="1218" y="14636"/>
                  <a:pt x="1127" y="14636"/>
                  <a:pt x="1127" y="14709"/>
                </a:cubicBezTo>
                <a:cubicBezTo>
                  <a:pt x="764" y="14400"/>
                  <a:pt x="673" y="14091"/>
                  <a:pt x="764" y="13800"/>
                </a:cubicBezTo>
                <a:close/>
                <a:moveTo>
                  <a:pt x="15072" y="12891"/>
                </a:moveTo>
                <a:cubicBezTo>
                  <a:pt x="15217" y="12964"/>
                  <a:pt x="15308" y="13036"/>
                  <a:pt x="15454" y="13036"/>
                </a:cubicBezTo>
                <a:cubicBezTo>
                  <a:pt x="15454" y="13418"/>
                  <a:pt x="15381" y="13636"/>
                  <a:pt x="15217" y="13946"/>
                </a:cubicBezTo>
                <a:cubicBezTo>
                  <a:pt x="15145" y="14182"/>
                  <a:pt x="15072" y="14473"/>
                  <a:pt x="14999" y="14709"/>
                </a:cubicBezTo>
                <a:cubicBezTo>
                  <a:pt x="14927" y="14709"/>
                  <a:pt x="14854" y="14636"/>
                  <a:pt x="14763" y="14636"/>
                </a:cubicBezTo>
                <a:lnTo>
                  <a:pt x="14763" y="14545"/>
                </a:lnTo>
                <a:cubicBezTo>
                  <a:pt x="14854" y="14473"/>
                  <a:pt x="14854" y="14327"/>
                  <a:pt x="14854" y="14182"/>
                </a:cubicBezTo>
                <a:cubicBezTo>
                  <a:pt x="14927" y="14018"/>
                  <a:pt x="14927" y="13800"/>
                  <a:pt x="14999" y="13636"/>
                </a:cubicBezTo>
                <a:cubicBezTo>
                  <a:pt x="15072" y="13418"/>
                  <a:pt x="15072" y="13109"/>
                  <a:pt x="15072" y="12891"/>
                </a:cubicBezTo>
                <a:close/>
                <a:moveTo>
                  <a:pt x="15599" y="13109"/>
                </a:moveTo>
                <a:lnTo>
                  <a:pt x="15599" y="13109"/>
                </a:lnTo>
                <a:cubicBezTo>
                  <a:pt x="15836" y="13182"/>
                  <a:pt x="15981" y="13273"/>
                  <a:pt x="16126" y="13346"/>
                </a:cubicBezTo>
                <a:cubicBezTo>
                  <a:pt x="15981" y="13636"/>
                  <a:pt x="15908" y="13946"/>
                  <a:pt x="15763" y="14327"/>
                </a:cubicBezTo>
                <a:cubicBezTo>
                  <a:pt x="15763" y="14473"/>
                  <a:pt x="15672" y="14709"/>
                  <a:pt x="15599" y="14927"/>
                </a:cubicBezTo>
                <a:cubicBezTo>
                  <a:pt x="15526" y="14927"/>
                  <a:pt x="15454" y="14855"/>
                  <a:pt x="15381" y="14855"/>
                </a:cubicBezTo>
                <a:cubicBezTo>
                  <a:pt x="15454" y="14545"/>
                  <a:pt x="15526" y="14182"/>
                  <a:pt x="15599" y="13873"/>
                </a:cubicBezTo>
                <a:cubicBezTo>
                  <a:pt x="15672" y="13636"/>
                  <a:pt x="15763" y="13346"/>
                  <a:pt x="15599" y="13109"/>
                </a:cubicBezTo>
                <a:close/>
                <a:moveTo>
                  <a:pt x="16290" y="13418"/>
                </a:moveTo>
                <a:cubicBezTo>
                  <a:pt x="16672" y="13564"/>
                  <a:pt x="16963" y="13800"/>
                  <a:pt x="17272" y="13946"/>
                </a:cubicBezTo>
                <a:lnTo>
                  <a:pt x="17272" y="14018"/>
                </a:lnTo>
                <a:cubicBezTo>
                  <a:pt x="17126" y="14255"/>
                  <a:pt x="16817" y="15000"/>
                  <a:pt x="16890" y="15382"/>
                </a:cubicBezTo>
                <a:cubicBezTo>
                  <a:pt x="16817" y="15382"/>
                  <a:pt x="16745" y="15309"/>
                  <a:pt x="16672" y="15309"/>
                </a:cubicBezTo>
                <a:lnTo>
                  <a:pt x="16672" y="15164"/>
                </a:lnTo>
                <a:cubicBezTo>
                  <a:pt x="16672" y="15000"/>
                  <a:pt x="16745" y="14782"/>
                  <a:pt x="16745" y="14636"/>
                </a:cubicBezTo>
                <a:cubicBezTo>
                  <a:pt x="16817" y="14327"/>
                  <a:pt x="16890" y="14018"/>
                  <a:pt x="16745" y="13727"/>
                </a:cubicBezTo>
                <a:cubicBezTo>
                  <a:pt x="16745" y="13682"/>
                  <a:pt x="16704" y="13659"/>
                  <a:pt x="16663" y="13659"/>
                </a:cubicBezTo>
                <a:cubicBezTo>
                  <a:pt x="16622" y="13659"/>
                  <a:pt x="16581" y="13682"/>
                  <a:pt x="16581" y="13727"/>
                </a:cubicBezTo>
                <a:cubicBezTo>
                  <a:pt x="16581" y="14091"/>
                  <a:pt x="16363" y="14473"/>
                  <a:pt x="16290" y="14855"/>
                </a:cubicBezTo>
                <a:cubicBezTo>
                  <a:pt x="16290" y="14927"/>
                  <a:pt x="16217" y="15000"/>
                  <a:pt x="16217" y="15164"/>
                </a:cubicBezTo>
                <a:cubicBezTo>
                  <a:pt x="16126" y="15164"/>
                  <a:pt x="16054" y="15091"/>
                  <a:pt x="15981" y="15091"/>
                </a:cubicBezTo>
                <a:cubicBezTo>
                  <a:pt x="16054" y="15000"/>
                  <a:pt x="16054" y="14855"/>
                  <a:pt x="16054" y="14782"/>
                </a:cubicBezTo>
                <a:cubicBezTo>
                  <a:pt x="16126" y="14327"/>
                  <a:pt x="16290" y="13873"/>
                  <a:pt x="16290" y="13418"/>
                </a:cubicBezTo>
                <a:close/>
                <a:moveTo>
                  <a:pt x="17417" y="14018"/>
                </a:moveTo>
                <a:cubicBezTo>
                  <a:pt x="17490" y="14091"/>
                  <a:pt x="17654" y="14182"/>
                  <a:pt x="17726" y="14182"/>
                </a:cubicBezTo>
                <a:cubicBezTo>
                  <a:pt x="17726" y="14255"/>
                  <a:pt x="17654" y="14255"/>
                  <a:pt x="17726" y="14255"/>
                </a:cubicBezTo>
                <a:cubicBezTo>
                  <a:pt x="17654" y="14255"/>
                  <a:pt x="17654" y="14400"/>
                  <a:pt x="17726" y="14400"/>
                </a:cubicBezTo>
                <a:lnTo>
                  <a:pt x="17726" y="14473"/>
                </a:lnTo>
                <a:cubicBezTo>
                  <a:pt x="17654" y="14709"/>
                  <a:pt x="17654" y="14855"/>
                  <a:pt x="17654" y="15000"/>
                </a:cubicBezTo>
                <a:cubicBezTo>
                  <a:pt x="17581" y="15164"/>
                  <a:pt x="17581" y="15382"/>
                  <a:pt x="17490" y="15618"/>
                </a:cubicBezTo>
                <a:cubicBezTo>
                  <a:pt x="17417" y="15618"/>
                  <a:pt x="17345" y="15545"/>
                  <a:pt x="17272" y="15545"/>
                </a:cubicBezTo>
                <a:cubicBezTo>
                  <a:pt x="17345" y="15309"/>
                  <a:pt x="17272" y="15091"/>
                  <a:pt x="17345" y="14927"/>
                </a:cubicBezTo>
                <a:cubicBezTo>
                  <a:pt x="17345" y="14636"/>
                  <a:pt x="17417" y="14327"/>
                  <a:pt x="17417" y="14091"/>
                </a:cubicBezTo>
                <a:lnTo>
                  <a:pt x="17417" y="14018"/>
                </a:lnTo>
                <a:close/>
                <a:moveTo>
                  <a:pt x="18035" y="14400"/>
                </a:moveTo>
                <a:cubicBezTo>
                  <a:pt x="18181" y="14545"/>
                  <a:pt x="18326" y="14636"/>
                  <a:pt x="18490" y="14782"/>
                </a:cubicBezTo>
                <a:lnTo>
                  <a:pt x="18490" y="14855"/>
                </a:lnTo>
                <a:cubicBezTo>
                  <a:pt x="18399" y="15091"/>
                  <a:pt x="18399" y="15236"/>
                  <a:pt x="18326" y="15455"/>
                </a:cubicBezTo>
                <a:cubicBezTo>
                  <a:pt x="18254" y="15545"/>
                  <a:pt x="18254" y="15691"/>
                  <a:pt x="18181" y="15764"/>
                </a:cubicBezTo>
                <a:cubicBezTo>
                  <a:pt x="18108" y="15764"/>
                  <a:pt x="18035" y="15764"/>
                  <a:pt x="17945" y="15691"/>
                </a:cubicBezTo>
                <a:cubicBezTo>
                  <a:pt x="18035" y="15455"/>
                  <a:pt x="18035" y="15164"/>
                  <a:pt x="18035" y="14855"/>
                </a:cubicBezTo>
                <a:lnTo>
                  <a:pt x="18035" y="14400"/>
                </a:lnTo>
                <a:close/>
                <a:moveTo>
                  <a:pt x="10966" y="5493"/>
                </a:moveTo>
                <a:cubicBezTo>
                  <a:pt x="11909" y="5493"/>
                  <a:pt x="12852" y="5654"/>
                  <a:pt x="13708" y="5837"/>
                </a:cubicBezTo>
                <a:cubicBezTo>
                  <a:pt x="15381" y="6219"/>
                  <a:pt x="17035" y="7055"/>
                  <a:pt x="18490" y="8037"/>
                </a:cubicBezTo>
                <a:cubicBezTo>
                  <a:pt x="18708" y="8346"/>
                  <a:pt x="19017" y="8637"/>
                  <a:pt x="19235" y="8946"/>
                </a:cubicBezTo>
                <a:cubicBezTo>
                  <a:pt x="19926" y="9709"/>
                  <a:pt x="20526" y="10455"/>
                  <a:pt x="21217" y="11291"/>
                </a:cubicBezTo>
                <a:cubicBezTo>
                  <a:pt x="21508" y="11673"/>
                  <a:pt x="21890" y="12127"/>
                  <a:pt x="22035" y="12655"/>
                </a:cubicBezTo>
                <a:cubicBezTo>
                  <a:pt x="21962" y="12727"/>
                  <a:pt x="21962" y="12818"/>
                  <a:pt x="22035" y="12891"/>
                </a:cubicBezTo>
                <a:lnTo>
                  <a:pt x="22035" y="12964"/>
                </a:lnTo>
                <a:cubicBezTo>
                  <a:pt x="22035" y="13346"/>
                  <a:pt x="21672" y="13873"/>
                  <a:pt x="21508" y="14182"/>
                </a:cubicBezTo>
                <a:cubicBezTo>
                  <a:pt x="21435" y="14400"/>
                  <a:pt x="20908" y="15691"/>
                  <a:pt x="20599" y="15764"/>
                </a:cubicBezTo>
                <a:cubicBezTo>
                  <a:pt x="20538" y="15787"/>
                  <a:pt x="20484" y="15797"/>
                  <a:pt x="20434" y="15797"/>
                </a:cubicBezTo>
                <a:cubicBezTo>
                  <a:pt x="20169" y="15797"/>
                  <a:pt x="20037" y="15508"/>
                  <a:pt x="19853" y="15309"/>
                </a:cubicBezTo>
                <a:cubicBezTo>
                  <a:pt x="19090" y="14636"/>
                  <a:pt x="18399" y="14018"/>
                  <a:pt x="17490" y="13564"/>
                </a:cubicBezTo>
                <a:cubicBezTo>
                  <a:pt x="15672" y="12509"/>
                  <a:pt x="13636" y="11818"/>
                  <a:pt x="11581" y="11146"/>
                </a:cubicBezTo>
                <a:cubicBezTo>
                  <a:pt x="10000" y="10618"/>
                  <a:pt x="8400" y="10237"/>
                  <a:pt x="6673" y="10237"/>
                </a:cubicBezTo>
                <a:cubicBezTo>
                  <a:pt x="6963" y="9400"/>
                  <a:pt x="7418" y="8564"/>
                  <a:pt x="7800" y="7655"/>
                </a:cubicBezTo>
                <a:cubicBezTo>
                  <a:pt x="8109" y="6746"/>
                  <a:pt x="8327" y="6001"/>
                  <a:pt x="9309" y="5692"/>
                </a:cubicBezTo>
                <a:cubicBezTo>
                  <a:pt x="9850" y="5550"/>
                  <a:pt x="10408" y="5493"/>
                  <a:pt x="10966" y="5493"/>
                </a:cubicBezTo>
                <a:close/>
                <a:moveTo>
                  <a:pt x="18563" y="14782"/>
                </a:moveTo>
                <a:lnTo>
                  <a:pt x="18563" y="14782"/>
                </a:lnTo>
                <a:cubicBezTo>
                  <a:pt x="18708" y="14927"/>
                  <a:pt x="18781" y="15000"/>
                  <a:pt x="18944" y="15164"/>
                </a:cubicBezTo>
                <a:lnTo>
                  <a:pt x="18944" y="15691"/>
                </a:lnTo>
                <a:cubicBezTo>
                  <a:pt x="18944" y="15764"/>
                  <a:pt x="18854" y="15836"/>
                  <a:pt x="18854" y="15909"/>
                </a:cubicBezTo>
                <a:cubicBezTo>
                  <a:pt x="18781" y="15909"/>
                  <a:pt x="18708" y="15909"/>
                  <a:pt x="18635" y="15836"/>
                </a:cubicBezTo>
                <a:lnTo>
                  <a:pt x="18635" y="15382"/>
                </a:lnTo>
                <a:cubicBezTo>
                  <a:pt x="18635" y="15164"/>
                  <a:pt x="18635" y="15000"/>
                  <a:pt x="18563" y="14782"/>
                </a:cubicBezTo>
                <a:close/>
                <a:moveTo>
                  <a:pt x="19163" y="15309"/>
                </a:moveTo>
                <a:cubicBezTo>
                  <a:pt x="19308" y="15455"/>
                  <a:pt x="19399" y="15545"/>
                  <a:pt x="19544" y="15618"/>
                </a:cubicBezTo>
                <a:lnTo>
                  <a:pt x="19544" y="15764"/>
                </a:lnTo>
                <a:lnTo>
                  <a:pt x="19544" y="16000"/>
                </a:lnTo>
                <a:lnTo>
                  <a:pt x="19235" y="16000"/>
                </a:lnTo>
                <a:lnTo>
                  <a:pt x="19235" y="15545"/>
                </a:lnTo>
                <a:cubicBezTo>
                  <a:pt x="19235" y="15455"/>
                  <a:pt x="19235" y="15382"/>
                  <a:pt x="19163" y="15309"/>
                </a:cubicBezTo>
                <a:close/>
                <a:moveTo>
                  <a:pt x="19853" y="15916"/>
                </a:moveTo>
                <a:lnTo>
                  <a:pt x="19853" y="15916"/>
                </a:lnTo>
                <a:cubicBezTo>
                  <a:pt x="19905" y="15962"/>
                  <a:pt x="19952" y="16000"/>
                  <a:pt x="19999" y="16000"/>
                </a:cubicBezTo>
                <a:lnTo>
                  <a:pt x="19853" y="16000"/>
                </a:lnTo>
                <a:lnTo>
                  <a:pt x="19853" y="15916"/>
                </a:lnTo>
                <a:close/>
                <a:moveTo>
                  <a:pt x="17345" y="1"/>
                </a:moveTo>
                <a:cubicBezTo>
                  <a:pt x="14999" y="1"/>
                  <a:pt x="12581" y="619"/>
                  <a:pt x="10218" y="1001"/>
                </a:cubicBezTo>
                <a:cubicBezTo>
                  <a:pt x="9618" y="1074"/>
                  <a:pt x="9091" y="1146"/>
                  <a:pt x="8491" y="1219"/>
                </a:cubicBezTo>
                <a:cubicBezTo>
                  <a:pt x="7945" y="1292"/>
                  <a:pt x="7418" y="1292"/>
                  <a:pt x="6891" y="1365"/>
                </a:cubicBezTo>
                <a:cubicBezTo>
                  <a:pt x="5836" y="1528"/>
                  <a:pt x="4764" y="1983"/>
                  <a:pt x="3782" y="2128"/>
                </a:cubicBezTo>
                <a:cubicBezTo>
                  <a:pt x="3636" y="2092"/>
                  <a:pt x="3486" y="2074"/>
                  <a:pt x="3334" y="2074"/>
                </a:cubicBezTo>
                <a:cubicBezTo>
                  <a:pt x="3182" y="2074"/>
                  <a:pt x="3027" y="2092"/>
                  <a:pt x="2873" y="2128"/>
                </a:cubicBezTo>
                <a:lnTo>
                  <a:pt x="2873" y="2055"/>
                </a:lnTo>
                <a:cubicBezTo>
                  <a:pt x="2800" y="2055"/>
                  <a:pt x="2800" y="2128"/>
                  <a:pt x="2727" y="2128"/>
                </a:cubicBezTo>
                <a:lnTo>
                  <a:pt x="2655" y="2128"/>
                </a:lnTo>
                <a:cubicBezTo>
                  <a:pt x="2491" y="2128"/>
                  <a:pt x="2418" y="2274"/>
                  <a:pt x="2491" y="2437"/>
                </a:cubicBezTo>
                <a:cubicBezTo>
                  <a:pt x="2873" y="3346"/>
                  <a:pt x="4091" y="3728"/>
                  <a:pt x="4927" y="4183"/>
                </a:cubicBezTo>
                <a:cubicBezTo>
                  <a:pt x="5218" y="4328"/>
                  <a:pt x="5454" y="4546"/>
                  <a:pt x="5763" y="4710"/>
                </a:cubicBezTo>
                <a:cubicBezTo>
                  <a:pt x="5673" y="4855"/>
                  <a:pt x="5600" y="4928"/>
                  <a:pt x="5527" y="5001"/>
                </a:cubicBezTo>
                <a:cubicBezTo>
                  <a:pt x="4691" y="6528"/>
                  <a:pt x="3782" y="7891"/>
                  <a:pt x="2945" y="9400"/>
                </a:cubicBezTo>
                <a:cubicBezTo>
                  <a:pt x="2491" y="10309"/>
                  <a:pt x="2036" y="11364"/>
                  <a:pt x="1582" y="12273"/>
                </a:cubicBezTo>
                <a:cubicBezTo>
                  <a:pt x="673" y="12437"/>
                  <a:pt x="0" y="13418"/>
                  <a:pt x="218" y="14400"/>
                </a:cubicBezTo>
                <a:cubicBezTo>
                  <a:pt x="358" y="15051"/>
                  <a:pt x="709" y="15253"/>
                  <a:pt x="1092" y="15253"/>
                </a:cubicBezTo>
                <a:cubicBezTo>
                  <a:pt x="1158" y="15253"/>
                  <a:pt x="1224" y="15247"/>
                  <a:pt x="1291" y="15236"/>
                </a:cubicBezTo>
                <a:cubicBezTo>
                  <a:pt x="1340" y="15261"/>
                  <a:pt x="1398" y="15269"/>
                  <a:pt x="1460" y="15269"/>
                </a:cubicBezTo>
                <a:cubicBezTo>
                  <a:pt x="1584" y="15269"/>
                  <a:pt x="1721" y="15236"/>
                  <a:pt x="1818" y="15236"/>
                </a:cubicBezTo>
                <a:cubicBezTo>
                  <a:pt x="1911" y="15280"/>
                  <a:pt x="2008" y="15304"/>
                  <a:pt x="2108" y="15304"/>
                </a:cubicBezTo>
                <a:cubicBezTo>
                  <a:pt x="2340" y="15304"/>
                  <a:pt x="2584" y="15173"/>
                  <a:pt x="2800" y="14855"/>
                </a:cubicBezTo>
                <a:cubicBezTo>
                  <a:pt x="3491" y="13946"/>
                  <a:pt x="3327" y="12509"/>
                  <a:pt x="2200" y="12273"/>
                </a:cubicBezTo>
                <a:cubicBezTo>
                  <a:pt x="2945" y="10837"/>
                  <a:pt x="3564" y="9328"/>
                  <a:pt x="4309" y="7964"/>
                </a:cubicBezTo>
                <a:cubicBezTo>
                  <a:pt x="4927" y="6982"/>
                  <a:pt x="5454" y="6001"/>
                  <a:pt x="6054" y="5001"/>
                </a:cubicBezTo>
                <a:cubicBezTo>
                  <a:pt x="6673" y="5546"/>
                  <a:pt x="7345" y="6001"/>
                  <a:pt x="7945" y="6001"/>
                </a:cubicBezTo>
                <a:lnTo>
                  <a:pt x="8036" y="6001"/>
                </a:lnTo>
                <a:cubicBezTo>
                  <a:pt x="7945" y="6073"/>
                  <a:pt x="7945" y="6146"/>
                  <a:pt x="7872" y="6146"/>
                </a:cubicBezTo>
                <a:cubicBezTo>
                  <a:pt x="7491" y="6746"/>
                  <a:pt x="7345" y="7510"/>
                  <a:pt x="7127" y="8110"/>
                </a:cubicBezTo>
                <a:cubicBezTo>
                  <a:pt x="6818" y="8946"/>
                  <a:pt x="6363" y="9637"/>
                  <a:pt x="6127" y="10455"/>
                </a:cubicBezTo>
                <a:cubicBezTo>
                  <a:pt x="6127" y="10618"/>
                  <a:pt x="6291" y="10764"/>
                  <a:pt x="6363" y="10764"/>
                </a:cubicBezTo>
                <a:lnTo>
                  <a:pt x="6436" y="10764"/>
                </a:lnTo>
                <a:cubicBezTo>
                  <a:pt x="6509" y="10837"/>
                  <a:pt x="6582" y="11000"/>
                  <a:pt x="6582" y="11073"/>
                </a:cubicBezTo>
                <a:cubicBezTo>
                  <a:pt x="7127" y="11746"/>
                  <a:pt x="8109" y="12200"/>
                  <a:pt x="8945" y="12582"/>
                </a:cubicBezTo>
                <a:cubicBezTo>
                  <a:pt x="8945" y="12655"/>
                  <a:pt x="9018" y="12655"/>
                  <a:pt x="9091" y="12655"/>
                </a:cubicBezTo>
                <a:cubicBezTo>
                  <a:pt x="9236" y="12727"/>
                  <a:pt x="9400" y="12818"/>
                  <a:pt x="9472" y="12891"/>
                </a:cubicBezTo>
                <a:cubicBezTo>
                  <a:pt x="10981" y="13636"/>
                  <a:pt x="12490" y="14255"/>
                  <a:pt x="14017" y="14855"/>
                </a:cubicBezTo>
                <a:cubicBezTo>
                  <a:pt x="15857" y="15570"/>
                  <a:pt x="17968" y="16541"/>
                  <a:pt x="19977" y="16541"/>
                </a:cubicBezTo>
                <a:cubicBezTo>
                  <a:pt x="20112" y="16541"/>
                  <a:pt x="20247" y="16536"/>
                  <a:pt x="20381" y="16527"/>
                </a:cubicBezTo>
                <a:cubicBezTo>
                  <a:pt x="20453" y="16527"/>
                  <a:pt x="20526" y="16454"/>
                  <a:pt x="20599" y="16454"/>
                </a:cubicBezTo>
                <a:cubicBezTo>
                  <a:pt x="20599" y="16454"/>
                  <a:pt x="20672" y="16364"/>
                  <a:pt x="20762" y="16291"/>
                </a:cubicBezTo>
                <a:cubicBezTo>
                  <a:pt x="21126" y="15382"/>
                  <a:pt x="22199" y="14255"/>
                  <a:pt x="22417" y="13182"/>
                </a:cubicBezTo>
                <a:cubicBezTo>
                  <a:pt x="22871" y="13418"/>
                  <a:pt x="23399" y="13564"/>
                  <a:pt x="24017" y="13636"/>
                </a:cubicBezTo>
                <a:cubicBezTo>
                  <a:pt x="24399" y="13727"/>
                  <a:pt x="24762" y="13800"/>
                  <a:pt x="25144" y="13873"/>
                </a:cubicBezTo>
                <a:cubicBezTo>
                  <a:pt x="26671" y="14255"/>
                  <a:pt x="28326" y="14636"/>
                  <a:pt x="29926" y="14782"/>
                </a:cubicBezTo>
                <a:cubicBezTo>
                  <a:pt x="29998" y="14782"/>
                  <a:pt x="30071" y="14709"/>
                  <a:pt x="30144" y="14636"/>
                </a:cubicBezTo>
                <a:cubicBezTo>
                  <a:pt x="30216" y="14636"/>
                  <a:pt x="30307" y="14473"/>
                  <a:pt x="30216" y="14400"/>
                </a:cubicBezTo>
                <a:cubicBezTo>
                  <a:pt x="29689" y="13491"/>
                  <a:pt x="29162" y="12655"/>
                  <a:pt x="28635" y="11818"/>
                </a:cubicBezTo>
                <a:cubicBezTo>
                  <a:pt x="28635" y="11818"/>
                  <a:pt x="28562" y="11746"/>
                  <a:pt x="28562" y="11673"/>
                </a:cubicBezTo>
                <a:cubicBezTo>
                  <a:pt x="28326" y="11073"/>
                  <a:pt x="27944" y="10455"/>
                  <a:pt x="27580" y="9928"/>
                </a:cubicBezTo>
                <a:cubicBezTo>
                  <a:pt x="27126" y="9255"/>
                  <a:pt x="26671" y="8491"/>
                  <a:pt x="26126" y="7819"/>
                </a:cubicBezTo>
                <a:lnTo>
                  <a:pt x="26126" y="7728"/>
                </a:lnTo>
                <a:cubicBezTo>
                  <a:pt x="25526" y="6601"/>
                  <a:pt x="24544" y="5692"/>
                  <a:pt x="23562" y="4855"/>
                </a:cubicBezTo>
                <a:cubicBezTo>
                  <a:pt x="23399" y="4710"/>
                  <a:pt x="23253" y="4637"/>
                  <a:pt x="23181" y="4473"/>
                </a:cubicBezTo>
                <a:cubicBezTo>
                  <a:pt x="22581" y="4019"/>
                  <a:pt x="22035" y="3564"/>
                  <a:pt x="21581" y="3037"/>
                </a:cubicBezTo>
                <a:cubicBezTo>
                  <a:pt x="21581" y="2964"/>
                  <a:pt x="21508" y="2892"/>
                  <a:pt x="21435" y="2892"/>
                </a:cubicBezTo>
                <a:cubicBezTo>
                  <a:pt x="20908" y="2128"/>
                  <a:pt x="20381" y="1292"/>
                  <a:pt x="19544" y="765"/>
                </a:cubicBezTo>
                <a:cubicBezTo>
                  <a:pt x="18944" y="310"/>
                  <a:pt x="18254" y="1"/>
                  <a:pt x="173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5"/>
          <p:cNvSpPr/>
          <p:nvPr/>
        </p:nvSpPr>
        <p:spPr>
          <a:xfrm>
            <a:off x="8652738" y="768100"/>
            <a:ext cx="251825" cy="283800"/>
          </a:xfrm>
          <a:custGeom>
            <a:avLst/>
            <a:gdLst/>
            <a:ahLst/>
            <a:cxnLst/>
            <a:rect l="l" t="t" r="r" b="b"/>
            <a:pathLst>
              <a:path w="10073" h="11352" extrusionOk="0">
                <a:moveTo>
                  <a:pt x="4546" y="340"/>
                </a:moveTo>
                <a:cubicBezTo>
                  <a:pt x="4618" y="649"/>
                  <a:pt x="4618" y="940"/>
                  <a:pt x="4709" y="1176"/>
                </a:cubicBezTo>
                <a:cubicBezTo>
                  <a:pt x="4782" y="1703"/>
                  <a:pt x="5000" y="2085"/>
                  <a:pt x="5000" y="2540"/>
                </a:cubicBezTo>
                <a:cubicBezTo>
                  <a:pt x="4927" y="3449"/>
                  <a:pt x="4473" y="4194"/>
                  <a:pt x="3873" y="4812"/>
                </a:cubicBezTo>
                <a:cubicBezTo>
                  <a:pt x="3946" y="4431"/>
                  <a:pt x="3946" y="4049"/>
                  <a:pt x="4018" y="3667"/>
                </a:cubicBezTo>
                <a:cubicBezTo>
                  <a:pt x="4091" y="3212"/>
                  <a:pt x="4164" y="2831"/>
                  <a:pt x="4327" y="2467"/>
                </a:cubicBezTo>
                <a:cubicBezTo>
                  <a:pt x="4327" y="2376"/>
                  <a:pt x="4255" y="2376"/>
                  <a:pt x="4255" y="2376"/>
                </a:cubicBezTo>
                <a:cubicBezTo>
                  <a:pt x="3946" y="3140"/>
                  <a:pt x="3564" y="4121"/>
                  <a:pt x="3709" y="4958"/>
                </a:cubicBezTo>
                <a:lnTo>
                  <a:pt x="3709" y="5030"/>
                </a:lnTo>
                <a:cubicBezTo>
                  <a:pt x="3255" y="3212"/>
                  <a:pt x="3418" y="1776"/>
                  <a:pt x="4546" y="340"/>
                </a:cubicBezTo>
                <a:close/>
                <a:moveTo>
                  <a:pt x="6483" y="3991"/>
                </a:moveTo>
                <a:cubicBezTo>
                  <a:pt x="7104" y="3991"/>
                  <a:pt x="7709" y="4255"/>
                  <a:pt x="8182" y="4885"/>
                </a:cubicBezTo>
                <a:cubicBezTo>
                  <a:pt x="9709" y="6849"/>
                  <a:pt x="8036" y="9648"/>
                  <a:pt x="6073" y="10485"/>
                </a:cubicBezTo>
                <a:cubicBezTo>
                  <a:pt x="5453" y="10746"/>
                  <a:pt x="4783" y="10882"/>
                  <a:pt x="4127" y="10882"/>
                </a:cubicBezTo>
                <a:cubicBezTo>
                  <a:pt x="2687" y="10882"/>
                  <a:pt x="1316" y="10229"/>
                  <a:pt x="691" y="8830"/>
                </a:cubicBezTo>
                <a:cubicBezTo>
                  <a:pt x="309" y="7921"/>
                  <a:pt x="309" y="6921"/>
                  <a:pt x="982" y="6103"/>
                </a:cubicBezTo>
                <a:cubicBezTo>
                  <a:pt x="1218" y="5867"/>
                  <a:pt x="1528" y="5485"/>
                  <a:pt x="1818" y="5340"/>
                </a:cubicBezTo>
                <a:cubicBezTo>
                  <a:pt x="1999" y="5297"/>
                  <a:pt x="2191" y="5279"/>
                  <a:pt x="2384" y="5279"/>
                </a:cubicBezTo>
                <a:cubicBezTo>
                  <a:pt x="2848" y="5279"/>
                  <a:pt x="3315" y="5382"/>
                  <a:pt x="3637" y="5485"/>
                </a:cubicBezTo>
                <a:cubicBezTo>
                  <a:pt x="3718" y="5521"/>
                  <a:pt x="3777" y="5540"/>
                  <a:pt x="3825" y="5540"/>
                </a:cubicBezTo>
                <a:cubicBezTo>
                  <a:pt x="3873" y="5540"/>
                  <a:pt x="3909" y="5521"/>
                  <a:pt x="3946" y="5485"/>
                </a:cubicBezTo>
                <a:cubicBezTo>
                  <a:pt x="4541" y="4615"/>
                  <a:pt x="5529" y="3991"/>
                  <a:pt x="6483" y="3991"/>
                </a:cubicBezTo>
                <a:close/>
                <a:moveTo>
                  <a:pt x="4579" y="1"/>
                </a:moveTo>
                <a:cubicBezTo>
                  <a:pt x="4560" y="1"/>
                  <a:pt x="4546" y="10"/>
                  <a:pt x="4546" y="31"/>
                </a:cubicBezTo>
                <a:cubicBezTo>
                  <a:pt x="3491" y="1249"/>
                  <a:pt x="2891" y="2685"/>
                  <a:pt x="3255" y="4194"/>
                </a:cubicBezTo>
                <a:cubicBezTo>
                  <a:pt x="3109" y="4049"/>
                  <a:pt x="3037" y="3903"/>
                  <a:pt x="2891" y="3740"/>
                </a:cubicBezTo>
                <a:cubicBezTo>
                  <a:pt x="2569" y="3433"/>
                  <a:pt x="2195" y="3268"/>
                  <a:pt x="1769" y="3268"/>
                </a:cubicBezTo>
                <a:cubicBezTo>
                  <a:pt x="1690" y="3268"/>
                  <a:pt x="1610" y="3274"/>
                  <a:pt x="1528" y="3285"/>
                </a:cubicBezTo>
                <a:cubicBezTo>
                  <a:pt x="1437" y="3285"/>
                  <a:pt x="1437" y="3376"/>
                  <a:pt x="1528" y="3376"/>
                </a:cubicBezTo>
                <a:cubicBezTo>
                  <a:pt x="2055" y="3521"/>
                  <a:pt x="2509" y="3740"/>
                  <a:pt x="2800" y="4121"/>
                </a:cubicBezTo>
                <a:cubicBezTo>
                  <a:pt x="2964" y="4431"/>
                  <a:pt x="3037" y="4740"/>
                  <a:pt x="3255" y="5030"/>
                </a:cubicBezTo>
                <a:cubicBezTo>
                  <a:pt x="3182" y="5030"/>
                  <a:pt x="3109" y="4958"/>
                  <a:pt x="3037" y="4958"/>
                </a:cubicBezTo>
                <a:lnTo>
                  <a:pt x="2964" y="4958"/>
                </a:lnTo>
                <a:cubicBezTo>
                  <a:pt x="2797" y="4906"/>
                  <a:pt x="2602" y="4855"/>
                  <a:pt x="2368" y="4855"/>
                </a:cubicBezTo>
                <a:cubicBezTo>
                  <a:pt x="2271" y="4855"/>
                  <a:pt x="2167" y="4864"/>
                  <a:pt x="2055" y="4885"/>
                </a:cubicBezTo>
                <a:cubicBezTo>
                  <a:pt x="2055" y="4885"/>
                  <a:pt x="1982" y="4885"/>
                  <a:pt x="1982" y="4958"/>
                </a:cubicBezTo>
                <a:cubicBezTo>
                  <a:pt x="1673" y="4958"/>
                  <a:pt x="1437" y="5030"/>
                  <a:pt x="1218" y="5194"/>
                </a:cubicBezTo>
                <a:cubicBezTo>
                  <a:pt x="691" y="5485"/>
                  <a:pt x="382" y="6103"/>
                  <a:pt x="237" y="6703"/>
                </a:cubicBezTo>
                <a:cubicBezTo>
                  <a:pt x="0" y="7303"/>
                  <a:pt x="0" y="7921"/>
                  <a:pt x="237" y="8594"/>
                </a:cubicBezTo>
                <a:cubicBezTo>
                  <a:pt x="237" y="8667"/>
                  <a:pt x="237" y="8739"/>
                  <a:pt x="309" y="8830"/>
                </a:cubicBezTo>
                <a:cubicBezTo>
                  <a:pt x="455" y="9430"/>
                  <a:pt x="909" y="10103"/>
                  <a:pt x="1437" y="10557"/>
                </a:cubicBezTo>
                <a:cubicBezTo>
                  <a:pt x="1818" y="10866"/>
                  <a:pt x="2273" y="10939"/>
                  <a:pt x="2727" y="11103"/>
                </a:cubicBezTo>
                <a:cubicBezTo>
                  <a:pt x="2891" y="11103"/>
                  <a:pt x="3037" y="11176"/>
                  <a:pt x="3182" y="11176"/>
                </a:cubicBezTo>
                <a:cubicBezTo>
                  <a:pt x="3346" y="11248"/>
                  <a:pt x="3564" y="11321"/>
                  <a:pt x="3709" y="11321"/>
                </a:cubicBezTo>
                <a:cubicBezTo>
                  <a:pt x="3736" y="11342"/>
                  <a:pt x="3761" y="11351"/>
                  <a:pt x="3783" y="11351"/>
                </a:cubicBezTo>
                <a:cubicBezTo>
                  <a:pt x="3836" y="11351"/>
                  <a:pt x="3873" y="11300"/>
                  <a:pt x="3873" y="11248"/>
                </a:cubicBezTo>
                <a:cubicBezTo>
                  <a:pt x="3962" y="11253"/>
                  <a:pt x="4052" y="11256"/>
                  <a:pt x="4143" y="11256"/>
                </a:cubicBezTo>
                <a:cubicBezTo>
                  <a:pt x="5361" y="11256"/>
                  <a:pt x="6668" y="10803"/>
                  <a:pt x="7582" y="9957"/>
                </a:cubicBezTo>
                <a:cubicBezTo>
                  <a:pt x="9327" y="8376"/>
                  <a:pt x="10072" y="4503"/>
                  <a:pt x="7127" y="3667"/>
                </a:cubicBezTo>
                <a:cubicBezTo>
                  <a:pt x="6885" y="3598"/>
                  <a:pt x="6635" y="3565"/>
                  <a:pt x="6385" y="3565"/>
                </a:cubicBezTo>
                <a:cubicBezTo>
                  <a:pt x="5849" y="3565"/>
                  <a:pt x="5314" y="3715"/>
                  <a:pt x="4855" y="3976"/>
                </a:cubicBezTo>
                <a:cubicBezTo>
                  <a:pt x="5000" y="3740"/>
                  <a:pt x="5073" y="3449"/>
                  <a:pt x="5164" y="3212"/>
                </a:cubicBezTo>
                <a:cubicBezTo>
                  <a:pt x="5309" y="2758"/>
                  <a:pt x="5236" y="2303"/>
                  <a:pt x="5164" y="1849"/>
                </a:cubicBezTo>
                <a:cubicBezTo>
                  <a:pt x="5000" y="1249"/>
                  <a:pt x="4855" y="722"/>
                  <a:pt x="4709" y="104"/>
                </a:cubicBezTo>
                <a:cubicBezTo>
                  <a:pt x="4709" y="52"/>
                  <a:pt x="4627" y="1"/>
                  <a:pt x="45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5"/>
          <p:cNvSpPr/>
          <p:nvPr/>
        </p:nvSpPr>
        <p:spPr>
          <a:xfrm>
            <a:off x="7899813" y="4710400"/>
            <a:ext cx="250000" cy="283650"/>
          </a:xfrm>
          <a:custGeom>
            <a:avLst/>
            <a:gdLst/>
            <a:ahLst/>
            <a:cxnLst/>
            <a:rect l="l" t="t" r="r" b="b"/>
            <a:pathLst>
              <a:path w="10000" h="11346" extrusionOk="0">
                <a:moveTo>
                  <a:pt x="4546" y="365"/>
                </a:moveTo>
                <a:cubicBezTo>
                  <a:pt x="4546" y="583"/>
                  <a:pt x="4546" y="892"/>
                  <a:pt x="4618" y="1201"/>
                </a:cubicBezTo>
                <a:cubicBezTo>
                  <a:pt x="4782" y="1655"/>
                  <a:pt x="5000" y="2037"/>
                  <a:pt x="4927" y="2564"/>
                </a:cubicBezTo>
                <a:cubicBezTo>
                  <a:pt x="4927" y="3473"/>
                  <a:pt x="4473" y="4146"/>
                  <a:pt x="3873" y="4764"/>
                </a:cubicBezTo>
                <a:cubicBezTo>
                  <a:pt x="3946" y="4383"/>
                  <a:pt x="3946" y="4001"/>
                  <a:pt x="4018" y="3619"/>
                </a:cubicBezTo>
                <a:cubicBezTo>
                  <a:pt x="4091" y="3237"/>
                  <a:pt x="4164" y="2855"/>
                  <a:pt x="4255" y="2401"/>
                </a:cubicBezTo>
                <a:cubicBezTo>
                  <a:pt x="4255" y="2401"/>
                  <a:pt x="4255" y="2369"/>
                  <a:pt x="4228" y="2369"/>
                </a:cubicBezTo>
                <a:cubicBezTo>
                  <a:pt x="4214" y="2369"/>
                  <a:pt x="4194" y="2377"/>
                  <a:pt x="4164" y="2401"/>
                </a:cubicBezTo>
                <a:cubicBezTo>
                  <a:pt x="3946" y="3164"/>
                  <a:pt x="3491" y="4146"/>
                  <a:pt x="3709" y="4910"/>
                </a:cubicBezTo>
                <a:lnTo>
                  <a:pt x="3709" y="4982"/>
                </a:lnTo>
                <a:lnTo>
                  <a:pt x="3636" y="4982"/>
                </a:lnTo>
                <a:cubicBezTo>
                  <a:pt x="3182" y="3237"/>
                  <a:pt x="3346" y="1801"/>
                  <a:pt x="4546" y="365"/>
                </a:cubicBezTo>
                <a:close/>
                <a:moveTo>
                  <a:pt x="6414" y="3980"/>
                </a:moveTo>
                <a:cubicBezTo>
                  <a:pt x="7046" y="3980"/>
                  <a:pt x="7672" y="4249"/>
                  <a:pt x="8182" y="4910"/>
                </a:cubicBezTo>
                <a:cubicBezTo>
                  <a:pt x="9618" y="6801"/>
                  <a:pt x="7963" y="9673"/>
                  <a:pt x="5982" y="10509"/>
                </a:cubicBezTo>
                <a:cubicBezTo>
                  <a:pt x="5392" y="10747"/>
                  <a:pt x="4738" y="10874"/>
                  <a:pt x="4090" y="10874"/>
                </a:cubicBezTo>
                <a:cubicBezTo>
                  <a:pt x="2661" y="10874"/>
                  <a:pt x="1267" y="10256"/>
                  <a:pt x="691" y="8855"/>
                </a:cubicBezTo>
                <a:cubicBezTo>
                  <a:pt x="237" y="7855"/>
                  <a:pt x="237" y="6873"/>
                  <a:pt x="909" y="6128"/>
                </a:cubicBezTo>
                <a:cubicBezTo>
                  <a:pt x="1146" y="5819"/>
                  <a:pt x="1437" y="5510"/>
                  <a:pt x="1818" y="5292"/>
                </a:cubicBezTo>
                <a:cubicBezTo>
                  <a:pt x="1932" y="5278"/>
                  <a:pt x="2047" y="5272"/>
                  <a:pt x="2163" y="5272"/>
                </a:cubicBezTo>
                <a:cubicBezTo>
                  <a:pt x="2679" y="5272"/>
                  <a:pt x="3206" y="5391"/>
                  <a:pt x="3636" y="5510"/>
                </a:cubicBezTo>
                <a:cubicBezTo>
                  <a:pt x="3709" y="5510"/>
                  <a:pt x="3873" y="5510"/>
                  <a:pt x="3873" y="5437"/>
                </a:cubicBezTo>
                <a:cubicBezTo>
                  <a:pt x="4467" y="4612"/>
                  <a:pt x="5447" y="3980"/>
                  <a:pt x="6414" y="3980"/>
                </a:cubicBezTo>
                <a:close/>
                <a:moveTo>
                  <a:pt x="4584" y="1"/>
                </a:moveTo>
                <a:cubicBezTo>
                  <a:pt x="4546" y="1"/>
                  <a:pt x="4509" y="19"/>
                  <a:pt x="4473" y="56"/>
                </a:cubicBezTo>
                <a:cubicBezTo>
                  <a:pt x="3418" y="1201"/>
                  <a:pt x="2891" y="2710"/>
                  <a:pt x="3255" y="4146"/>
                </a:cubicBezTo>
                <a:cubicBezTo>
                  <a:pt x="3109" y="4001"/>
                  <a:pt x="2964" y="3855"/>
                  <a:pt x="2891" y="3764"/>
                </a:cubicBezTo>
                <a:cubicBezTo>
                  <a:pt x="2509" y="3401"/>
                  <a:pt x="1982" y="3237"/>
                  <a:pt x="1437" y="3237"/>
                </a:cubicBezTo>
                <a:cubicBezTo>
                  <a:pt x="1364" y="3237"/>
                  <a:pt x="1364" y="3401"/>
                  <a:pt x="1437" y="3401"/>
                </a:cubicBezTo>
                <a:cubicBezTo>
                  <a:pt x="1982" y="3473"/>
                  <a:pt x="2437" y="3692"/>
                  <a:pt x="2800" y="4146"/>
                </a:cubicBezTo>
                <a:cubicBezTo>
                  <a:pt x="2964" y="4383"/>
                  <a:pt x="3037" y="4764"/>
                  <a:pt x="3182" y="4982"/>
                </a:cubicBezTo>
                <a:lnTo>
                  <a:pt x="2964" y="4982"/>
                </a:lnTo>
                <a:cubicBezTo>
                  <a:pt x="2783" y="4897"/>
                  <a:pt x="2602" y="4862"/>
                  <a:pt x="2424" y="4862"/>
                </a:cubicBezTo>
                <a:cubicBezTo>
                  <a:pt x="2299" y="4862"/>
                  <a:pt x="2175" y="4880"/>
                  <a:pt x="2055" y="4910"/>
                </a:cubicBezTo>
                <a:lnTo>
                  <a:pt x="1891" y="4910"/>
                </a:lnTo>
                <a:cubicBezTo>
                  <a:pt x="1673" y="4982"/>
                  <a:pt x="1364" y="4982"/>
                  <a:pt x="1146" y="5128"/>
                </a:cubicBezTo>
                <a:cubicBezTo>
                  <a:pt x="691" y="5510"/>
                  <a:pt x="382" y="6037"/>
                  <a:pt x="237" y="6655"/>
                </a:cubicBezTo>
                <a:cubicBezTo>
                  <a:pt x="0" y="7255"/>
                  <a:pt x="0" y="7946"/>
                  <a:pt x="164" y="8546"/>
                </a:cubicBezTo>
                <a:cubicBezTo>
                  <a:pt x="237" y="8619"/>
                  <a:pt x="237" y="8691"/>
                  <a:pt x="237" y="8764"/>
                </a:cubicBezTo>
                <a:cubicBezTo>
                  <a:pt x="455" y="9455"/>
                  <a:pt x="837" y="10128"/>
                  <a:pt x="1437" y="10509"/>
                </a:cubicBezTo>
                <a:cubicBezTo>
                  <a:pt x="1818" y="10818"/>
                  <a:pt x="2273" y="10964"/>
                  <a:pt x="2727" y="11128"/>
                </a:cubicBezTo>
                <a:cubicBezTo>
                  <a:pt x="2891" y="11128"/>
                  <a:pt x="3037" y="11200"/>
                  <a:pt x="3182" y="11200"/>
                </a:cubicBezTo>
                <a:cubicBezTo>
                  <a:pt x="3346" y="11273"/>
                  <a:pt x="3491" y="11273"/>
                  <a:pt x="3709" y="11346"/>
                </a:cubicBezTo>
                <a:cubicBezTo>
                  <a:pt x="3800" y="11346"/>
                  <a:pt x="3800" y="11346"/>
                  <a:pt x="3800" y="11273"/>
                </a:cubicBezTo>
                <a:cubicBezTo>
                  <a:pt x="3895" y="11278"/>
                  <a:pt x="3989" y="11281"/>
                  <a:pt x="4084" y="11281"/>
                </a:cubicBezTo>
                <a:cubicBezTo>
                  <a:pt x="5361" y="11281"/>
                  <a:pt x="6668" y="10828"/>
                  <a:pt x="7582" y="9982"/>
                </a:cubicBezTo>
                <a:cubicBezTo>
                  <a:pt x="9327" y="8310"/>
                  <a:pt x="10000" y="4528"/>
                  <a:pt x="7127" y="3619"/>
                </a:cubicBezTo>
                <a:cubicBezTo>
                  <a:pt x="6899" y="3559"/>
                  <a:pt x="6675" y="3532"/>
                  <a:pt x="6458" y="3532"/>
                </a:cubicBezTo>
                <a:cubicBezTo>
                  <a:pt x="5880" y="3532"/>
                  <a:pt x="5343" y="3723"/>
                  <a:pt x="4855" y="4001"/>
                </a:cubicBezTo>
                <a:cubicBezTo>
                  <a:pt x="5000" y="3692"/>
                  <a:pt x="5073" y="3473"/>
                  <a:pt x="5164" y="3237"/>
                </a:cubicBezTo>
                <a:cubicBezTo>
                  <a:pt x="5236" y="2710"/>
                  <a:pt x="5236" y="2328"/>
                  <a:pt x="5073" y="1874"/>
                </a:cubicBezTo>
                <a:cubicBezTo>
                  <a:pt x="4927" y="1274"/>
                  <a:pt x="4855" y="674"/>
                  <a:pt x="4709" y="56"/>
                </a:cubicBezTo>
                <a:cubicBezTo>
                  <a:pt x="4664" y="19"/>
                  <a:pt x="4623" y="1"/>
                  <a:pt x="4584" y="1"/>
                </a:cubicBezTo>
                <a:close/>
              </a:path>
            </a:pathLst>
          </a:custGeom>
          <a:solidFill>
            <a:srgbClr val="CC3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p15"/>
          <p:cNvGrpSpPr/>
          <p:nvPr/>
        </p:nvGrpSpPr>
        <p:grpSpPr>
          <a:xfrm>
            <a:off x="7972438" y="1695163"/>
            <a:ext cx="516825" cy="587400"/>
            <a:chOff x="8053313" y="1749725"/>
            <a:chExt cx="516825" cy="587400"/>
          </a:xfrm>
        </p:grpSpPr>
        <p:sp>
          <p:nvSpPr>
            <p:cNvPr id="431" name="Google Shape;431;p15"/>
            <p:cNvSpPr/>
            <p:nvPr/>
          </p:nvSpPr>
          <p:spPr>
            <a:xfrm>
              <a:off x="8053313" y="1749725"/>
              <a:ext cx="516825" cy="587400"/>
            </a:xfrm>
            <a:custGeom>
              <a:avLst/>
              <a:gdLst/>
              <a:ahLst/>
              <a:cxnLst/>
              <a:rect l="l" t="t" r="r" b="b"/>
              <a:pathLst>
                <a:path w="20673" h="23496" extrusionOk="0">
                  <a:moveTo>
                    <a:pt x="7946" y="315"/>
                  </a:moveTo>
                  <a:cubicBezTo>
                    <a:pt x="8109" y="315"/>
                    <a:pt x="8328" y="315"/>
                    <a:pt x="8473" y="387"/>
                  </a:cubicBezTo>
                  <a:cubicBezTo>
                    <a:pt x="8928" y="387"/>
                    <a:pt x="9382" y="533"/>
                    <a:pt x="9764" y="697"/>
                  </a:cubicBezTo>
                  <a:cubicBezTo>
                    <a:pt x="9618" y="697"/>
                    <a:pt x="9546" y="697"/>
                    <a:pt x="9382" y="624"/>
                  </a:cubicBezTo>
                  <a:cubicBezTo>
                    <a:pt x="9060" y="559"/>
                    <a:pt x="8735" y="532"/>
                    <a:pt x="8412" y="532"/>
                  </a:cubicBezTo>
                  <a:cubicBezTo>
                    <a:pt x="7916" y="532"/>
                    <a:pt x="7427" y="597"/>
                    <a:pt x="6964" y="697"/>
                  </a:cubicBezTo>
                  <a:cubicBezTo>
                    <a:pt x="7273" y="533"/>
                    <a:pt x="7655" y="387"/>
                    <a:pt x="7946" y="315"/>
                  </a:cubicBezTo>
                  <a:close/>
                  <a:moveTo>
                    <a:pt x="8840" y="228"/>
                  </a:moveTo>
                  <a:cubicBezTo>
                    <a:pt x="9480" y="228"/>
                    <a:pt x="10075" y="453"/>
                    <a:pt x="10600" y="915"/>
                  </a:cubicBezTo>
                  <a:cubicBezTo>
                    <a:pt x="9927" y="533"/>
                    <a:pt x="9237" y="315"/>
                    <a:pt x="8564" y="242"/>
                  </a:cubicBezTo>
                  <a:cubicBezTo>
                    <a:pt x="8657" y="233"/>
                    <a:pt x="8749" y="228"/>
                    <a:pt x="8840" y="228"/>
                  </a:cubicBezTo>
                  <a:close/>
                  <a:moveTo>
                    <a:pt x="12036" y="2206"/>
                  </a:moveTo>
                  <a:cubicBezTo>
                    <a:pt x="12564" y="2660"/>
                    <a:pt x="13018" y="3260"/>
                    <a:pt x="13182" y="4024"/>
                  </a:cubicBezTo>
                  <a:cubicBezTo>
                    <a:pt x="13327" y="4714"/>
                    <a:pt x="13400" y="5460"/>
                    <a:pt x="13473" y="6151"/>
                  </a:cubicBezTo>
                  <a:cubicBezTo>
                    <a:pt x="13182" y="4714"/>
                    <a:pt x="12800" y="3351"/>
                    <a:pt x="12036" y="2206"/>
                  </a:cubicBezTo>
                  <a:close/>
                  <a:moveTo>
                    <a:pt x="13927" y="8423"/>
                  </a:moveTo>
                  <a:cubicBezTo>
                    <a:pt x="14091" y="8714"/>
                    <a:pt x="14236" y="9023"/>
                    <a:pt x="14473" y="9332"/>
                  </a:cubicBezTo>
                  <a:cubicBezTo>
                    <a:pt x="15527" y="10696"/>
                    <a:pt x="17200" y="11532"/>
                    <a:pt x="18254" y="12896"/>
                  </a:cubicBezTo>
                  <a:cubicBezTo>
                    <a:pt x="17418" y="12278"/>
                    <a:pt x="16509" y="11750"/>
                    <a:pt x="15745" y="11150"/>
                  </a:cubicBezTo>
                  <a:cubicBezTo>
                    <a:pt x="14764" y="10387"/>
                    <a:pt x="14309" y="9478"/>
                    <a:pt x="13927" y="8423"/>
                  </a:cubicBezTo>
                  <a:close/>
                  <a:moveTo>
                    <a:pt x="1128" y="6987"/>
                  </a:moveTo>
                  <a:lnTo>
                    <a:pt x="1128" y="6987"/>
                  </a:lnTo>
                  <a:cubicBezTo>
                    <a:pt x="983" y="7660"/>
                    <a:pt x="910" y="8423"/>
                    <a:pt x="837" y="9096"/>
                  </a:cubicBezTo>
                  <a:cubicBezTo>
                    <a:pt x="746" y="11605"/>
                    <a:pt x="1128" y="14405"/>
                    <a:pt x="1892" y="16823"/>
                  </a:cubicBezTo>
                  <a:cubicBezTo>
                    <a:pt x="1510" y="16150"/>
                    <a:pt x="1201" y="15459"/>
                    <a:pt x="983" y="14787"/>
                  </a:cubicBezTo>
                  <a:cubicBezTo>
                    <a:pt x="837" y="13877"/>
                    <a:pt x="674" y="12968"/>
                    <a:pt x="601" y="12059"/>
                  </a:cubicBezTo>
                  <a:cubicBezTo>
                    <a:pt x="528" y="11078"/>
                    <a:pt x="528" y="10169"/>
                    <a:pt x="601" y="9169"/>
                  </a:cubicBezTo>
                  <a:cubicBezTo>
                    <a:pt x="674" y="8423"/>
                    <a:pt x="837" y="7660"/>
                    <a:pt x="1128" y="6987"/>
                  </a:cubicBezTo>
                  <a:close/>
                  <a:moveTo>
                    <a:pt x="19690" y="15241"/>
                  </a:moveTo>
                  <a:cubicBezTo>
                    <a:pt x="19927" y="15768"/>
                    <a:pt x="20072" y="16368"/>
                    <a:pt x="20072" y="17059"/>
                  </a:cubicBezTo>
                  <a:cubicBezTo>
                    <a:pt x="20000" y="17586"/>
                    <a:pt x="19927" y="18041"/>
                    <a:pt x="19763" y="18568"/>
                  </a:cubicBezTo>
                  <a:cubicBezTo>
                    <a:pt x="19763" y="18495"/>
                    <a:pt x="19763" y="18423"/>
                    <a:pt x="19836" y="18259"/>
                  </a:cubicBezTo>
                  <a:cubicBezTo>
                    <a:pt x="20000" y="17277"/>
                    <a:pt x="19927" y="16223"/>
                    <a:pt x="19690" y="15241"/>
                  </a:cubicBezTo>
                  <a:close/>
                  <a:moveTo>
                    <a:pt x="3928" y="20532"/>
                  </a:moveTo>
                  <a:lnTo>
                    <a:pt x="3928" y="20532"/>
                  </a:lnTo>
                  <a:cubicBezTo>
                    <a:pt x="5001" y="21441"/>
                    <a:pt x="6291" y="22059"/>
                    <a:pt x="7873" y="22277"/>
                  </a:cubicBezTo>
                  <a:cubicBezTo>
                    <a:pt x="8709" y="22441"/>
                    <a:pt x="9546" y="22659"/>
                    <a:pt x="10382" y="22804"/>
                  </a:cubicBezTo>
                  <a:cubicBezTo>
                    <a:pt x="9164" y="22659"/>
                    <a:pt x="7946" y="22513"/>
                    <a:pt x="6746" y="22204"/>
                  </a:cubicBezTo>
                  <a:cubicBezTo>
                    <a:pt x="6510" y="22204"/>
                    <a:pt x="6364" y="22131"/>
                    <a:pt x="6128" y="22059"/>
                  </a:cubicBezTo>
                  <a:cubicBezTo>
                    <a:pt x="6200" y="21986"/>
                    <a:pt x="6128" y="21822"/>
                    <a:pt x="6055" y="21822"/>
                  </a:cubicBezTo>
                  <a:cubicBezTo>
                    <a:pt x="5982" y="21859"/>
                    <a:pt x="5905" y="21877"/>
                    <a:pt x="5837" y="21877"/>
                  </a:cubicBezTo>
                  <a:cubicBezTo>
                    <a:pt x="5769" y="21877"/>
                    <a:pt x="5710" y="21859"/>
                    <a:pt x="5673" y="21822"/>
                  </a:cubicBezTo>
                  <a:cubicBezTo>
                    <a:pt x="5219" y="21677"/>
                    <a:pt x="4764" y="21368"/>
                    <a:pt x="4382" y="21077"/>
                  </a:cubicBezTo>
                  <a:cubicBezTo>
                    <a:pt x="4237" y="20913"/>
                    <a:pt x="4091" y="20768"/>
                    <a:pt x="3928" y="20532"/>
                  </a:cubicBezTo>
                  <a:close/>
                  <a:moveTo>
                    <a:pt x="8380" y="974"/>
                  </a:moveTo>
                  <a:cubicBezTo>
                    <a:pt x="9458" y="974"/>
                    <a:pt x="10591" y="1243"/>
                    <a:pt x="11509" y="1824"/>
                  </a:cubicBezTo>
                  <a:cubicBezTo>
                    <a:pt x="12273" y="2805"/>
                    <a:pt x="12800" y="4096"/>
                    <a:pt x="12945" y="5078"/>
                  </a:cubicBezTo>
                  <a:cubicBezTo>
                    <a:pt x="13400" y="7205"/>
                    <a:pt x="13473" y="9478"/>
                    <a:pt x="15145" y="11078"/>
                  </a:cubicBezTo>
                  <a:cubicBezTo>
                    <a:pt x="15982" y="11823"/>
                    <a:pt x="17036" y="12350"/>
                    <a:pt x="17945" y="13041"/>
                  </a:cubicBezTo>
                  <a:cubicBezTo>
                    <a:pt x="18254" y="13259"/>
                    <a:pt x="18563" y="13496"/>
                    <a:pt x="18781" y="13805"/>
                  </a:cubicBezTo>
                  <a:cubicBezTo>
                    <a:pt x="20072" y="16368"/>
                    <a:pt x="19763" y="20004"/>
                    <a:pt x="17345" y="21750"/>
                  </a:cubicBezTo>
                  <a:cubicBezTo>
                    <a:pt x="16152" y="22644"/>
                    <a:pt x="14928" y="23015"/>
                    <a:pt x="13627" y="23015"/>
                  </a:cubicBezTo>
                  <a:cubicBezTo>
                    <a:pt x="12944" y="23015"/>
                    <a:pt x="12241" y="22913"/>
                    <a:pt x="11509" y="22731"/>
                  </a:cubicBezTo>
                  <a:cubicBezTo>
                    <a:pt x="10382" y="22441"/>
                    <a:pt x="9309" y="22131"/>
                    <a:pt x="8182" y="21986"/>
                  </a:cubicBezTo>
                  <a:cubicBezTo>
                    <a:pt x="6582" y="21822"/>
                    <a:pt x="5146" y="21441"/>
                    <a:pt x="3928" y="20241"/>
                  </a:cubicBezTo>
                  <a:cubicBezTo>
                    <a:pt x="2201" y="18423"/>
                    <a:pt x="1746" y="15623"/>
                    <a:pt x="1364" y="13187"/>
                  </a:cubicBezTo>
                  <a:cubicBezTo>
                    <a:pt x="983" y="10623"/>
                    <a:pt x="746" y="7805"/>
                    <a:pt x="1819" y="5387"/>
                  </a:cubicBezTo>
                  <a:cubicBezTo>
                    <a:pt x="2801" y="3424"/>
                    <a:pt x="4382" y="1824"/>
                    <a:pt x="6655" y="1224"/>
                  </a:cubicBezTo>
                  <a:cubicBezTo>
                    <a:pt x="7180" y="1060"/>
                    <a:pt x="7771" y="974"/>
                    <a:pt x="8380" y="974"/>
                  </a:cubicBezTo>
                  <a:close/>
                  <a:moveTo>
                    <a:pt x="8835" y="1"/>
                  </a:moveTo>
                  <a:cubicBezTo>
                    <a:pt x="8445" y="1"/>
                    <a:pt x="8042" y="94"/>
                    <a:pt x="7564" y="242"/>
                  </a:cubicBezTo>
                  <a:cubicBezTo>
                    <a:pt x="6891" y="315"/>
                    <a:pt x="6128" y="533"/>
                    <a:pt x="5455" y="1078"/>
                  </a:cubicBezTo>
                  <a:cubicBezTo>
                    <a:pt x="5291" y="1151"/>
                    <a:pt x="5146" y="1296"/>
                    <a:pt x="5001" y="1369"/>
                  </a:cubicBezTo>
                  <a:cubicBezTo>
                    <a:pt x="4691" y="1533"/>
                    <a:pt x="4382" y="1751"/>
                    <a:pt x="4164" y="1896"/>
                  </a:cubicBezTo>
                  <a:cubicBezTo>
                    <a:pt x="3401" y="2515"/>
                    <a:pt x="2728" y="3187"/>
                    <a:pt x="2273" y="3951"/>
                  </a:cubicBezTo>
                  <a:cubicBezTo>
                    <a:pt x="1510" y="4933"/>
                    <a:pt x="837" y="6078"/>
                    <a:pt x="528" y="7278"/>
                  </a:cubicBezTo>
                  <a:cubicBezTo>
                    <a:pt x="455" y="7278"/>
                    <a:pt x="383" y="7278"/>
                    <a:pt x="383" y="7351"/>
                  </a:cubicBezTo>
                  <a:lnTo>
                    <a:pt x="383" y="7969"/>
                  </a:lnTo>
                  <a:cubicBezTo>
                    <a:pt x="383" y="8114"/>
                    <a:pt x="383" y="8351"/>
                    <a:pt x="292" y="8569"/>
                  </a:cubicBezTo>
                  <a:lnTo>
                    <a:pt x="383" y="8569"/>
                  </a:lnTo>
                  <a:cubicBezTo>
                    <a:pt x="219" y="9260"/>
                    <a:pt x="146" y="9932"/>
                    <a:pt x="74" y="10532"/>
                  </a:cubicBezTo>
                  <a:cubicBezTo>
                    <a:pt x="1" y="12205"/>
                    <a:pt x="292" y="13805"/>
                    <a:pt x="910" y="15386"/>
                  </a:cubicBezTo>
                  <a:cubicBezTo>
                    <a:pt x="910" y="15623"/>
                    <a:pt x="983" y="15768"/>
                    <a:pt x="1055" y="15986"/>
                  </a:cubicBezTo>
                  <a:cubicBezTo>
                    <a:pt x="1655" y="18350"/>
                    <a:pt x="2873" y="20841"/>
                    <a:pt x="5146" y="21986"/>
                  </a:cubicBezTo>
                  <a:cubicBezTo>
                    <a:pt x="6510" y="22586"/>
                    <a:pt x="8019" y="22804"/>
                    <a:pt x="9546" y="22968"/>
                  </a:cubicBezTo>
                  <a:cubicBezTo>
                    <a:pt x="10909" y="23186"/>
                    <a:pt x="12273" y="23495"/>
                    <a:pt x="13709" y="23495"/>
                  </a:cubicBezTo>
                  <a:cubicBezTo>
                    <a:pt x="16200" y="23495"/>
                    <a:pt x="18018" y="22204"/>
                    <a:pt x="19309" y="20168"/>
                  </a:cubicBezTo>
                  <a:cubicBezTo>
                    <a:pt x="20527" y="18186"/>
                    <a:pt x="20672" y="15768"/>
                    <a:pt x="19236" y="13877"/>
                  </a:cubicBezTo>
                  <a:cubicBezTo>
                    <a:pt x="18854" y="12968"/>
                    <a:pt x="18254" y="12132"/>
                    <a:pt x="17491" y="11441"/>
                  </a:cubicBezTo>
                  <a:cubicBezTo>
                    <a:pt x="16582" y="10623"/>
                    <a:pt x="15454" y="9932"/>
                    <a:pt x="14764" y="8951"/>
                  </a:cubicBezTo>
                  <a:cubicBezTo>
                    <a:pt x="13854" y="7805"/>
                    <a:pt x="13782" y="6296"/>
                    <a:pt x="13709" y="4933"/>
                  </a:cubicBezTo>
                  <a:cubicBezTo>
                    <a:pt x="13564" y="3951"/>
                    <a:pt x="13400" y="3042"/>
                    <a:pt x="12655" y="2351"/>
                  </a:cubicBezTo>
                  <a:cubicBezTo>
                    <a:pt x="12564" y="2278"/>
                    <a:pt x="12491" y="2206"/>
                    <a:pt x="12418" y="2060"/>
                  </a:cubicBezTo>
                  <a:lnTo>
                    <a:pt x="12345" y="2060"/>
                  </a:lnTo>
                  <a:cubicBezTo>
                    <a:pt x="12036" y="1751"/>
                    <a:pt x="11655" y="1533"/>
                    <a:pt x="11364" y="1296"/>
                  </a:cubicBezTo>
                  <a:cubicBezTo>
                    <a:pt x="10982" y="987"/>
                    <a:pt x="10600" y="697"/>
                    <a:pt x="10146" y="387"/>
                  </a:cubicBezTo>
                  <a:cubicBezTo>
                    <a:pt x="9671" y="112"/>
                    <a:pt x="9261" y="1"/>
                    <a:pt x="8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8115588" y="1891000"/>
              <a:ext cx="87300" cy="97050"/>
            </a:xfrm>
            <a:custGeom>
              <a:avLst/>
              <a:gdLst/>
              <a:ahLst/>
              <a:cxnLst/>
              <a:rect l="l" t="t" r="r" b="b"/>
              <a:pathLst>
                <a:path w="3492" h="3882" extrusionOk="0">
                  <a:moveTo>
                    <a:pt x="2367" y="946"/>
                  </a:moveTo>
                  <a:cubicBezTo>
                    <a:pt x="2391" y="946"/>
                    <a:pt x="2414" y="949"/>
                    <a:pt x="2437" y="954"/>
                  </a:cubicBezTo>
                  <a:cubicBezTo>
                    <a:pt x="2728" y="1027"/>
                    <a:pt x="2728" y="1627"/>
                    <a:pt x="2655" y="1791"/>
                  </a:cubicBezTo>
                  <a:cubicBezTo>
                    <a:pt x="2582" y="2154"/>
                    <a:pt x="2273" y="2536"/>
                    <a:pt x="1982" y="2845"/>
                  </a:cubicBezTo>
                  <a:cubicBezTo>
                    <a:pt x="1942" y="2845"/>
                    <a:pt x="1905" y="2845"/>
                    <a:pt x="1876" y="2852"/>
                  </a:cubicBezTo>
                  <a:lnTo>
                    <a:pt x="1876" y="2852"/>
                  </a:lnTo>
                  <a:cubicBezTo>
                    <a:pt x="1936" y="2776"/>
                    <a:pt x="2000" y="2677"/>
                    <a:pt x="2055" y="2609"/>
                  </a:cubicBezTo>
                  <a:cubicBezTo>
                    <a:pt x="2108" y="2502"/>
                    <a:pt x="2045" y="2435"/>
                    <a:pt x="1971" y="2435"/>
                  </a:cubicBezTo>
                  <a:cubicBezTo>
                    <a:pt x="1944" y="2435"/>
                    <a:pt x="1916" y="2444"/>
                    <a:pt x="1891" y="2463"/>
                  </a:cubicBezTo>
                  <a:cubicBezTo>
                    <a:pt x="1793" y="2636"/>
                    <a:pt x="1690" y="2716"/>
                    <a:pt x="1601" y="2716"/>
                  </a:cubicBezTo>
                  <a:cubicBezTo>
                    <a:pt x="1493" y="2716"/>
                    <a:pt x="1404" y="2599"/>
                    <a:pt x="1364" y="2390"/>
                  </a:cubicBezTo>
                  <a:cubicBezTo>
                    <a:pt x="1291" y="2081"/>
                    <a:pt x="1364" y="1791"/>
                    <a:pt x="1528" y="1554"/>
                  </a:cubicBezTo>
                  <a:cubicBezTo>
                    <a:pt x="1663" y="1352"/>
                    <a:pt x="2063" y="946"/>
                    <a:pt x="2367" y="946"/>
                  </a:cubicBezTo>
                  <a:close/>
                  <a:moveTo>
                    <a:pt x="1964" y="663"/>
                  </a:moveTo>
                  <a:cubicBezTo>
                    <a:pt x="2050" y="663"/>
                    <a:pt x="2128" y="682"/>
                    <a:pt x="2200" y="718"/>
                  </a:cubicBezTo>
                  <a:cubicBezTo>
                    <a:pt x="1528" y="1027"/>
                    <a:pt x="910" y="1627"/>
                    <a:pt x="1073" y="2463"/>
                  </a:cubicBezTo>
                  <a:cubicBezTo>
                    <a:pt x="1146" y="2700"/>
                    <a:pt x="1219" y="2845"/>
                    <a:pt x="1364" y="2918"/>
                  </a:cubicBezTo>
                  <a:cubicBezTo>
                    <a:pt x="1073" y="2845"/>
                    <a:pt x="837" y="2700"/>
                    <a:pt x="691" y="2390"/>
                  </a:cubicBezTo>
                  <a:lnTo>
                    <a:pt x="691" y="2081"/>
                  </a:lnTo>
                  <a:cubicBezTo>
                    <a:pt x="764" y="1554"/>
                    <a:pt x="1146" y="1027"/>
                    <a:pt x="1600" y="718"/>
                  </a:cubicBezTo>
                  <a:lnTo>
                    <a:pt x="1673" y="718"/>
                  </a:lnTo>
                  <a:cubicBezTo>
                    <a:pt x="1782" y="682"/>
                    <a:pt x="1878" y="663"/>
                    <a:pt x="1964" y="663"/>
                  </a:cubicBezTo>
                  <a:close/>
                  <a:moveTo>
                    <a:pt x="2346" y="2990"/>
                  </a:moveTo>
                  <a:cubicBezTo>
                    <a:pt x="2200" y="3227"/>
                    <a:pt x="2055" y="3372"/>
                    <a:pt x="1891" y="3372"/>
                  </a:cubicBezTo>
                  <a:cubicBezTo>
                    <a:pt x="1746" y="3445"/>
                    <a:pt x="1596" y="3481"/>
                    <a:pt x="1464" y="3481"/>
                  </a:cubicBezTo>
                  <a:cubicBezTo>
                    <a:pt x="1332" y="3481"/>
                    <a:pt x="1219" y="3445"/>
                    <a:pt x="1146" y="3372"/>
                  </a:cubicBezTo>
                  <a:lnTo>
                    <a:pt x="1219" y="3372"/>
                  </a:lnTo>
                  <a:cubicBezTo>
                    <a:pt x="1528" y="3372"/>
                    <a:pt x="1819" y="3300"/>
                    <a:pt x="2128" y="3063"/>
                  </a:cubicBezTo>
                  <a:cubicBezTo>
                    <a:pt x="2200" y="3063"/>
                    <a:pt x="2273" y="2990"/>
                    <a:pt x="2346" y="2990"/>
                  </a:cubicBezTo>
                  <a:close/>
                  <a:moveTo>
                    <a:pt x="1354" y="0"/>
                  </a:moveTo>
                  <a:cubicBezTo>
                    <a:pt x="1106" y="0"/>
                    <a:pt x="869" y="262"/>
                    <a:pt x="691" y="572"/>
                  </a:cubicBezTo>
                  <a:cubicBezTo>
                    <a:pt x="237" y="1027"/>
                    <a:pt x="1" y="1700"/>
                    <a:pt x="310" y="2390"/>
                  </a:cubicBezTo>
                  <a:cubicBezTo>
                    <a:pt x="310" y="2772"/>
                    <a:pt x="455" y="3063"/>
                    <a:pt x="619" y="3372"/>
                  </a:cubicBezTo>
                  <a:cubicBezTo>
                    <a:pt x="873" y="3734"/>
                    <a:pt x="1186" y="3881"/>
                    <a:pt x="1510" y="3881"/>
                  </a:cubicBezTo>
                  <a:cubicBezTo>
                    <a:pt x="2343" y="3881"/>
                    <a:pt x="3248" y="2906"/>
                    <a:pt x="3419" y="2081"/>
                  </a:cubicBezTo>
                  <a:cubicBezTo>
                    <a:pt x="3491" y="1554"/>
                    <a:pt x="3255" y="1027"/>
                    <a:pt x="2891" y="718"/>
                  </a:cubicBezTo>
                  <a:cubicBezTo>
                    <a:pt x="2755" y="399"/>
                    <a:pt x="2466" y="245"/>
                    <a:pt x="2163" y="245"/>
                  </a:cubicBezTo>
                  <a:cubicBezTo>
                    <a:pt x="2103" y="245"/>
                    <a:pt x="2042" y="251"/>
                    <a:pt x="1982" y="263"/>
                  </a:cubicBezTo>
                  <a:lnTo>
                    <a:pt x="1746" y="263"/>
                  </a:lnTo>
                  <a:cubicBezTo>
                    <a:pt x="1722" y="239"/>
                    <a:pt x="1706" y="231"/>
                    <a:pt x="1692" y="231"/>
                  </a:cubicBezTo>
                  <a:cubicBezTo>
                    <a:pt x="1665" y="231"/>
                    <a:pt x="1649" y="263"/>
                    <a:pt x="1600" y="263"/>
                  </a:cubicBezTo>
                  <a:lnTo>
                    <a:pt x="1600" y="118"/>
                  </a:lnTo>
                  <a:cubicBezTo>
                    <a:pt x="1600" y="45"/>
                    <a:pt x="1528" y="45"/>
                    <a:pt x="1528" y="45"/>
                  </a:cubicBezTo>
                  <a:cubicBezTo>
                    <a:pt x="1470" y="14"/>
                    <a:pt x="1412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8113763" y="2042375"/>
              <a:ext cx="104125" cy="101250"/>
            </a:xfrm>
            <a:custGeom>
              <a:avLst/>
              <a:gdLst/>
              <a:ahLst/>
              <a:cxnLst/>
              <a:rect l="l" t="t" r="r" b="b"/>
              <a:pathLst>
                <a:path w="4165" h="4050" extrusionOk="0">
                  <a:moveTo>
                    <a:pt x="2419" y="426"/>
                  </a:moveTo>
                  <a:lnTo>
                    <a:pt x="2419" y="426"/>
                  </a:lnTo>
                  <a:cubicBezTo>
                    <a:pt x="2801" y="499"/>
                    <a:pt x="3110" y="572"/>
                    <a:pt x="3328" y="808"/>
                  </a:cubicBezTo>
                  <a:cubicBezTo>
                    <a:pt x="3492" y="881"/>
                    <a:pt x="3564" y="1026"/>
                    <a:pt x="3637" y="1190"/>
                  </a:cubicBezTo>
                  <a:cubicBezTo>
                    <a:pt x="3492" y="1026"/>
                    <a:pt x="3328" y="881"/>
                    <a:pt x="3037" y="881"/>
                  </a:cubicBezTo>
                  <a:cubicBezTo>
                    <a:pt x="2964" y="808"/>
                    <a:pt x="2873" y="808"/>
                    <a:pt x="2801" y="808"/>
                  </a:cubicBezTo>
                  <a:cubicBezTo>
                    <a:pt x="2801" y="735"/>
                    <a:pt x="2728" y="735"/>
                    <a:pt x="2655" y="644"/>
                  </a:cubicBezTo>
                  <a:lnTo>
                    <a:pt x="2419" y="426"/>
                  </a:lnTo>
                  <a:close/>
                  <a:moveTo>
                    <a:pt x="3110" y="1262"/>
                  </a:moveTo>
                  <a:cubicBezTo>
                    <a:pt x="3564" y="1481"/>
                    <a:pt x="3564" y="2008"/>
                    <a:pt x="3419" y="2462"/>
                  </a:cubicBezTo>
                  <a:cubicBezTo>
                    <a:pt x="3419" y="2008"/>
                    <a:pt x="3328" y="1644"/>
                    <a:pt x="3110" y="1262"/>
                  </a:cubicBezTo>
                  <a:close/>
                  <a:moveTo>
                    <a:pt x="1795" y="512"/>
                  </a:moveTo>
                  <a:cubicBezTo>
                    <a:pt x="1900" y="512"/>
                    <a:pt x="2011" y="531"/>
                    <a:pt x="2128" y="572"/>
                  </a:cubicBezTo>
                  <a:lnTo>
                    <a:pt x="2346" y="808"/>
                  </a:lnTo>
                  <a:cubicBezTo>
                    <a:pt x="1892" y="808"/>
                    <a:pt x="1510" y="953"/>
                    <a:pt x="1219" y="1262"/>
                  </a:cubicBezTo>
                  <a:cubicBezTo>
                    <a:pt x="910" y="1644"/>
                    <a:pt x="764" y="2171"/>
                    <a:pt x="837" y="2626"/>
                  </a:cubicBezTo>
                  <a:cubicBezTo>
                    <a:pt x="764" y="2462"/>
                    <a:pt x="764" y="2244"/>
                    <a:pt x="764" y="2008"/>
                  </a:cubicBezTo>
                  <a:cubicBezTo>
                    <a:pt x="764" y="1226"/>
                    <a:pt x="1154" y="512"/>
                    <a:pt x="1795" y="512"/>
                  </a:cubicBezTo>
                  <a:close/>
                  <a:moveTo>
                    <a:pt x="2655" y="1099"/>
                  </a:moveTo>
                  <a:cubicBezTo>
                    <a:pt x="2728" y="1190"/>
                    <a:pt x="2728" y="1262"/>
                    <a:pt x="2801" y="1408"/>
                  </a:cubicBezTo>
                  <a:cubicBezTo>
                    <a:pt x="2964" y="1717"/>
                    <a:pt x="2801" y="2171"/>
                    <a:pt x="2728" y="2553"/>
                  </a:cubicBezTo>
                  <a:cubicBezTo>
                    <a:pt x="2609" y="2731"/>
                    <a:pt x="2479" y="3066"/>
                    <a:pt x="2238" y="3066"/>
                  </a:cubicBezTo>
                  <a:cubicBezTo>
                    <a:pt x="2183" y="3066"/>
                    <a:pt x="2123" y="3048"/>
                    <a:pt x="2055" y="3008"/>
                  </a:cubicBezTo>
                  <a:cubicBezTo>
                    <a:pt x="1437" y="2626"/>
                    <a:pt x="1437" y="1644"/>
                    <a:pt x="2055" y="1335"/>
                  </a:cubicBezTo>
                  <a:cubicBezTo>
                    <a:pt x="2201" y="1190"/>
                    <a:pt x="2419" y="1190"/>
                    <a:pt x="2655" y="1099"/>
                  </a:cubicBezTo>
                  <a:close/>
                  <a:moveTo>
                    <a:pt x="3110" y="2462"/>
                  </a:moveTo>
                  <a:cubicBezTo>
                    <a:pt x="3110" y="2626"/>
                    <a:pt x="3037" y="2771"/>
                    <a:pt x="3037" y="2917"/>
                  </a:cubicBezTo>
                  <a:cubicBezTo>
                    <a:pt x="2964" y="3008"/>
                    <a:pt x="2801" y="3081"/>
                    <a:pt x="2728" y="3081"/>
                  </a:cubicBezTo>
                  <a:cubicBezTo>
                    <a:pt x="2873" y="2917"/>
                    <a:pt x="3037" y="2699"/>
                    <a:pt x="3110" y="2462"/>
                  </a:cubicBezTo>
                  <a:close/>
                  <a:moveTo>
                    <a:pt x="1292" y="1862"/>
                  </a:moveTo>
                  <a:lnTo>
                    <a:pt x="1292" y="1935"/>
                  </a:lnTo>
                  <a:cubicBezTo>
                    <a:pt x="1219" y="2317"/>
                    <a:pt x="1510" y="3081"/>
                    <a:pt x="1892" y="3299"/>
                  </a:cubicBezTo>
                  <a:lnTo>
                    <a:pt x="1601" y="3299"/>
                  </a:lnTo>
                  <a:cubicBezTo>
                    <a:pt x="1219" y="3008"/>
                    <a:pt x="1055" y="2390"/>
                    <a:pt x="1292" y="1862"/>
                  </a:cubicBezTo>
                  <a:close/>
                  <a:moveTo>
                    <a:pt x="1866" y="0"/>
                  </a:moveTo>
                  <a:cubicBezTo>
                    <a:pt x="1470" y="0"/>
                    <a:pt x="1133" y="243"/>
                    <a:pt x="910" y="572"/>
                  </a:cubicBezTo>
                  <a:cubicBezTo>
                    <a:pt x="528" y="808"/>
                    <a:pt x="310" y="1099"/>
                    <a:pt x="237" y="1553"/>
                  </a:cubicBezTo>
                  <a:cubicBezTo>
                    <a:pt x="1" y="2390"/>
                    <a:pt x="528" y="3371"/>
                    <a:pt x="1219" y="3826"/>
                  </a:cubicBezTo>
                  <a:cubicBezTo>
                    <a:pt x="1464" y="3982"/>
                    <a:pt x="1709" y="4050"/>
                    <a:pt x="1938" y="4050"/>
                  </a:cubicBezTo>
                  <a:cubicBezTo>
                    <a:pt x="2272" y="4050"/>
                    <a:pt x="2575" y="3906"/>
                    <a:pt x="2801" y="3680"/>
                  </a:cubicBezTo>
                  <a:cubicBezTo>
                    <a:pt x="3255" y="3535"/>
                    <a:pt x="3637" y="3299"/>
                    <a:pt x="3782" y="2917"/>
                  </a:cubicBezTo>
                  <a:cubicBezTo>
                    <a:pt x="3946" y="2626"/>
                    <a:pt x="4019" y="2317"/>
                    <a:pt x="4019" y="1935"/>
                  </a:cubicBezTo>
                  <a:cubicBezTo>
                    <a:pt x="4164" y="1026"/>
                    <a:pt x="3564" y="281"/>
                    <a:pt x="2583" y="190"/>
                  </a:cubicBezTo>
                  <a:cubicBezTo>
                    <a:pt x="2510" y="190"/>
                    <a:pt x="2419" y="117"/>
                    <a:pt x="2346" y="117"/>
                  </a:cubicBezTo>
                  <a:cubicBezTo>
                    <a:pt x="2180" y="36"/>
                    <a:pt x="2019" y="0"/>
                    <a:pt x="18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8210588" y="2170925"/>
              <a:ext cx="105925" cy="89750"/>
            </a:xfrm>
            <a:custGeom>
              <a:avLst/>
              <a:gdLst/>
              <a:ahLst/>
              <a:cxnLst/>
              <a:rect l="l" t="t" r="r" b="b"/>
              <a:pathLst>
                <a:path w="4237" h="3590" extrusionOk="0">
                  <a:moveTo>
                    <a:pt x="982" y="1047"/>
                  </a:moveTo>
                  <a:lnTo>
                    <a:pt x="982" y="1047"/>
                  </a:lnTo>
                  <a:cubicBezTo>
                    <a:pt x="746" y="1411"/>
                    <a:pt x="600" y="1866"/>
                    <a:pt x="673" y="2320"/>
                  </a:cubicBezTo>
                  <a:lnTo>
                    <a:pt x="600" y="2247"/>
                  </a:lnTo>
                  <a:cubicBezTo>
                    <a:pt x="455" y="1793"/>
                    <a:pt x="600" y="1338"/>
                    <a:pt x="982" y="1047"/>
                  </a:cubicBezTo>
                  <a:close/>
                  <a:moveTo>
                    <a:pt x="2037" y="884"/>
                  </a:moveTo>
                  <a:cubicBezTo>
                    <a:pt x="2346" y="884"/>
                    <a:pt x="2564" y="1047"/>
                    <a:pt x="2800" y="1266"/>
                  </a:cubicBezTo>
                  <a:cubicBezTo>
                    <a:pt x="2873" y="1793"/>
                    <a:pt x="2491" y="2247"/>
                    <a:pt x="1964" y="2484"/>
                  </a:cubicBezTo>
                  <a:cubicBezTo>
                    <a:pt x="1655" y="2247"/>
                    <a:pt x="1509" y="1956"/>
                    <a:pt x="1582" y="1502"/>
                  </a:cubicBezTo>
                  <a:cubicBezTo>
                    <a:pt x="1582" y="1266"/>
                    <a:pt x="1818" y="1047"/>
                    <a:pt x="2037" y="884"/>
                  </a:cubicBezTo>
                  <a:close/>
                  <a:moveTo>
                    <a:pt x="2946" y="811"/>
                  </a:moveTo>
                  <a:cubicBezTo>
                    <a:pt x="2946" y="811"/>
                    <a:pt x="3018" y="811"/>
                    <a:pt x="3018" y="884"/>
                  </a:cubicBezTo>
                  <a:cubicBezTo>
                    <a:pt x="3782" y="1338"/>
                    <a:pt x="3546" y="2102"/>
                    <a:pt x="3018" y="2556"/>
                  </a:cubicBezTo>
                  <a:cubicBezTo>
                    <a:pt x="3182" y="2320"/>
                    <a:pt x="3255" y="2029"/>
                    <a:pt x="3255" y="1647"/>
                  </a:cubicBezTo>
                  <a:cubicBezTo>
                    <a:pt x="3255" y="1502"/>
                    <a:pt x="3182" y="1338"/>
                    <a:pt x="3091" y="1193"/>
                  </a:cubicBezTo>
                  <a:cubicBezTo>
                    <a:pt x="3091" y="1047"/>
                    <a:pt x="3018" y="956"/>
                    <a:pt x="2946" y="811"/>
                  </a:cubicBezTo>
                  <a:close/>
                  <a:moveTo>
                    <a:pt x="1582" y="884"/>
                  </a:moveTo>
                  <a:lnTo>
                    <a:pt x="1582" y="884"/>
                  </a:lnTo>
                  <a:cubicBezTo>
                    <a:pt x="1509" y="956"/>
                    <a:pt x="1437" y="1047"/>
                    <a:pt x="1364" y="1193"/>
                  </a:cubicBezTo>
                  <a:cubicBezTo>
                    <a:pt x="1128" y="1720"/>
                    <a:pt x="1273" y="2247"/>
                    <a:pt x="1728" y="2629"/>
                  </a:cubicBezTo>
                  <a:lnTo>
                    <a:pt x="1509" y="2629"/>
                  </a:lnTo>
                  <a:cubicBezTo>
                    <a:pt x="1273" y="2629"/>
                    <a:pt x="1128" y="2629"/>
                    <a:pt x="982" y="2556"/>
                  </a:cubicBezTo>
                  <a:cubicBezTo>
                    <a:pt x="982" y="2484"/>
                    <a:pt x="909" y="2320"/>
                    <a:pt x="909" y="2247"/>
                  </a:cubicBezTo>
                  <a:cubicBezTo>
                    <a:pt x="818" y="1720"/>
                    <a:pt x="1128" y="1193"/>
                    <a:pt x="1582" y="884"/>
                  </a:cubicBezTo>
                  <a:close/>
                  <a:moveTo>
                    <a:pt x="2946" y="2102"/>
                  </a:moveTo>
                  <a:cubicBezTo>
                    <a:pt x="2800" y="2411"/>
                    <a:pt x="2637" y="2629"/>
                    <a:pt x="2418" y="2775"/>
                  </a:cubicBezTo>
                  <a:cubicBezTo>
                    <a:pt x="2376" y="2827"/>
                    <a:pt x="2335" y="2873"/>
                    <a:pt x="2289" y="2917"/>
                  </a:cubicBezTo>
                  <a:lnTo>
                    <a:pt x="2289" y="2917"/>
                  </a:lnTo>
                  <a:cubicBezTo>
                    <a:pt x="2309" y="2878"/>
                    <a:pt x="2309" y="2820"/>
                    <a:pt x="2273" y="2775"/>
                  </a:cubicBezTo>
                  <a:lnTo>
                    <a:pt x="2182" y="2702"/>
                  </a:lnTo>
                  <a:cubicBezTo>
                    <a:pt x="2491" y="2556"/>
                    <a:pt x="2727" y="2320"/>
                    <a:pt x="2946" y="2102"/>
                  </a:cubicBezTo>
                  <a:close/>
                  <a:moveTo>
                    <a:pt x="1964" y="2865"/>
                  </a:moveTo>
                  <a:cubicBezTo>
                    <a:pt x="2037" y="2865"/>
                    <a:pt x="2109" y="2938"/>
                    <a:pt x="2182" y="2938"/>
                  </a:cubicBezTo>
                  <a:cubicBezTo>
                    <a:pt x="2199" y="2952"/>
                    <a:pt x="2216" y="2958"/>
                    <a:pt x="2231" y="2958"/>
                  </a:cubicBezTo>
                  <a:cubicBezTo>
                    <a:pt x="2237" y="2958"/>
                    <a:pt x="2243" y="2957"/>
                    <a:pt x="2248" y="2955"/>
                  </a:cubicBezTo>
                  <a:lnTo>
                    <a:pt x="2248" y="2955"/>
                  </a:lnTo>
                  <a:cubicBezTo>
                    <a:pt x="2227" y="2974"/>
                    <a:pt x="2205" y="2992"/>
                    <a:pt x="2182" y="3011"/>
                  </a:cubicBezTo>
                  <a:cubicBezTo>
                    <a:pt x="1964" y="3011"/>
                    <a:pt x="1655" y="3011"/>
                    <a:pt x="1437" y="2938"/>
                  </a:cubicBezTo>
                  <a:cubicBezTo>
                    <a:pt x="1582" y="2938"/>
                    <a:pt x="1818" y="2938"/>
                    <a:pt x="1964" y="2865"/>
                  </a:cubicBezTo>
                  <a:close/>
                  <a:moveTo>
                    <a:pt x="3636" y="2411"/>
                  </a:moveTo>
                  <a:cubicBezTo>
                    <a:pt x="3546" y="2484"/>
                    <a:pt x="3473" y="2556"/>
                    <a:pt x="3400" y="2702"/>
                  </a:cubicBezTo>
                  <a:cubicBezTo>
                    <a:pt x="3255" y="2775"/>
                    <a:pt x="3091" y="2938"/>
                    <a:pt x="2946" y="3011"/>
                  </a:cubicBezTo>
                  <a:cubicBezTo>
                    <a:pt x="3182" y="2865"/>
                    <a:pt x="3327" y="2702"/>
                    <a:pt x="3473" y="2556"/>
                  </a:cubicBezTo>
                  <a:cubicBezTo>
                    <a:pt x="3546" y="2484"/>
                    <a:pt x="3546" y="2411"/>
                    <a:pt x="3636" y="2411"/>
                  </a:cubicBezTo>
                  <a:close/>
                  <a:moveTo>
                    <a:pt x="364" y="2484"/>
                  </a:moveTo>
                  <a:cubicBezTo>
                    <a:pt x="364" y="2556"/>
                    <a:pt x="455" y="2556"/>
                    <a:pt x="455" y="2629"/>
                  </a:cubicBezTo>
                  <a:cubicBezTo>
                    <a:pt x="600" y="2775"/>
                    <a:pt x="818" y="2938"/>
                    <a:pt x="982" y="3084"/>
                  </a:cubicBezTo>
                  <a:cubicBezTo>
                    <a:pt x="1055" y="3156"/>
                    <a:pt x="1128" y="3156"/>
                    <a:pt x="1128" y="3229"/>
                  </a:cubicBezTo>
                  <a:cubicBezTo>
                    <a:pt x="982" y="3156"/>
                    <a:pt x="746" y="3084"/>
                    <a:pt x="600" y="2938"/>
                  </a:cubicBezTo>
                  <a:cubicBezTo>
                    <a:pt x="455" y="2775"/>
                    <a:pt x="364" y="2629"/>
                    <a:pt x="364" y="2484"/>
                  </a:cubicBezTo>
                  <a:close/>
                  <a:moveTo>
                    <a:pt x="1710" y="1"/>
                  </a:moveTo>
                  <a:cubicBezTo>
                    <a:pt x="942" y="1"/>
                    <a:pt x="16" y="889"/>
                    <a:pt x="73" y="1720"/>
                  </a:cubicBezTo>
                  <a:cubicBezTo>
                    <a:pt x="0" y="2102"/>
                    <a:pt x="0" y="2484"/>
                    <a:pt x="146" y="2865"/>
                  </a:cubicBezTo>
                  <a:cubicBezTo>
                    <a:pt x="384" y="3384"/>
                    <a:pt x="839" y="3589"/>
                    <a:pt x="1310" y="3589"/>
                  </a:cubicBezTo>
                  <a:cubicBezTo>
                    <a:pt x="1449" y="3589"/>
                    <a:pt x="1590" y="3571"/>
                    <a:pt x="1728" y="3538"/>
                  </a:cubicBezTo>
                  <a:lnTo>
                    <a:pt x="2109" y="3538"/>
                  </a:lnTo>
                  <a:cubicBezTo>
                    <a:pt x="2946" y="3538"/>
                    <a:pt x="3782" y="3011"/>
                    <a:pt x="4000" y="2247"/>
                  </a:cubicBezTo>
                  <a:cubicBezTo>
                    <a:pt x="4236" y="1502"/>
                    <a:pt x="3709" y="666"/>
                    <a:pt x="2946" y="502"/>
                  </a:cubicBezTo>
                  <a:cubicBezTo>
                    <a:pt x="2873" y="429"/>
                    <a:pt x="2800" y="429"/>
                    <a:pt x="2727" y="429"/>
                  </a:cubicBezTo>
                  <a:lnTo>
                    <a:pt x="2564" y="429"/>
                  </a:lnTo>
                  <a:cubicBezTo>
                    <a:pt x="2491" y="357"/>
                    <a:pt x="2418" y="284"/>
                    <a:pt x="2273" y="211"/>
                  </a:cubicBezTo>
                  <a:cubicBezTo>
                    <a:pt x="2111" y="65"/>
                    <a:pt x="1916" y="1"/>
                    <a:pt x="1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8314663" y="2002100"/>
              <a:ext cx="132300" cy="140775"/>
            </a:xfrm>
            <a:custGeom>
              <a:avLst/>
              <a:gdLst/>
              <a:ahLst/>
              <a:cxnLst/>
              <a:rect l="l" t="t" r="r" b="b"/>
              <a:pathLst>
                <a:path w="5292" h="5631" extrusionOk="0">
                  <a:moveTo>
                    <a:pt x="1582" y="292"/>
                  </a:moveTo>
                  <a:cubicBezTo>
                    <a:pt x="528" y="528"/>
                    <a:pt x="601" y="1728"/>
                    <a:pt x="910" y="2637"/>
                  </a:cubicBezTo>
                  <a:lnTo>
                    <a:pt x="746" y="2492"/>
                  </a:lnTo>
                  <a:cubicBezTo>
                    <a:pt x="219" y="1801"/>
                    <a:pt x="382" y="292"/>
                    <a:pt x="1510" y="292"/>
                  </a:cubicBezTo>
                  <a:close/>
                  <a:moveTo>
                    <a:pt x="3710" y="1728"/>
                  </a:moveTo>
                  <a:cubicBezTo>
                    <a:pt x="4019" y="2037"/>
                    <a:pt x="4237" y="2419"/>
                    <a:pt x="4310" y="2801"/>
                  </a:cubicBezTo>
                  <a:cubicBezTo>
                    <a:pt x="4382" y="2873"/>
                    <a:pt x="4473" y="3019"/>
                    <a:pt x="4473" y="3164"/>
                  </a:cubicBezTo>
                  <a:cubicBezTo>
                    <a:pt x="4382" y="3019"/>
                    <a:pt x="4237" y="2801"/>
                    <a:pt x="4164" y="2637"/>
                  </a:cubicBezTo>
                  <a:cubicBezTo>
                    <a:pt x="4091" y="2419"/>
                    <a:pt x="3928" y="2037"/>
                    <a:pt x="3710" y="1728"/>
                  </a:cubicBezTo>
                  <a:close/>
                  <a:moveTo>
                    <a:pt x="1891" y="601"/>
                  </a:moveTo>
                  <a:cubicBezTo>
                    <a:pt x="2273" y="601"/>
                    <a:pt x="2564" y="746"/>
                    <a:pt x="2801" y="983"/>
                  </a:cubicBezTo>
                  <a:cubicBezTo>
                    <a:pt x="3564" y="1583"/>
                    <a:pt x="3782" y="2637"/>
                    <a:pt x="4237" y="3401"/>
                  </a:cubicBezTo>
                  <a:cubicBezTo>
                    <a:pt x="4310" y="3546"/>
                    <a:pt x="4473" y="3855"/>
                    <a:pt x="4691" y="4073"/>
                  </a:cubicBezTo>
                  <a:cubicBezTo>
                    <a:pt x="4691" y="4382"/>
                    <a:pt x="4691" y="4619"/>
                    <a:pt x="4619" y="4837"/>
                  </a:cubicBezTo>
                  <a:cubicBezTo>
                    <a:pt x="4473" y="4910"/>
                    <a:pt x="4382" y="4982"/>
                    <a:pt x="4237" y="5073"/>
                  </a:cubicBezTo>
                  <a:lnTo>
                    <a:pt x="4091" y="5073"/>
                  </a:lnTo>
                  <a:cubicBezTo>
                    <a:pt x="3928" y="4982"/>
                    <a:pt x="3710" y="4910"/>
                    <a:pt x="3564" y="4837"/>
                  </a:cubicBezTo>
                  <a:cubicBezTo>
                    <a:pt x="3400" y="4764"/>
                    <a:pt x="3328" y="4619"/>
                    <a:pt x="3182" y="4528"/>
                  </a:cubicBezTo>
                  <a:cubicBezTo>
                    <a:pt x="2728" y="4164"/>
                    <a:pt x="2346" y="3710"/>
                    <a:pt x="1819" y="3328"/>
                  </a:cubicBezTo>
                  <a:cubicBezTo>
                    <a:pt x="1746" y="3255"/>
                    <a:pt x="1582" y="3164"/>
                    <a:pt x="1437" y="3092"/>
                  </a:cubicBezTo>
                  <a:cubicBezTo>
                    <a:pt x="1292" y="2801"/>
                    <a:pt x="1128" y="2564"/>
                    <a:pt x="1055" y="2255"/>
                  </a:cubicBezTo>
                  <a:cubicBezTo>
                    <a:pt x="1055" y="2037"/>
                    <a:pt x="910" y="1655"/>
                    <a:pt x="982" y="1437"/>
                  </a:cubicBezTo>
                  <a:cubicBezTo>
                    <a:pt x="1292" y="1128"/>
                    <a:pt x="1582" y="819"/>
                    <a:pt x="1891" y="601"/>
                  </a:cubicBezTo>
                  <a:close/>
                  <a:moveTo>
                    <a:pt x="1513" y="0"/>
                  </a:moveTo>
                  <a:cubicBezTo>
                    <a:pt x="1359" y="0"/>
                    <a:pt x="1206" y="23"/>
                    <a:pt x="1055" y="74"/>
                  </a:cubicBezTo>
                  <a:cubicBezTo>
                    <a:pt x="146" y="365"/>
                    <a:pt x="1" y="1728"/>
                    <a:pt x="382" y="2492"/>
                  </a:cubicBezTo>
                  <a:cubicBezTo>
                    <a:pt x="601" y="2801"/>
                    <a:pt x="910" y="3092"/>
                    <a:pt x="1201" y="3255"/>
                  </a:cubicBezTo>
                  <a:cubicBezTo>
                    <a:pt x="1655" y="4001"/>
                    <a:pt x="2346" y="4528"/>
                    <a:pt x="3182" y="4910"/>
                  </a:cubicBezTo>
                  <a:cubicBezTo>
                    <a:pt x="3514" y="5178"/>
                    <a:pt x="4009" y="5556"/>
                    <a:pt x="4479" y="5556"/>
                  </a:cubicBezTo>
                  <a:cubicBezTo>
                    <a:pt x="4551" y="5556"/>
                    <a:pt x="4622" y="5547"/>
                    <a:pt x="4691" y="5528"/>
                  </a:cubicBezTo>
                  <a:cubicBezTo>
                    <a:pt x="4837" y="5528"/>
                    <a:pt x="5000" y="5601"/>
                    <a:pt x="5146" y="5601"/>
                  </a:cubicBezTo>
                  <a:cubicBezTo>
                    <a:pt x="5167" y="5622"/>
                    <a:pt x="5182" y="5631"/>
                    <a:pt x="5193" y="5631"/>
                  </a:cubicBezTo>
                  <a:cubicBezTo>
                    <a:pt x="5219" y="5631"/>
                    <a:pt x="5219" y="5579"/>
                    <a:pt x="5219" y="5528"/>
                  </a:cubicBezTo>
                  <a:cubicBezTo>
                    <a:pt x="5073" y="5528"/>
                    <a:pt x="5000" y="5437"/>
                    <a:pt x="4837" y="5437"/>
                  </a:cubicBezTo>
                  <a:cubicBezTo>
                    <a:pt x="4928" y="5364"/>
                    <a:pt x="5000" y="5291"/>
                    <a:pt x="5000" y="5291"/>
                  </a:cubicBezTo>
                  <a:cubicBezTo>
                    <a:pt x="5291" y="4910"/>
                    <a:pt x="5219" y="4528"/>
                    <a:pt x="5000" y="4164"/>
                  </a:cubicBezTo>
                  <a:cubicBezTo>
                    <a:pt x="5000" y="3255"/>
                    <a:pt x="4546" y="2346"/>
                    <a:pt x="4091" y="1655"/>
                  </a:cubicBezTo>
                  <a:cubicBezTo>
                    <a:pt x="3555" y="992"/>
                    <a:pt x="252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8342838" y="2222025"/>
              <a:ext cx="102300" cy="87075"/>
            </a:xfrm>
            <a:custGeom>
              <a:avLst/>
              <a:gdLst/>
              <a:ahLst/>
              <a:cxnLst/>
              <a:rect l="l" t="t" r="r" b="b"/>
              <a:pathLst>
                <a:path w="4092" h="3483" extrusionOk="0">
                  <a:moveTo>
                    <a:pt x="2273" y="512"/>
                  </a:moveTo>
                  <a:cubicBezTo>
                    <a:pt x="2201" y="512"/>
                    <a:pt x="2128" y="585"/>
                    <a:pt x="2055" y="585"/>
                  </a:cubicBezTo>
                  <a:cubicBezTo>
                    <a:pt x="1983" y="585"/>
                    <a:pt x="1983" y="585"/>
                    <a:pt x="1892" y="512"/>
                  </a:cubicBezTo>
                  <a:close/>
                  <a:moveTo>
                    <a:pt x="2801" y="967"/>
                  </a:moveTo>
                  <a:lnTo>
                    <a:pt x="2964" y="1112"/>
                  </a:lnTo>
                  <a:cubicBezTo>
                    <a:pt x="3037" y="1185"/>
                    <a:pt x="3110" y="1276"/>
                    <a:pt x="3110" y="1421"/>
                  </a:cubicBezTo>
                  <a:cubicBezTo>
                    <a:pt x="3037" y="1276"/>
                    <a:pt x="2964" y="1112"/>
                    <a:pt x="2801" y="967"/>
                  </a:cubicBezTo>
                  <a:close/>
                  <a:moveTo>
                    <a:pt x="2043" y="1128"/>
                  </a:moveTo>
                  <a:cubicBezTo>
                    <a:pt x="2212" y="1128"/>
                    <a:pt x="2375" y="1192"/>
                    <a:pt x="2510" y="1349"/>
                  </a:cubicBezTo>
                  <a:cubicBezTo>
                    <a:pt x="2510" y="1349"/>
                    <a:pt x="2583" y="1349"/>
                    <a:pt x="2583" y="1276"/>
                  </a:cubicBezTo>
                  <a:cubicBezTo>
                    <a:pt x="2728" y="1421"/>
                    <a:pt x="2801" y="1567"/>
                    <a:pt x="2892" y="1803"/>
                  </a:cubicBezTo>
                  <a:lnTo>
                    <a:pt x="2892" y="2021"/>
                  </a:lnTo>
                  <a:cubicBezTo>
                    <a:pt x="2728" y="2258"/>
                    <a:pt x="2510" y="2403"/>
                    <a:pt x="2346" y="2476"/>
                  </a:cubicBezTo>
                  <a:cubicBezTo>
                    <a:pt x="2128" y="2640"/>
                    <a:pt x="1746" y="2712"/>
                    <a:pt x="1437" y="2712"/>
                  </a:cubicBezTo>
                  <a:cubicBezTo>
                    <a:pt x="1292" y="2640"/>
                    <a:pt x="1146" y="2476"/>
                    <a:pt x="1074" y="2185"/>
                  </a:cubicBezTo>
                  <a:cubicBezTo>
                    <a:pt x="983" y="2094"/>
                    <a:pt x="983" y="1949"/>
                    <a:pt x="983" y="1803"/>
                  </a:cubicBezTo>
                  <a:cubicBezTo>
                    <a:pt x="1200" y="1484"/>
                    <a:pt x="1642" y="1128"/>
                    <a:pt x="2043" y="1128"/>
                  </a:cubicBezTo>
                  <a:close/>
                  <a:moveTo>
                    <a:pt x="572" y="2747"/>
                  </a:moveTo>
                  <a:cubicBezTo>
                    <a:pt x="585" y="2757"/>
                    <a:pt x="600" y="2770"/>
                    <a:pt x="619" y="2785"/>
                  </a:cubicBezTo>
                  <a:cubicBezTo>
                    <a:pt x="619" y="2785"/>
                    <a:pt x="619" y="2787"/>
                    <a:pt x="619" y="2789"/>
                  </a:cubicBezTo>
                  <a:lnTo>
                    <a:pt x="619" y="2789"/>
                  </a:lnTo>
                  <a:cubicBezTo>
                    <a:pt x="604" y="2775"/>
                    <a:pt x="588" y="2761"/>
                    <a:pt x="572" y="2747"/>
                  </a:cubicBezTo>
                  <a:close/>
                  <a:moveTo>
                    <a:pt x="2359" y="0"/>
                  </a:moveTo>
                  <a:cubicBezTo>
                    <a:pt x="2123" y="0"/>
                    <a:pt x="1887" y="44"/>
                    <a:pt x="1674" y="131"/>
                  </a:cubicBezTo>
                  <a:cubicBezTo>
                    <a:pt x="1528" y="203"/>
                    <a:pt x="1437" y="276"/>
                    <a:pt x="1364" y="276"/>
                  </a:cubicBezTo>
                  <a:cubicBezTo>
                    <a:pt x="1146" y="440"/>
                    <a:pt x="910" y="585"/>
                    <a:pt x="764" y="731"/>
                  </a:cubicBezTo>
                  <a:cubicBezTo>
                    <a:pt x="455" y="894"/>
                    <a:pt x="237" y="1185"/>
                    <a:pt x="165" y="1567"/>
                  </a:cubicBezTo>
                  <a:lnTo>
                    <a:pt x="165" y="1803"/>
                  </a:lnTo>
                  <a:cubicBezTo>
                    <a:pt x="1" y="2094"/>
                    <a:pt x="1" y="2403"/>
                    <a:pt x="74" y="2785"/>
                  </a:cubicBezTo>
                  <a:cubicBezTo>
                    <a:pt x="331" y="3284"/>
                    <a:pt x="852" y="3481"/>
                    <a:pt x="1365" y="3481"/>
                  </a:cubicBezTo>
                  <a:cubicBezTo>
                    <a:pt x="1469" y="3481"/>
                    <a:pt x="1572" y="3473"/>
                    <a:pt x="1674" y="3458"/>
                  </a:cubicBezTo>
                  <a:cubicBezTo>
                    <a:pt x="1769" y="3474"/>
                    <a:pt x="1864" y="3482"/>
                    <a:pt x="1959" y="3482"/>
                  </a:cubicBezTo>
                  <a:cubicBezTo>
                    <a:pt x="2387" y="3482"/>
                    <a:pt x="2797" y="3316"/>
                    <a:pt x="3110" y="3003"/>
                  </a:cubicBezTo>
                  <a:cubicBezTo>
                    <a:pt x="3710" y="2549"/>
                    <a:pt x="4092" y="1640"/>
                    <a:pt x="3801" y="894"/>
                  </a:cubicBezTo>
                  <a:cubicBezTo>
                    <a:pt x="3578" y="292"/>
                    <a:pt x="2968" y="0"/>
                    <a:pt x="2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15"/>
          <p:cNvGrpSpPr/>
          <p:nvPr/>
        </p:nvGrpSpPr>
        <p:grpSpPr>
          <a:xfrm>
            <a:off x="7968663" y="89550"/>
            <a:ext cx="286375" cy="412225"/>
            <a:chOff x="8015138" y="89550"/>
            <a:chExt cx="286375" cy="412225"/>
          </a:xfrm>
        </p:grpSpPr>
        <p:sp>
          <p:nvSpPr>
            <p:cNvPr id="438" name="Google Shape;438;p15"/>
            <p:cNvSpPr/>
            <p:nvPr/>
          </p:nvSpPr>
          <p:spPr>
            <a:xfrm>
              <a:off x="8015138" y="89550"/>
              <a:ext cx="286375" cy="412225"/>
            </a:xfrm>
            <a:custGeom>
              <a:avLst/>
              <a:gdLst/>
              <a:ahLst/>
              <a:cxnLst/>
              <a:rect l="l" t="t" r="r" b="b"/>
              <a:pathLst>
                <a:path w="11455" h="16489" extrusionOk="0">
                  <a:moveTo>
                    <a:pt x="7364" y="126"/>
                  </a:moveTo>
                  <a:cubicBezTo>
                    <a:pt x="7964" y="126"/>
                    <a:pt x="8491" y="290"/>
                    <a:pt x="9018" y="508"/>
                  </a:cubicBezTo>
                  <a:cubicBezTo>
                    <a:pt x="8636" y="435"/>
                    <a:pt x="8273" y="362"/>
                    <a:pt x="7891" y="362"/>
                  </a:cubicBezTo>
                  <a:cubicBezTo>
                    <a:pt x="7055" y="362"/>
                    <a:pt x="6073" y="362"/>
                    <a:pt x="5237" y="508"/>
                  </a:cubicBezTo>
                  <a:cubicBezTo>
                    <a:pt x="5909" y="290"/>
                    <a:pt x="6600" y="126"/>
                    <a:pt x="7364" y="126"/>
                  </a:cubicBezTo>
                  <a:close/>
                  <a:moveTo>
                    <a:pt x="10545" y="1799"/>
                  </a:moveTo>
                  <a:cubicBezTo>
                    <a:pt x="11000" y="2490"/>
                    <a:pt x="11218" y="3399"/>
                    <a:pt x="11073" y="4380"/>
                  </a:cubicBezTo>
                  <a:lnTo>
                    <a:pt x="11073" y="4598"/>
                  </a:lnTo>
                  <a:cubicBezTo>
                    <a:pt x="11073" y="3689"/>
                    <a:pt x="10909" y="2853"/>
                    <a:pt x="10691" y="2108"/>
                  </a:cubicBezTo>
                  <a:cubicBezTo>
                    <a:pt x="10618" y="2035"/>
                    <a:pt x="10545" y="1871"/>
                    <a:pt x="10545" y="1799"/>
                  </a:cubicBezTo>
                  <a:close/>
                  <a:moveTo>
                    <a:pt x="3603" y="5975"/>
                  </a:moveTo>
                  <a:cubicBezTo>
                    <a:pt x="3607" y="5975"/>
                    <a:pt x="3616" y="5993"/>
                    <a:pt x="3637" y="6035"/>
                  </a:cubicBezTo>
                  <a:cubicBezTo>
                    <a:pt x="3728" y="6126"/>
                    <a:pt x="3728" y="6271"/>
                    <a:pt x="3728" y="6344"/>
                  </a:cubicBezTo>
                  <a:cubicBezTo>
                    <a:pt x="3728" y="6653"/>
                    <a:pt x="3728" y="6871"/>
                    <a:pt x="3637" y="7107"/>
                  </a:cubicBezTo>
                  <a:cubicBezTo>
                    <a:pt x="3637" y="7107"/>
                    <a:pt x="3564" y="7107"/>
                    <a:pt x="3564" y="7035"/>
                  </a:cubicBezTo>
                  <a:cubicBezTo>
                    <a:pt x="3346" y="6798"/>
                    <a:pt x="3419" y="6489"/>
                    <a:pt x="3564" y="6198"/>
                  </a:cubicBezTo>
                  <a:cubicBezTo>
                    <a:pt x="3616" y="6082"/>
                    <a:pt x="3594" y="5975"/>
                    <a:pt x="3603" y="5975"/>
                  </a:cubicBezTo>
                  <a:close/>
                  <a:moveTo>
                    <a:pt x="7708" y="8383"/>
                  </a:moveTo>
                  <a:cubicBezTo>
                    <a:pt x="7755" y="8383"/>
                    <a:pt x="7794" y="8408"/>
                    <a:pt x="7818" y="8471"/>
                  </a:cubicBezTo>
                  <a:cubicBezTo>
                    <a:pt x="7876" y="8701"/>
                    <a:pt x="7558" y="8897"/>
                    <a:pt x="7342" y="8897"/>
                  </a:cubicBezTo>
                  <a:cubicBezTo>
                    <a:pt x="7285" y="8897"/>
                    <a:pt x="7234" y="8883"/>
                    <a:pt x="7200" y="8853"/>
                  </a:cubicBezTo>
                  <a:lnTo>
                    <a:pt x="7127" y="8853"/>
                  </a:lnTo>
                  <a:cubicBezTo>
                    <a:pt x="7200" y="8762"/>
                    <a:pt x="7273" y="8689"/>
                    <a:pt x="7273" y="8616"/>
                  </a:cubicBezTo>
                  <a:cubicBezTo>
                    <a:pt x="7393" y="8563"/>
                    <a:pt x="7581" y="8383"/>
                    <a:pt x="7708" y="8383"/>
                  </a:cubicBezTo>
                  <a:close/>
                  <a:moveTo>
                    <a:pt x="1364" y="8471"/>
                  </a:moveTo>
                  <a:cubicBezTo>
                    <a:pt x="1364" y="8762"/>
                    <a:pt x="1364" y="9071"/>
                    <a:pt x="1455" y="9453"/>
                  </a:cubicBezTo>
                  <a:cubicBezTo>
                    <a:pt x="1455" y="10053"/>
                    <a:pt x="1455" y="10580"/>
                    <a:pt x="1364" y="11198"/>
                  </a:cubicBezTo>
                  <a:cubicBezTo>
                    <a:pt x="1146" y="10289"/>
                    <a:pt x="1219" y="9307"/>
                    <a:pt x="1364" y="8471"/>
                  </a:cubicBezTo>
                  <a:close/>
                  <a:moveTo>
                    <a:pt x="8491" y="9980"/>
                  </a:moveTo>
                  <a:lnTo>
                    <a:pt x="8491" y="9980"/>
                  </a:lnTo>
                  <a:cubicBezTo>
                    <a:pt x="8273" y="10289"/>
                    <a:pt x="7964" y="10580"/>
                    <a:pt x="7655" y="10889"/>
                  </a:cubicBezTo>
                  <a:cubicBezTo>
                    <a:pt x="7509" y="10962"/>
                    <a:pt x="7437" y="11125"/>
                    <a:pt x="7273" y="11198"/>
                  </a:cubicBezTo>
                  <a:cubicBezTo>
                    <a:pt x="7655" y="10816"/>
                    <a:pt x="8109" y="10362"/>
                    <a:pt x="8491" y="9980"/>
                  </a:cubicBezTo>
                  <a:close/>
                  <a:moveTo>
                    <a:pt x="4473" y="7398"/>
                  </a:moveTo>
                  <a:cubicBezTo>
                    <a:pt x="4473" y="7562"/>
                    <a:pt x="4473" y="7707"/>
                    <a:pt x="4637" y="7780"/>
                  </a:cubicBezTo>
                  <a:cubicBezTo>
                    <a:pt x="4746" y="7862"/>
                    <a:pt x="4837" y="7903"/>
                    <a:pt x="4921" y="7903"/>
                  </a:cubicBezTo>
                  <a:cubicBezTo>
                    <a:pt x="5005" y="7903"/>
                    <a:pt x="5082" y="7862"/>
                    <a:pt x="5164" y="7780"/>
                  </a:cubicBezTo>
                  <a:cubicBezTo>
                    <a:pt x="5237" y="7853"/>
                    <a:pt x="5309" y="8016"/>
                    <a:pt x="5455" y="8089"/>
                  </a:cubicBezTo>
                  <a:cubicBezTo>
                    <a:pt x="5539" y="8141"/>
                    <a:pt x="5620" y="8165"/>
                    <a:pt x="5698" y="8165"/>
                  </a:cubicBezTo>
                  <a:cubicBezTo>
                    <a:pt x="5839" y="8165"/>
                    <a:pt x="5967" y="8085"/>
                    <a:pt x="6073" y="7944"/>
                  </a:cubicBezTo>
                  <a:cubicBezTo>
                    <a:pt x="6073" y="8235"/>
                    <a:pt x="6218" y="8544"/>
                    <a:pt x="6600" y="8544"/>
                  </a:cubicBezTo>
                  <a:lnTo>
                    <a:pt x="6746" y="8544"/>
                  </a:lnTo>
                  <a:cubicBezTo>
                    <a:pt x="6818" y="8616"/>
                    <a:pt x="6818" y="8689"/>
                    <a:pt x="6818" y="8762"/>
                  </a:cubicBezTo>
                  <a:cubicBezTo>
                    <a:pt x="6600" y="8998"/>
                    <a:pt x="6455" y="9216"/>
                    <a:pt x="6364" y="9380"/>
                  </a:cubicBezTo>
                  <a:cubicBezTo>
                    <a:pt x="5837" y="9907"/>
                    <a:pt x="5455" y="10507"/>
                    <a:pt x="5000" y="11125"/>
                  </a:cubicBezTo>
                  <a:cubicBezTo>
                    <a:pt x="4637" y="11725"/>
                    <a:pt x="4091" y="12325"/>
                    <a:pt x="3728" y="12943"/>
                  </a:cubicBezTo>
                  <a:cubicBezTo>
                    <a:pt x="3491" y="12943"/>
                    <a:pt x="3273" y="12853"/>
                    <a:pt x="3037" y="12780"/>
                  </a:cubicBezTo>
                  <a:cubicBezTo>
                    <a:pt x="2728" y="12707"/>
                    <a:pt x="2510" y="12634"/>
                    <a:pt x="2201" y="12489"/>
                  </a:cubicBezTo>
                  <a:cubicBezTo>
                    <a:pt x="2819" y="11198"/>
                    <a:pt x="3182" y="9835"/>
                    <a:pt x="3564" y="8544"/>
                  </a:cubicBezTo>
                  <a:cubicBezTo>
                    <a:pt x="3637" y="8307"/>
                    <a:pt x="3728" y="7944"/>
                    <a:pt x="3873" y="7489"/>
                  </a:cubicBezTo>
                  <a:cubicBezTo>
                    <a:pt x="4091" y="7489"/>
                    <a:pt x="4255" y="7489"/>
                    <a:pt x="4473" y="7398"/>
                  </a:cubicBezTo>
                  <a:close/>
                  <a:moveTo>
                    <a:pt x="7842" y="530"/>
                  </a:moveTo>
                  <a:cubicBezTo>
                    <a:pt x="8706" y="530"/>
                    <a:pt x="9581" y="682"/>
                    <a:pt x="10164" y="1417"/>
                  </a:cubicBezTo>
                  <a:cubicBezTo>
                    <a:pt x="10909" y="2399"/>
                    <a:pt x="10909" y="3926"/>
                    <a:pt x="10836" y="5126"/>
                  </a:cubicBezTo>
                  <a:lnTo>
                    <a:pt x="10836" y="5671"/>
                  </a:lnTo>
                  <a:cubicBezTo>
                    <a:pt x="10618" y="6344"/>
                    <a:pt x="10309" y="7035"/>
                    <a:pt x="9927" y="7635"/>
                  </a:cubicBezTo>
                  <a:cubicBezTo>
                    <a:pt x="9782" y="8016"/>
                    <a:pt x="9636" y="8307"/>
                    <a:pt x="9400" y="8616"/>
                  </a:cubicBezTo>
                  <a:cubicBezTo>
                    <a:pt x="8636" y="9598"/>
                    <a:pt x="7582" y="10507"/>
                    <a:pt x="6673" y="11344"/>
                  </a:cubicBezTo>
                  <a:cubicBezTo>
                    <a:pt x="6528" y="11489"/>
                    <a:pt x="6364" y="11653"/>
                    <a:pt x="6146" y="11871"/>
                  </a:cubicBezTo>
                  <a:cubicBezTo>
                    <a:pt x="6073" y="11943"/>
                    <a:pt x="5909" y="12034"/>
                    <a:pt x="5837" y="12034"/>
                  </a:cubicBezTo>
                  <a:cubicBezTo>
                    <a:pt x="5618" y="12180"/>
                    <a:pt x="5309" y="12325"/>
                    <a:pt x="5164" y="12562"/>
                  </a:cubicBezTo>
                  <a:cubicBezTo>
                    <a:pt x="5091" y="12634"/>
                    <a:pt x="5000" y="12780"/>
                    <a:pt x="4855" y="12853"/>
                  </a:cubicBezTo>
                  <a:cubicBezTo>
                    <a:pt x="4637" y="13016"/>
                    <a:pt x="4400" y="13089"/>
                    <a:pt x="4182" y="13089"/>
                  </a:cubicBezTo>
                  <a:cubicBezTo>
                    <a:pt x="4091" y="13016"/>
                    <a:pt x="4019" y="13016"/>
                    <a:pt x="3946" y="13016"/>
                  </a:cubicBezTo>
                  <a:cubicBezTo>
                    <a:pt x="4400" y="12180"/>
                    <a:pt x="5000" y="11489"/>
                    <a:pt x="5546" y="10744"/>
                  </a:cubicBezTo>
                  <a:cubicBezTo>
                    <a:pt x="5909" y="10216"/>
                    <a:pt x="6291" y="9671"/>
                    <a:pt x="6746" y="9216"/>
                  </a:cubicBezTo>
                  <a:cubicBezTo>
                    <a:pt x="6818" y="9144"/>
                    <a:pt x="6909" y="9071"/>
                    <a:pt x="6982" y="8998"/>
                  </a:cubicBezTo>
                  <a:cubicBezTo>
                    <a:pt x="7033" y="9050"/>
                    <a:pt x="7121" y="9101"/>
                    <a:pt x="7252" y="9101"/>
                  </a:cubicBezTo>
                  <a:cubicBezTo>
                    <a:pt x="7306" y="9101"/>
                    <a:pt x="7367" y="9092"/>
                    <a:pt x="7437" y="9071"/>
                  </a:cubicBezTo>
                  <a:cubicBezTo>
                    <a:pt x="7818" y="9071"/>
                    <a:pt x="8346" y="8235"/>
                    <a:pt x="7818" y="8089"/>
                  </a:cubicBezTo>
                  <a:cubicBezTo>
                    <a:pt x="7793" y="8082"/>
                    <a:pt x="7768" y="8078"/>
                    <a:pt x="7741" y="8078"/>
                  </a:cubicBezTo>
                  <a:cubicBezTo>
                    <a:pt x="7517" y="8078"/>
                    <a:pt x="7242" y="8340"/>
                    <a:pt x="6982" y="8616"/>
                  </a:cubicBezTo>
                  <a:lnTo>
                    <a:pt x="6982" y="8471"/>
                  </a:lnTo>
                  <a:cubicBezTo>
                    <a:pt x="7127" y="8307"/>
                    <a:pt x="7200" y="8089"/>
                    <a:pt x="7127" y="7780"/>
                  </a:cubicBezTo>
                  <a:cubicBezTo>
                    <a:pt x="7091" y="7744"/>
                    <a:pt x="7055" y="7726"/>
                    <a:pt x="7018" y="7726"/>
                  </a:cubicBezTo>
                  <a:cubicBezTo>
                    <a:pt x="6982" y="7726"/>
                    <a:pt x="6946" y="7744"/>
                    <a:pt x="6909" y="7780"/>
                  </a:cubicBezTo>
                  <a:cubicBezTo>
                    <a:pt x="6818" y="7944"/>
                    <a:pt x="6818" y="8162"/>
                    <a:pt x="6746" y="8307"/>
                  </a:cubicBezTo>
                  <a:cubicBezTo>
                    <a:pt x="6709" y="8353"/>
                    <a:pt x="6673" y="8376"/>
                    <a:pt x="6637" y="8376"/>
                  </a:cubicBezTo>
                  <a:cubicBezTo>
                    <a:pt x="6600" y="8376"/>
                    <a:pt x="6564" y="8353"/>
                    <a:pt x="6528" y="8307"/>
                  </a:cubicBezTo>
                  <a:cubicBezTo>
                    <a:pt x="6218" y="8235"/>
                    <a:pt x="6218" y="7853"/>
                    <a:pt x="6364" y="7562"/>
                  </a:cubicBezTo>
                  <a:cubicBezTo>
                    <a:pt x="6364" y="7562"/>
                    <a:pt x="6364" y="7489"/>
                    <a:pt x="6455" y="7398"/>
                  </a:cubicBezTo>
                  <a:cubicBezTo>
                    <a:pt x="6455" y="7308"/>
                    <a:pt x="6392" y="7246"/>
                    <a:pt x="6327" y="7246"/>
                  </a:cubicBezTo>
                  <a:cubicBezTo>
                    <a:pt x="6287" y="7246"/>
                    <a:pt x="6246" y="7270"/>
                    <a:pt x="6218" y="7326"/>
                  </a:cubicBezTo>
                  <a:cubicBezTo>
                    <a:pt x="6218" y="7326"/>
                    <a:pt x="6218" y="7398"/>
                    <a:pt x="6146" y="7489"/>
                  </a:cubicBezTo>
                  <a:cubicBezTo>
                    <a:pt x="6089" y="7659"/>
                    <a:pt x="5890" y="7927"/>
                    <a:pt x="5659" y="7927"/>
                  </a:cubicBezTo>
                  <a:cubicBezTo>
                    <a:pt x="5592" y="7927"/>
                    <a:pt x="5524" y="7905"/>
                    <a:pt x="5455" y="7853"/>
                  </a:cubicBezTo>
                  <a:cubicBezTo>
                    <a:pt x="5382" y="7780"/>
                    <a:pt x="5382" y="7635"/>
                    <a:pt x="5382" y="7562"/>
                  </a:cubicBezTo>
                  <a:cubicBezTo>
                    <a:pt x="5546" y="7326"/>
                    <a:pt x="5618" y="7035"/>
                    <a:pt x="5691" y="6871"/>
                  </a:cubicBezTo>
                  <a:cubicBezTo>
                    <a:pt x="5691" y="6820"/>
                    <a:pt x="5618" y="6768"/>
                    <a:pt x="5544" y="6768"/>
                  </a:cubicBezTo>
                  <a:cubicBezTo>
                    <a:pt x="5513" y="6768"/>
                    <a:pt x="5481" y="6777"/>
                    <a:pt x="5455" y="6798"/>
                  </a:cubicBezTo>
                  <a:cubicBezTo>
                    <a:pt x="5309" y="6944"/>
                    <a:pt x="5164" y="7253"/>
                    <a:pt x="5164" y="7489"/>
                  </a:cubicBezTo>
                  <a:lnTo>
                    <a:pt x="4928" y="7489"/>
                  </a:lnTo>
                  <a:cubicBezTo>
                    <a:pt x="4637" y="7489"/>
                    <a:pt x="4637" y="7398"/>
                    <a:pt x="4709" y="7253"/>
                  </a:cubicBezTo>
                  <a:cubicBezTo>
                    <a:pt x="4855" y="7107"/>
                    <a:pt x="4928" y="6944"/>
                    <a:pt x="5000" y="6726"/>
                  </a:cubicBezTo>
                  <a:cubicBezTo>
                    <a:pt x="5000" y="6668"/>
                    <a:pt x="4955" y="6553"/>
                    <a:pt x="4900" y="6553"/>
                  </a:cubicBezTo>
                  <a:cubicBezTo>
                    <a:pt x="4885" y="6553"/>
                    <a:pt x="4870" y="6561"/>
                    <a:pt x="4855" y="6580"/>
                  </a:cubicBezTo>
                  <a:cubicBezTo>
                    <a:pt x="4709" y="6726"/>
                    <a:pt x="4546" y="6871"/>
                    <a:pt x="4473" y="7107"/>
                  </a:cubicBezTo>
                  <a:cubicBezTo>
                    <a:pt x="4367" y="7214"/>
                    <a:pt x="4211" y="7281"/>
                    <a:pt x="4050" y="7281"/>
                  </a:cubicBezTo>
                  <a:cubicBezTo>
                    <a:pt x="3991" y="7281"/>
                    <a:pt x="3932" y="7272"/>
                    <a:pt x="3873" y="7253"/>
                  </a:cubicBezTo>
                  <a:cubicBezTo>
                    <a:pt x="4019" y="6580"/>
                    <a:pt x="4091" y="5817"/>
                    <a:pt x="3564" y="5744"/>
                  </a:cubicBezTo>
                  <a:cubicBezTo>
                    <a:pt x="3564" y="5744"/>
                    <a:pt x="3491" y="5744"/>
                    <a:pt x="3491" y="5817"/>
                  </a:cubicBezTo>
                  <a:cubicBezTo>
                    <a:pt x="3273" y="6271"/>
                    <a:pt x="2964" y="6871"/>
                    <a:pt x="3491" y="7326"/>
                  </a:cubicBezTo>
                  <a:cubicBezTo>
                    <a:pt x="3564" y="7326"/>
                    <a:pt x="3564" y="7326"/>
                    <a:pt x="3637" y="7398"/>
                  </a:cubicBezTo>
                  <a:cubicBezTo>
                    <a:pt x="3564" y="7780"/>
                    <a:pt x="3419" y="8162"/>
                    <a:pt x="3346" y="8471"/>
                  </a:cubicBezTo>
                  <a:cubicBezTo>
                    <a:pt x="3037" y="9835"/>
                    <a:pt x="2582" y="11125"/>
                    <a:pt x="2128" y="12398"/>
                  </a:cubicBezTo>
                  <a:cubicBezTo>
                    <a:pt x="1982" y="12325"/>
                    <a:pt x="1819" y="12180"/>
                    <a:pt x="1746" y="12107"/>
                  </a:cubicBezTo>
                  <a:cubicBezTo>
                    <a:pt x="1746" y="12034"/>
                    <a:pt x="1673" y="11943"/>
                    <a:pt x="1601" y="11943"/>
                  </a:cubicBezTo>
                  <a:lnTo>
                    <a:pt x="1601" y="11871"/>
                  </a:lnTo>
                  <a:cubicBezTo>
                    <a:pt x="1601" y="11871"/>
                    <a:pt x="1673" y="11871"/>
                    <a:pt x="1673" y="11798"/>
                  </a:cubicBezTo>
                  <a:cubicBezTo>
                    <a:pt x="1601" y="11725"/>
                    <a:pt x="1601" y="11725"/>
                    <a:pt x="1601" y="11653"/>
                  </a:cubicBezTo>
                  <a:cubicBezTo>
                    <a:pt x="1601" y="11344"/>
                    <a:pt x="1673" y="10816"/>
                    <a:pt x="1673" y="10744"/>
                  </a:cubicBezTo>
                  <a:cubicBezTo>
                    <a:pt x="1746" y="10289"/>
                    <a:pt x="1673" y="9762"/>
                    <a:pt x="1601" y="9307"/>
                  </a:cubicBezTo>
                  <a:cubicBezTo>
                    <a:pt x="1528" y="8398"/>
                    <a:pt x="1528" y="7398"/>
                    <a:pt x="1601" y="6417"/>
                  </a:cubicBezTo>
                  <a:cubicBezTo>
                    <a:pt x="1673" y="5744"/>
                    <a:pt x="1819" y="5053"/>
                    <a:pt x="1982" y="4380"/>
                  </a:cubicBezTo>
                  <a:cubicBezTo>
                    <a:pt x="2364" y="3090"/>
                    <a:pt x="3037" y="1871"/>
                    <a:pt x="4182" y="1035"/>
                  </a:cubicBezTo>
                  <a:lnTo>
                    <a:pt x="4255" y="1035"/>
                  </a:lnTo>
                  <a:cubicBezTo>
                    <a:pt x="5000" y="671"/>
                    <a:pt x="5909" y="581"/>
                    <a:pt x="6746" y="581"/>
                  </a:cubicBezTo>
                  <a:cubicBezTo>
                    <a:pt x="7093" y="559"/>
                    <a:pt x="7466" y="530"/>
                    <a:pt x="7842" y="530"/>
                  </a:cubicBezTo>
                  <a:close/>
                  <a:moveTo>
                    <a:pt x="4709" y="13234"/>
                  </a:moveTo>
                  <a:lnTo>
                    <a:pt x="4709" y="13307"/>
                  </a:lnTo>
                  <a:lnTo>
                    <a:pt x="4637" y="13234"/>
                  </a:lnTo>
                  <a:close/>
                  <a:moveTo>
                    <a:pt x="382" y="13689"/>
                  </a:moveTo>
                  <a:lnTo>
                    <a:pt x="382" y="13762"/>
                  </a:lnTo>
                  <a:cubicBezTo>
                    <a:pt x="382" y="13852"/>
                    <a:pt x="310" y="13852"/>
                    <a:pt x="310" y="13925"/>
                  </a:cubicBezTo>
                  <a:cubicBezTo>
                    <a:pt x="310" y="13852"/>
                    <a:pt x="310" y="13762"/>
                    <a:pt x="382" y="13689"/>
                  </a:cubicBezTo>
                  <a:close/>
                  <a:moveTo>
                    <a:pt x="1219" y="11798"/>
                  </a:moveTo>
                  <a:cubicBezTo>
                    <a:pt x="1292" y="11798"/>
                    <a:pt x="1292" y="11871"/>
                    <a:pt x="1364" y="11943"/>
                  </a:cubicBezTo>
                  <a:cubicBezTo>
                    <a:pt x="1364" y="11943"/>
                    <a:pt x="1364" y="12034"/>
                    <a:pt x="1455" y="12107"/>
                  </a:cubicBezTo>
                  <a:cubicBezTo>
                    <a:pt x="1528" y="12253"/>
                    <a:pt x="1746" y="12489"/>
                    <a:pt x="2055" y="12634"/>
                  </a:cubicBezTo>
                  <a:lnTo>
                    <a:pt x="2128" y="12634"/>
                  </a:lnTo>
                  <a:cubicBezTo>
                    <a:pt x="2437" y="12853"/>
                    <a:pt x="2819" y="12943"/>
                    <a:pt x="2964" y="13016"/>
                  </a:cubicBezTo>
                  <a:cubicBezTo>
                    <a:pt x="3273" y="13162"/>
                    <a:pt x="3491" y="13162"/>
                    <a:pt x="3728" y="13234"/>
                  </a:cubicBezTo>
                  <a:cubicBezTo>
                    <a:pt x="3873" y="13307"/>
                    <a:pt x="4091" y="13307"/>
                    <a:pt x="4255" y="13398"/>
                  </a:cubicBezTo>
                  <a:cubicBezTo>
                    <a:pt x="4400" y="13398"/>
                    <a:pt x="4546" y="13471"/>
                    <a:pt x="4637" y="13471"/>
                  </a:cubicBezTo>
                  <a:lnTo>
                    <a:pt x="4709" y="13471"/>
                  </a:lnTo>
                  <a:cubicBezTo>
                    <a:pt x="4637" y="13762"/>
                    <a:pt x="4473" y="13852"/>
                    <a:pt x="4019" y="13925"/>
                  </a:cubicBezTo>
                  <a:lnTo>
                    <a:pt x="3346" y="13925"/>
                  </a:lnTo>
                  <a:cubicBezTo>
                    <a:pt x="3273" y="13925"/>
                    <a:pt x="3273" y="13852"/>
                    <a:pt x="3273" y="13852"/>
                  </a:cubicBezTo>
                  <a:cubicBezTo>
                    <a:pt x="3243" y="13822"/>
                    <a:pt x="3223" y="13812"/>
                    <a:pt x="3209" y="13812"/>
                  </a:cubicBezTo>
                  <a:cubicBezTo>
                    <a:pt x="3182" y="13812"/>
                    <a:pt x="3182" y="13852"/>
                    <a:pt x="3182" y="13852"/>
                  </a:cubicBezTo>
                  <a:lnTo>
                    <a:pt x="3273" y="13925"/>
                  </a:lnTo>
                  <a:lnTo>
                    <a:pt x="3110" y="13925"/>
                  </a:lnTo>
                  <a:lnTo>
                    <a:pt x="3110" y="13762"/>
                  </a:lnTo>
                  <a:lnTo>
                    <a:pt x="3037" y="13762"/>
                  </a:lnTo>
                  <a:lnTo>
                    <a:pt x="3037" y="13925"/>
                  </a:lnTo>
                  <a:cubicBezTo>
                    <a:pt x="2964" y="13852"/>
                    <a:pt x="2819" y="13852"/>
                    <a:pt x="2728" y="13852"/>
                  </a:cubicBezTo>
                  <a:lnTo>
                    <a:pt x="2655" y="13852"/>
                  </a:lnTo>
                  <a:cubicBezTo>
                    <a:pt x="2582" y="13762"/>
                    <a:pt x="2582" y="13689"/>
                    <a:pt x="2582" y="13689"/>
                  </a:cubicBezTo>
                  <a:cubicBezTo>
                    <a:pt x="2510" y="13616"/>
                    <a:pt x="2510" y="13543"/>
                    <a:pt x="2510" y="13471"/>
                  </a:cubicBezTo>
                  <a:cubicBezTo>
                    <a:pt x="2510" y="13434"/>
                    <a:pt x="2491" y="13416"/>
                    <a:pt x="2473" y="13416"/>
                  </a:cubicBezTo>
                  <a:cubicBezTo>
                    <a:pt x="2455" y="13416"/>
                    <a:pt x="2437" y="13434"/>
                    <a:pt x="2437" y="13471"/>
                  </a:cubicBezTo>
                  <a:cubicBezTo>
                    <a:pt x="2437" y="13543"/>
                    <a:pt x="2437" y="13616"/>
                    <a:pt x="2510" y="13762"/>
                  </a:cubicBezTo>
                  <a:cubicBezTo>
                    <a:pt x="2437" y="13762"/>
                    <a:pt x="2364" y="13762"/>
                    <a:pt x="2273" y="13689"/>
                  </a:cubicBezTo>
                  <a:lnTo>
                    <a:pt x="2273" y="13543"/>
                  </a:lnTo>
                  <a:lnTo>
                    <a:pt x="2273" y="13234"/>
                  </a:lnTo>
                  <a:lnTo>
                    <a:pt x="2201" y="13234"/>
                  </a:lnTo>
                  <a:lnTo>
                    <a:pt x="2201" y="13616"/>
                  </a:lnTo>
                  <a:lnTo>
                    <a:pt x="2201" y="13689"/>
                  </a:lnTo>
                  <a:cubicBezTo>
                    <a:pt x="2128" y="13689"/>
                    <a:pt x="2128" y="13616"/>
                    <a:pt x="2055" y="13616"/>
                  </a:cubicBezTo>
                  <a:cubicBezTo>
                    <a:pt x="2055" y="13471"/>
                    <a:pt x="1982" y="13307"/>
                    <a:pt x="1982" y="13162"/>
                  </a:cubicBezTo>
                  <a:cubicBezTo>
                    <a:pt x="1982" y="13125"/>
                    <a:pt x="1964" y="13107"/>
                    <a:pt x="1946" y="13107"/>
                  </a:cubicBezTo>
                  <a:cubicBezTo>
                    <a:pt x="1928" y="13107"/>
                    <a:pt x="1910" y="13125"/>
                    <a:pt x="1910" y="13162"/>
                  </a:cubicBezTo>
                  <a:lnTo>
                    <a:pt x="1910" y="13616"/>
                  </a:lnTo>
                  <a:cubicBezTo>
                    <a:pt x="1910" y="13543"/>
                    <a:pt x="1819" y="13543"/>
                    <a:pt x="1746" y="13543"/>
                  </a:cubicBezTo>
                  <a:lnTo>
                    <a:pt x="1746" y="13307"/>
                  </a:lnTo>
                  <a:cubicBezTo>
                    <a:pt x="1746" y="13162"/>
                    <a:pt x="1673" y="13016"/>
                    <a:pt x="1673" y="12853"/>
                  </a:cubicBezTo>
                  <a:lnTo>
                    <a:pt x="1601" y="12853"/>
                  </a:lnTo>
                  <a:cubicBezTo>
                    <a:pt x="1601" y="13016"/>
                    <a:pt x="1601" y="13162"/>
                    <a:pt x="1673" y="13307"/>
                  </a:cubicBezTo>
                  <a:lnTo>
                    <a:pt x="1673" y="13471"/>
                  </a:lnTo>
                  <a:cubicBezTo>
                    <a:pt x="1601" y="13471"/>
                    <a:pt x="1601" y="13398"/>
                    <a:pt x="1528" y="13398"/>
                  </a:cubicBezTo>
                  <a:cubicBezTo>
                    <a:pt x="1528" y="13398"/>
                    <a:pt x="1455" y="13398"/>
                    <a:pt x="1455" y="13307"/>
                  </a:cubicBezTo>
                  <a:lnTo>
                    <a:pt x="1455" y="13089"/>
                  </a:lnTo>
                  <a:lnTo>
                    <a:pt x="1455" y="12707"/>
                  </a:lnTo>
                  <a:cubicBezTo>
                    <a:pt x="1455" y="12707"/>
                    <a:pt x="1415" y="12675"/>
                    <a:pt x="1388" y="12675"/>
                  </a:cubicBezTo>
                  <a:cubicBezTo>
                    <a:pt x="1374" y="12675"/>
                    <a:pt x="1364" y="12683"/>
                    <a:pt x="1364" y="12707"/>
                  </a:cubicBezTo>
                  <a:cubicBezTo>
                    <a:pt x="1364" y="12780"/>
                    <a:pt x="1364" y="12943"/>
                    <a:pt x="1292" y="13089"/>
                  </a:cubicBezTo>
                  <a:cubicBezTo>
                    <a:pt x="1292" y="13162"/>
                    <a:pt x="1292" y="13234"/>
                    <a:pt x="1364" y="13307"/>
                  </a:cubicBezTo>
                  <a:cubicBezTo>
                    <a:pt x="1292" y="13234"/>
                    <a:pt x="1292" y="13234"/>
                    <a:pt x="1219" y="13234"/>
                  </a:cubicBezTo>
                  <a:cubicBezTo>
                    <a:pt x="1292" y="13162"/>
                    <a:pt x="1219" y="13016"/>
                    <a:pt x="1219" y="13016"/>
                  </a:cubicBezTo>
                  <a:cubicBezTo>
                    <a:pt x="1219" y="12853"/>
                    <a:pt x="1219" y="12707"/>
                    <a:pt x="1146" y="12562"/>
                  </a:cubicBezTo>
                  <a:lnTo>
                    <a:pt x="1146" y="13016"/>
                  </a:lnTo>
                  <a:lnTo>
                    <a:pt x="1146" y="13162"/>
                  </a:lnTo>
                  <a:cubicBezTo>
                    <a:pt x="1073" y="13089"/>
                    <a:pt x="1073" y="13089"/>
                    <a:pt x="1001" y="13016"/>
                  </a:cubicBezTo>
                  <a:cubicBezTo>
                    <a:pt x="1073" y="12780"/>
                    <a:pt x="1073" y="12489"/>
                    <a:pt x="1073" y="12253"/>
                  </a:cubicBezTo>
                  <a:cubicBezTo>
                    <a:pt x="1073" y="12216"/>
                    <a:pt x="1073" y="12198"/>
                    <a:pt x="1064" y="12198"/>
                  </a:cubicBezTo>
                  <a:cubicBezTo>
                    <a:pt x="1055" y="12198"/>
                    <a:pt x="1037" y="12216"/>
                    <a:pt x="1001" y="12253"/>
                  </a:cubicBezTo>
                  <a:cubicBezTo>
                    <a:pt x="1001" y="12398"/>
                    <a:pt x="910" y="12707"/>
                    <a:pt x="910" y="12943"/>
                  </a:cubicBezTo>
                  <a:cubicBezTo>
                    <a:pt x="910" y="12853"/>
                    <a:pt x="837" y="12853"/>
                    <a:pt x="837" y="12780"/>
                  </a:cubicBezTo>
                  <a:cubicBezTo>
                    <a:pt x="764" y="12398"/>
                    <a:pt x="837" y="11943"/>
                    <a:pt x="1219" y="11798"/>
                  </a:cubicBezTo>
                  <a:close/>
                  <a:moveTo>
                    <a:pt x="1966" y="14267"/>
                  </a:moveTo>
                  <a:lnTo>
                    <a:pt x="1966" y="14267"/>
                  </a:lnTo>
                  <a:cubicBezTo>
                    <a:pt x="1950" y="14267"/>
                    <a:pt x="1934" y="14307"/>
                    <a:pt x="1982" y="14307"/>
                  </a:cubicBezTo>
                  <a:cubicBezTo>
                    <a:pt x="1982" y="14277"/>
                    <a:pt x="1974" y="14267"/>
                    <a:pt x="1966" y="14267"/>
                  </a:cubicBezTo>
                  <a:close/>
                  <a:moveTo>
                    <a:pt x="382" y="13998"/>
                  </a:moveTo>
                  <a:cubicBezTo>
                    <a:pt x="546" y="14071"/>
                    <a:pt x="455" y="14216"/>
                    <a:pt x="455" y="14380"/>
                  </a:cubicBezTo>
                  <a:cubicBezTo>
                    <a:pt x="382" y="14307"/>
                    <a:pt x="382" y="14143"/>
                    <a:pt x="382" y="13998"/>
                  </a:cubicBezTo>
                  <a:close/>
                  <a:moveTo>
                    <a:pt x="455" y="13925"/>
                  </a:moveTo>
                  <a:lnTo>
                    <a:pt x="546" y="13998"/>
                  </a:lnTo>
                  <a:cubicBezTo>
                    <a:pt x="546" y="13998"/>
                    <a:pt x="619" y="14071"/>
                    <a:pt x="692" y="14143"/>
                  </a:cubicBezTo>
                  <a:cubicBezTo>
                    <a:pt x="692" y="14307"/>
                    <a:pt x="619" y="14452"/>
                    <a:pt x="619" y="14598"/>
                  </a:cubicBezTo>
                  <a:lnTo>
                    <a:pt x="619" y="14761"/>
                  </a:lnTo>
                  <a:cubicBezTo>
                    <a:pt x="546" y="14671"/>
                    <a:pt x="546" y="14598"/>
                    <a:pt x="455" y="14525"/>
                  </a:cubicBezTo>
                  <a:cubicBezTo>
                    <a:pt x="546" y="14307"/>
                    <a:pt x="619" y="14071"/>
                    <a:pt x="455" y="13925"/>
                  </a:cubicBezTo>
                  <a:close/>
                  <a:moveTo>
                    <a:pt x="692" y="12943"/>
                  </a:moveTo>
                  <a:cubicBezTo>
                    <a:pt x="764" y="13089"/>
                    <a:pt x="910" y="13234"/>
                    <a:pt x="1073" y="13398"/>
                  </a:cubicBezTo>
                  <a:cubicBezTo>
                    <a:pt x="1292" y="13616"/>
                    <a:pt x="1673" y="13852"/>
                    <a:pt x="2055" y="13998"/>
                  </a:cubicBezTo>
                  <a:cubicBezTo>
                    <a:pt x="2437" y="14143"/>
                    <a:pt x="3182" y="14307"/>
                    <a:pt x="3873" y="14307"/>
                  </a:cubicBezTo>
                  <a:cubicBezTo>
                    <a:pt x="3800" y="14598"/>
                    <a:pt x="3637" y="14834"/>
                    <a:pt x="3346" y="14907"/>
                  </a:cubicBezTo>
                  <a:lnTo>
                    <a:pt x="3346" y="14834"/>
                  </a:lnTo>
                  <a:cubicBezTo>
                    <a:pt x="3389" y="14791"/>
                    <a:pt x="3356" y="14742"/>
                    <a:pt x="3304" y="14742"/>
                  </a:cubicBezTo>
                  <a:cubicBezTo>
                    <a:pt x="3267" y="14742"/>
                    <a:pt x="3220" y="14767"/>
                    <a:pt x="3182" y="14834"/>
                  </a:cubicBezTo>
                  <a:lnTo>
                    <a:pt x="3182" y="14907"/>
                  </a:lnTo>
                  <a:lnTo>
                    <a:pt x="2964" y="14907"/>
                  </a:lnTo>
                  <a:cubicBezTo>
                    <a:pt x="2728" y="14907"/>
                    <a:pt x="2437" y="14761"/>
                    <a:pt x="2201" y="14671"/>
                  </a:cubicBezTo>
                  <a:cubicBezTo>
                    <a:pt x="2201" y="14598"/>
                    <a:pt x="2201" y="14525"/>
                    <a:pt x="2128" y="14525"/>
                  </a:cubicBezTo>
                  <a:lnTo>
                    <a:pt x="2128" y="14380"/>
                  </a:lnTo>
                  <a:lnTo>
                    <a:pt x="2055" y="14307"/>
                  </a:lnTo>
                  <a:lnTo>
                    <a:pt x="1982" y="14307"/>
                  </a:lnTo>
                  <a:lnTo>
                    <a:pt x="1982" y="14380"/>
                  </a:lnTo>
                  <a:lnTo>
                    <a:pt x="1982" y="14452"/>
                  </a:lnTo>
                  <a:lnTo>
                    <a:pt x="2055" y="14525"/>
                  </a:lnTo>
                  <a:lnTo>
                    <a:pt x="2055" y="14598"/>
                  </a:lnTo>
                  <a:lnTo>
                    <a:pt x="2055" y="14671"/>
                  </a:lnTo>
                  <a:cubicBezTo>
                    <a:pt x="2055" y="14598"/>
                    <a:pt x="1982" y="14598"/>
                    <a:pt x="1910" y="14598"/>
                  </a:cubicBezTo>
                  <a:lnTo>
                    <a:pt x="1910" y="14525"/>
                  </a:lnTo>
                  <a:lnTo>
                    <a:pt x="1910" y="14307"/>
                  </a:lnTo>
                  <a:cubicBezTo>
                    <a:pt x="1982" y="14216"/>
                    <a:pt x="1910" y="14216"/>
                    <a:pt x="1910" y="14216"/>
                  </a:cubicBezTo>
                  <a:cubicBezTo>
                    <a:pt x="1819" y="14307"/>
                    <a:pt x="1819" y="14452"/>
                    <a:pt x="1819" y="14525"/>
                  </a:cubicBezTo>
                  <a:cubicBezTo>
                    <a:pt x="1746" y="14525"/>
                    <a:pt x="1673" y="14525"/>
                    <a:pt x="1673" y="14452"/>
                  </a:cubicBezTo>
                  <a:lnTo>
                    <a:pt x="1673" y="14143"/>
                  </a:lnTo>
                  <a:cubicBezTo>
                    <a:pt x="1673" y="14107"/>
                    <a:pt x="1655" y="14089"/>
                    <a:pt x="1637" y="14089"/>
                  </a:cubicBezTo>
                  <a:cubicBezTo>
                    <a:pt x="1619" y="14089"/>
                    <a:pt x="1601" y="14107"/>
                    <a:pt x="1601" y="14143"/>
                  </a:cubicBezTo>
                  <a:cubicBezTo>
                    <a:pt x="1601" y="14216"/>
                    <a:pt x="1528" y="14380"/>
                    <a:pt x="1528" y="14452"/>
                  </a:cubicBezTo>
                  <a:cubicBezTo>
                    <a:pt x="1455" y="14452"/>
                    <a:pt x="1455" y="14380"/>
                    <a:pt x="1364" y="14380"/>
                  </a:cubicBezTo>
                  <a:cubicBezTo>
                    <a:pt x="1364" y="14143"/>
                    <a:pt x="1455" y="13925"/>
                    <a:pt x="1455" y="13762"/>
                  </a:cubicBezTo>
                  <a:cubicBezTo>
                    <a:pt x="1455" y="13689"/>
                    <a:pt x="1364" y="13689"/>
                    <a:pt x="1364" y="13689"/>
                  </a:cubicBezTo>
                  <a:cubicBezTo>
                    <a:pt x="1292" y="13852"/>
                    <a:pt x="1292" y="13998"/>
                    <a:pt x="1292" y="14216"/>
                  </a:cubicBezTo>
                  <a:lnTo>
                    <a:pt x="1292" y="14307"/>
                  </a:lnTo>
                  <a:cubicBezTo>
                    <a:pt x="1219" y="14307"/>
                    <a:pt x="1146" y="14307"/>
                    <a:pt x="1146" y="14216"/>
                  </a:cubicBezTo>
                  <a:lnTo>
                    <a:pt x="1146" y="14071"/>
                  </a:lnTo>
                  <a:lnTo>
                    <a:pt x="1146" y="13616"/>
                  </a:lnTo>
                  <a:cubicBezTo>
                    <a:pt x="1146" y="13580"/>
                    <a:pt x="1128" y="13562"/>
                    <a:pt x="1110" y="13562"/>
                  </a:cubicBezTo>
                  <a:cubicBezTo>
                    <a:pt x="1092" y="13562"/>
                    <a:pt x="1073" y="13580"/>
                    <a:pt x="1073" y="13616"/>
                  </a:cubicBezTo>
                  <a:cubicBezTo>
                    <a:pt x="1073" y="13762"/>
                    <a:pt x="1001" y="13925"/>
                    <a:pt x="1001" y="14071"/>
                  </a:cubicBezTo>
                  <a:lnTo>
                    <a:pt x="1001" y="14143"/>
                  </a:lnTo>
                  <a:lnTo>
                    <a:pt x="910" y="14143"/>
                  </a:lnTo>
                  <a:lnTo>
                    <a:pt x="910" y="14071"/>
                  </a:lnTo>
                  <a:lnTo>
                    <a:pt x="910" y="13689"/>
                  </a:lnTo>
                  <a:lnTo>
                    <a:pt x="910" y="13398"/>
                  </a:lnTo>
                  <a:cubicBezTo>
                    <a:pt x="837" y="13471"/>
                    <a:pt x="837" y="13616"/>
                    <a:pt x="837" y="13762"/>
                  </a:cubicBezTo>
                  <a:cubicBezTo>
                    <a:pt x="764" y="13852"/>
                    <a:pt x="764" y="13925"/>
                    <a:pt x="764" y="13998"/>
                  </a:cubicBezTo>
                  <a:cubicBezTo>
                    <a:pt x="764" y="13925"/>
                    <a:pt x="692" y="13852"/>
                    <a:pt x="692" y="13762"/>
                  </a:cubicBezTo>
                  <a:lnTo>
                    <a:pt x="692" y="13616"/>
                  </a:lnTo>
                  <a:lnTo>
                    <a:pt x="692" y="13471"/>
                  </a:lnTo>
                  <a:cubicBezTo>
                    <a:pt x="619" y="13398"/>
                    <a:pt x="619" y="13307"/>
                    <a:pt x="546" y="13307"/>
                  </a:cubicBezTo>
                  <a:lnTo>
                    <a:pt x="546" y="13162"/>
                  </a:lnTo>
                  <a:cubicBezTo>
                    <a:pt x="546" y="13089"/>
                    <a:pt x="619" y="13016"/>
                    <a:pt x="692" y="12943"/>
                  </a:cubicBezTo>
                  <a:close/>
                  <a:moveTo>
                    <a:pt x="619" y="15052"/>
                  </a:moveTo>
                  <a:cubicBezTo>
                    <a:pt x="692" y="15052"/>
                    <a:pt x="764" y="15125"/>
                    <a:pt x="837" y="15216"/>
                  </a:cubicBezTo>
                  <a:cubicBezTo>
                    <a:pt x="764" y="15289"/>
                    <a:pt x="692" y="15289"/>
                    <a:pt x="692" y="15361"/>
                  </a:cubicBezTo>
                  <a:lnTo>
                    <a:pt x="692" y="15216"/>
                  </a:lnTo>
                  <a:cubicBezTo>
                    <a:pt x="692" y="15125"/>
                    <a:pt x="619" y="15125"/>
                    <a:pt x="619" y="15125"/>
                  </a:cubicBezTo>
                  <a:lnTo>
                    <a:pt x="619" y="15052"/>
                  </a:lnTo>
                  <a:close/>
                  <a:moveTo>
                    <a:pt x="1001" y="15289"/>
                  </a:moveTo>
                  <a:cubicBezTo>
                    <a:pt x="910" y="15361"/>
                    <a:pt x="910" y="15434"/>
                    <a:pt x="837" y="15507"/>
                  </a:cubicBezTo>
                  <a:cubicBezTo>
                    <a:pt x="837" y="15434"/>
                    <a:pt x="910" y="15361"/>
                    <a:pt x="910" y="15289"/>
                  </a:cubicBezTo>
                  <a:close/>
                  <a:moveTo>
                    <a:pt x="764" y="14216"/>
                  </a:moveTo>
                  <a:cubicBezTo>
                    <a:pt x="1001" y="14380"/>
                    <a:pt x="1219" y="14598"/>
                    <a:pt x="1528" y="14761"/>
                  </a:cubicBezTo>
                  <a:cubicBezTo>
                    <a:pt x="1528" y="14798"/>
                    <a:pt x="1546" y="14816"/>
                    <a:pt x="1564" y="14816"/>
                  </a:cubicBezTo>
                  <a:cubicBezTo>
                    <a:pt x="1582" y="14816"/>
                    <a:pt x="1601" y="14798"/>
                    <a:pt x="1601" y="14761"/>
                  </a:cubicBezTo>
                  <a:cubicBezTo>
                    <a:pt x="1746" y="14834"/>
                    <a:pt x="1819" y="14907"/>
                    <a:pt x="1982" y="14907"/>
                  </a:cubicBezTo>
                  <a:cubicBezTo>
                    <a:pt x="2159" y="14966"/>
                    <a:pt x="2490" y="15072"/>
                    <a:pt x="2812" y="15072"/>
                  </a:cubicBezTo>
                  <a:cubicBezTo>
                    <a:pt x="2888" y="15072"/>
                    <a:pt x="2964" y="15066"/>
                    <a:pt x="3037" y="15052"/>
                  </a:cubicBezTo>
                  <a:lnTo>
                    <a:pt x="3037" y="15052"/>
                  </a:lnTo>
                  <a:cubicBezTo>
                    <a:pt x="2964" y="15289"/>
                    <a:pt x="2728" y="15434"/>
                    <a:pt x="2582" y="15507"/>
                  </a:cubicBezTo>
                  <a:lnTo>
                    <a:pt x="2437" y="15507"/>
                  </a:lnTo>
                  <a:cubicBezTo>
                    <a:pt x="2364" y="15434"/>
                    <a:pt x="2364" y="15434"/>
                    <a:pt x="2364" y="15361"/>
                  </a:cubicBezTo>
                  <a:lnTo>
                    <a:pt x="2273" y="15361"/>
                  </a:lnTo>
                  <a:cubicBezTo>
                    <a:pt x="2273" y="15434"/>
                    <a:pt x="2273" y="15434"/>
                    <a:pt x="2201" y="15507"/>
                  </a:cubicBezTo>
                  <a:lnTo>
                    <a:pt x="1982" y="15507"/>
                  </a:lnTo>
                  <a:lnTo>
                    <a:pt x="1982" y="15361"/>
                  </a:lnTo>
                  <a:lnTo>
                    <a:pt x="1910" y="15434"/>
                  </a:lnTo>
                  <a:cubicBezTo>
                    <a:pt x="1746" y="15434"/>
                    <a:pt x="1528" y="15361"/>
                    <a:pt x="1364" y="15289"/>
                  </a:cubicBezTo>
                  <a:lnTo>
                    <a:pt x="1364" y="14980"/>
                  </a:lnTo>
                  <a:cubicBezTo>
                    <a:pt x="1292" y="15052"/>
                    <a:pt x="1292" y="15216"/>
                    <a:pt x="1292" y="15289"/>
                  </a:cubicBezTo>
                  <a:lnTo>
                    <a:pt x="1219" y="15216"/>
                  </a:lnTo>
                  <a:cubicBezTo>
                    <a:pt x="1219" y="15052"/>
                    <a:pt x="1219" y="14907"/>
                    <a:pt x="1292" y="14761"/>
                  </a:cubicBezTo>
                  <a:cubicBezTo>
                    <a:pt x="1292" y="14671"/>
                    <a:pt x="1219" y="14671"/>
                    <a:pt x="1219" y="14671"/>
                  </a:cubicBezTo>
                  <a:cubicBezTo>
                    <a:pt x="1146" y="14834"/>
                    <a:pt x="1146" y="14980"/>
                    <a:pt x="1073" y="15125"/>
                  </a:cubicBezTo>
                  <a:cubicBezTo>
                    <a:pt x="1073" y="15125"/>
                    <a:pt x="1001" y="15125"/>
                    <a:pt x="1001" y="15052"/>
                  </a:cubicBezTo>
                  <a:lnTo>
                    <a:pt x="1001" y="14834"/>
                  </a:lnTo>
                  <a:lnTo>
                    <a:pt x="1001" y="14452"/>
                  </a:lnTo>
                  <a:cubicBezTo>
                    <a:pt x="1001" y="14416"/>
                    <a:pt x="978" y="14398"/>
                    <a:pt x="955" y="14398"/>
                  </a:cubicBezTo>
                  <a:cubicBezTo>
                    <a:pt x="932" y="14398"/>
                    <a:pt x="910" y="14416"/>
                    <a:pt x="910" y="14452"/>
                  </a:cubicBezTo>
                  <a:lnTo>
                    <a:pt x="910" y="14834"/>
                  </a:lnTo>
                  <a:cubicBezTo>
                    <a:pt x="910" y="14907"/>
                    <a:pt x="837" y="14980"/>
                    <a:pt x="837" y="14980"/>
                  </a:cubicBezTo>
                  <a:cubicBezTo>
                    <a:pt x="837" y="14980"/>
                    <a:pt x="764" y="14980"/>
                    <a:pt x="764" y="14907"/>
                  </a:cubicBezTo>
                  <a:lnTo>
                    <a:pt x="692" y="14907"/>
                  </a:lnTo>
                  <a:cubicBezTo>
                    <a:pt x="764" y="14761"/>
                    <a:pt x="764" y="14598"/>
                    <a:pt x="764" y="14525"/>
                  </a:cubicBezTo>
                  <a:lnTo>
                    <a:pt x="764" y="14216"/>
                  </a:lnTo>
                  <a:close/>
                  <a:moveTo>
                    <a:pt x="691" y="15580"/>
                  </a:moveTo>
                  <a:lnTo>
                    <a:pt x="691" y="15580"/>
                  </a:lnTo>
                  <a:cubicBezTo>
                    <a:pt x="656" y="15624"/>
                    <a:pt x="638" y="15665"/>
                    <a:pt x="620" y="15703"/>
                  </a:cubicBezTo>
                  <a:lnTo>
                    <a:pt x="620" y="15703"/>
                  </a:lnTo>
                  <a:cubicBezTo>
                    <a:pt x="623" y="15666"/>
                    <a:pt x="635" y="15650"/>
                    <a:pt x="691" y="15580"/>
                  </a:cubicBezTo>
                  <a:close/>
                  <a:moveTo>
                    <a:pt x="1219" y="15434"/>
                  </a:moveTo>
                  <a:cubicBezTo>
                    <a:pt x="1292" y="15507"/>
                    <a:pt x="1292" y="15507"/>
                    <a:pt x="1364" y="15507"/>
                  </a:cubicBezTo>
                  <a:cubicBezTo>
                    <a:pt x="1364" y="15555"/>
                    <a:pt x="1332" y="15643"/>
                    <a:pt x="1290" y="15718"/>
                  </a:cubicBezTo>
                  <a:lnTo>
                    <a:pt x="1290" y="15718"/>
                  </a:lnTo>
                  <a:cubicBezTo>
                    <a:pt x="1292" y="15706"/>
                    <a:pt x="1292" y="15691"/>
                    <a:pt x="1292" y="15671"/>
                  </a:cubicBezTo>
                  <a:cubicBezTo>
                    <a:pt x="1292" y="15671"/>
                    <a:pt x="1259" y="15630"/>
                    <a:pt x="1238" y="15630"/>
                  </a:cubicBezTo>
                  <a:cubicBezTo>
                    <a:pt x="1227" y="15630"/>
                    <a:pt x="1219" y="15640"/>
                    <a:pt x="1219" y="15671"/>
                  </a:cubicBezTo>
                  <a:lnTo>
                    <a:pt x="1219" y="15434"/>
                  </a:lnTo>
                  <a:close/>
                  <a:moveTo>
                    <a:pt x="1746" y="15671"/>
                  </a:moveTo>
                  <a:cubicBezTo>
                    <a:pt x="1746" y="15743"/>
                    <a:pt x="1673" y="15816"/>
                    <a:pt x="1673" y="15816"/>
                  </a:cubicBezTo>
                  <a:lnTo>
                    <a:pt x="1673" y="15671"/>
                  </a:lnTo>
                  <a:close/>
                  <a:moveTo>
                    <a:pt x="1819" y="15671"/>
                  </a:moveTo>
                  <a:cubicBezTo>
                    <a:pt x="1982" y="15743"/>
                    <a:pt x="2055" y="15743"/>
                    <a:pt x="2128" y="15743"/>
                  </a:cubicBezTo>
                  <a:cubicBezTo>
                    <a:pt x="2056" y="15887"/>
                    <a:pt x="1984" y="15960"/>
                    <a:pt x="1753" y="16032"/>
                  </a:cubicBezTo>
                  <a:lnTo>
                    <a:pt x="1753" y="16032"/>
                  </a:lnTo>
                  <a:cubicBezTo>
                    <a:pt x="1772" y="15907"/>
                    <a:pt x="1819" y="15802"/>
                    <a:pt x="1819" y="15743"/>
                  </a:cubicBezTo>
                  <a:lnTo>
                    <a:pt x="1819" y="15671"/>
                  </a:lnTo>
                  <a:close/>
                  <a:moveTo>
                    <a:pt x="764" y="15671"/>
                  </a:moveTo>
                  <a:lnTo>
                    <a:pt x="764" y="15961"/>
                  </a:lnTo>
                  <a:lnTo>
                    <a:pt x="764" y="16034"/>
                  </a:lnTo>
                  <a:cubicBezTo>
                    <a:pt x="764" y="15961"/>
                    <a:pt x="692" y="15961"/>
                    <a:pt x="692" y="15961"/>
                  </a:cubicBezTo>
                  <a:cubicBezTo>
                    <a:pt x="692" y="15816"/>
                    <a:pt x="764" y="15743"/>
                    <a:pt x="764" y="15671"/>
                  </a:cubicBezTo>
                  <a:close/>
                  <a:moveTo>
                    <a:pt x="2510" y="15743"/>
                  </a:moveTo>
                  <a:cubicBezTo>
                    <a:pt x="2437" y="15816"/>
                    <a:pt x="2364" y="15961"/>
                    <a:pt x="2201" y="16034"/>
                  </a:cubicBezTo>
                  <a:cubicBezTo>
                    <a:pt x="2273" y="15961"/>
                    <a:pt x="2364" y="15816"/>
                    <a:pt x="2364" y="15743"/>
                  </a:cubicBezTo>
                  <a:close/>
                  <a:moveTo>
                    <a:pt x="1073" y="15361"/>
                  </a:moveTo>
                  <a:cubicBezTo>
                    <a:pt x="1073" y="15434"/>
                    <a:pt x="1146" y="15434"/>
                    <a:pt x="1146" y="15434"/>
                  </a:cubicBezTo>
                  <a:cubicBezTo>
                    <a:pt x="1146" y="15671"/>
                    <a:pt x="1001" y="15889"/>
                    <a:pt x="910" y="16125"/>
                  </a:cubicBezTo>
                  <a:cubicBezTo>
                    <a:pt x="910" y="16034"/>
                    <a:pt x="837" y="16034"/>
                    <a:pt x="837" y="16034"/>
                  </a:cubicBezTo>
                  <a:lnTo>
                    <a:pt x="764" y="16034"/>
                  </a:lnTo>
                  <a:cubicBezTo>
                    <a:pt x="837" y="16034"/>
                    <a:pt x="837" y="16034"/>
                    <a:pt x="837" y="15961"/>
                  </a:cubicBezTo>
                  <a:cubicBezTo>
                    <a:pt x="837" y="15889"/>
                    <a:pt x="910" y="15743"/>
                    <a:pt x="910" y="15671"/>
                  </a:cubicBezTo>
                  <a:cubicBezTo>
                    <a:pt x="1001" y="15580"/>
                    <a:pt x="1001" y="15434"/>
                    <a:pt x="1001" y="15361"/>
                  </a:cubicBezTo>
                  <a:close/>
                  <a:moveTo>
                    <a:pt x="1528" y="15580"/>
                  </a:moveTo>
                  <a:lnTo>
                    <a:pt x="1528" y="15743"/>
                  </a:lnTo>
                  <a:cubicBezTo>
                    <a:pt x="1528" y="15889"/>
                    <a:pt x="1528" y="16034"/>
                    <a:pt x="1455" y="16198"/>
                  </a:cubicBezTo>
                  <a:lnTo>
                    <a:pt x="1219" y="16198"/>
                  </a:lnTo>
                  <a:cubicBezTo>
                    <a:pt x="1292" y="16034"/>
                    <a:pt x="1364" y="15961"/>
                    <a:pt x="1455" y="15889"/>
                  </a:cubicBezTo>
                  <a:cubicBezTo>
                    <a:pt x="1455" y="15817"/>
                    <a:pt x="1455" y="15816"/>
                    <a:pt x="1367" y="15816"/>
                  </a:cubicBezTo>
                  <a:lnTo>
                    <a:pt x="1367" y="15816"/>
                  </a:lnTo>
                  <a:cubicBezTo>
                    <a:pt x="1374" y="15760"/>
                    <a:pt x="1393" y="15691"/>
                    <a:pt x="1455" y="15580"/>
                  </a:cubicBezTo>
                  <a:close/>
                  <a:moveTo>
                    <a:pt x="7136" y="1"/>
                  </a:moveTo>
                  <a:cubicBezTo>
                    <a:pt x="6133" y="1"/>
                    <a:pt x="5127" y="301"/>
                    <a:pt x="4255" y="817"/>
                  </a:cubicBezTo>
                  <a:cubicBezTo>
                    <a:pt x="4182" y="890"/>
                    <a:pt x="4091" y="890"/>
                    <a:pt x="4019" y="962"/>
                  </a:cubicBezTo>
                  <a:cubicBezTo>
                    <a:pt x="2891" y="1653"/>
                    <a:pt x="2273" y="3017"/>
                    <a:pt x="1819" y="4217"/>
                  </a:cubicBezTo>
                  <a:cubicBezTo>
                    <a:pt x="1455" y="5126"/>
                    <a:pt x="1292" y="6198"/>
                    <a:pt x="1292" y="7253"/>
                  </a:cubicBezTo>
                  <a:cubicBezTo>
                    <a:pt x="1292" y="7489"/>
                    <a:pt x="1219" y="7780"/>
                    <a:pt x="1219" y="8016"/>
                  </a:cubicBezTo>
                  <a:cubicBezTo>
                    <a:pt x="1146" y="9071"/>
                    <a:pt x="837" y="10434"/>
                    <a:pt x="1364" y="11416"/>
                  </a:cubicBezTo>
                  <a:lnTo>
                    <a:pt x="1364" y="11580"/>
                  </a:lnTo>
                  <a:lnTo>
                    <a:pt x="1364" y="11653"/>
                  </a:lnTo>
                  <a:cubicBezTo>
                    <a:pt x="1287" y="11622"/>
                    <a:pt x="1215" y="11608"/>
                    <a:pt x="1148" y="11608"/>
                  </a:cubicBezTo>
                  <a:cubicBezTo>
                    <a:pt x="692" y="11608"/>
                    <a:pt x="467" y="12247"/>
                    <a:pt x="546" y="12707"/>
                  </a:cubicBezTo>
                  <a:cubicBezTo>
                    <a:pt x="546" y="12707"/>
                    <a:pt x="619" y="12707"/>
                    <a:pt x="619" y="12780"/>
                  </a:cubicBezTo>
                  <a:lnTo>
                    <a:pt x="546" y="12780"/>
                  </a:lnTo>
                  <a:cubicBezTo>
                    <a:pt x="310" y="13016"/>
                    <a:pt x="310" y="13234"/>
                    <a:pt x="310" y="13471"/>
                  </a:cubicBezTo>
                  <a:lnTo>
                    <a:pt x="310" y="13543"/>
                  </a:lnTo>
                  <a:lnTo>
                    <a:pt x="310" y="13616"/>
                  </a:lnTo>
                  <a:cubicBezTo>
                    <a:pt x="1" y="13998"/>
                    <a:pt x="92" y="14380"/>
                    <a:pt x="310" y="14671"/>
                  </a:cubicBezTo>
                  <a:lnTo>
                    <a:pt x="310" y="14761"/>
                  </a:lnTo>
                  <a:cubicBezTo>
                    <a:pt x="310" y="14761"/>
                    <a:pt x="310" y="14834"/>
                    <a:pt x="382" y="14834"/>
                  </a:cubicBezTo>
                  <a:cubicBezTo>
                    <a:pt x="455" y="14834"/>
                    <a:pt x="455" y="14907"/>
                    <a:pt x="455" y="14907"/>
                  </a:cubicBezTo>
                  <a:lnTo>
                    <a:pt x="455" y="14980"/>
                  </a:lnTo>
                  <a:lnTo>
                    <a:pt x="455" y="15052"/>
                  </a:lnTo>
                  <a:lnTo>
                    <a:pt x="382" y="15052"/>
                  </a:lnTo>
                  <a:lnTo>
                    <a:pt x="382" y="15125"/>
                  </a:lnTo>
                  <a:cubicBezTo>
                    <a:pt x="310" y="15289"/>
                    <a:pt x="310" y="15361"/>
                    <a:pt x="237" y="15434"/>
                  </a:cubicBezTo>
                  <a:cubicBezTo>
                    <a:pt x="237" y="15507"/>
                    <a:pt x="237" y="15580"/>
                    <a:pt x="310" y="15671"/>
                  </a:cubicBezTo>
                  <a:cubicBezTo>
                    <a:pt x="310" y="15743"/>
                    <a:pt x="310" y="15743"/>
                    <a:pt x="382" y="15816"/>
                  </a:cubicBezTo>
                  <a:lnTo>
                    <a:pt x="382" y="15889"/>
                  </a:lnTo>
                  <a:lnTo>
                    <a:pt x="382" y="15961"/>
                  </a:lnTo>
                  <a:cubicBezTo>
                    <a:pt x="310" y="15961"/>
                    <a:pt x="382" y="16034"/>
                    <a:pt x="382" y="16034"/>
                  </a:cubicBezTo>
                  <a:lnTo>
                    <a:pt x="455" y="16034"/>
                  </a:lnTo>
                  <a:lnTo>
                    <a:pt x="455" y="16125"/>
                  </a:lnTo>
                  <a:cubicBezTo>
                    <a:pt x="404" y="16176"/>
                    <a:pt x="471" y="16228"/>
                    <a:pt x="514" y="16228"/>
                  </a:cubicBezTo>
                  <a:cubicBezTo>
                    <a:pt x="532" y="16228"/>
                    <a:pt x="546" y="16219"/>
                    <a:pt x="546" y="16198"/>
                  </a:cubicBezTo>
                  <a:cubicBezTo>
                    <a:pt x="619" y="16270"/>
                    <a:pt x="764" y="16343"/>
                    <a:pt x="1001" y="16343"/>
                  </a:cubicBezTo>
                  <a:lnTo>
                    <a:pt x="1219" y="16343"/>
                  </a:lnTo>
                  <a:cubicBezTo>
                    <a:pt x="1255" y="16380"/>
                    <a:pt x="1314" y="16398"/>
                    <a:pt x="1373" y="16398"/>
                  </a:cubicBezTo>
                  <a:cubicBezTo>
                    <a:pt x="1432" y="16398"/>
                    <a:pt x="1491" y="16380"/>
                    <a:pt x="1528" y="16343"/>
                  </a:cubicBezTo>
                  <a:lnTo>
                    <a:pt x="1601" y="16343"/>
                  </a:lnTo>
                  <a:lnTo>
                    <a:pt x="1601" y="16416"/>
                  </a:lnTo>
                  <a:cubicBezTo>
                    <a:pt x="1601" y="16489"/>
                    <a:pt x="1746" y="16489"/>
                    <a:pt x="1746" y="16489"/>
                  </a:cubicBezTo>
                  <a:cubicBezTo>
                    <a:pt x="1746" y="16416"/>
                    <a:pt x="1819" y="16343"/>
                    <a:pt x="1910" y="16343"/>
                  </a:cubicBezTo>
                  <a:cubicBezTo>
                    <a:pt x="2273" y="16270"/>
                    <a:pt x="2582" y="16034"/>
                    <a:pt x="2655" y="15671"/>
                  </a:cubicBezTo>
                  <a:cubicBezTo>
                    <a:pt x="2728" y="15671"/>
                    <a:pt x="2819" y="15580"/>
                    <a:pt x="2891" y="15580"/>
                  </a:cubicBezTo>
                  <a:cubicBezTo>
                    <a:pt x="3182" y="15507"/>
                    <a:pt x="3346" y="15361"/>
                    <a:pt x="3491" y="15125"/>
                  </a:cubicBezTo>
                  <a:cubicBezTo>
                    <a:pt x="3873" y="15052"/>
                    <a:pt x="4255" y="14834"/>
                    <a:pt x="4328" y="14307"/>
                  </a:cubicBezTo>
                  <a:cubicBezTo>
                    <a:pt x="4400" y="14216"/>
                    <a:pt x="4255" y="14216"/>
                    <a:pt x="4255" y="14216"/>
                  </a:cubicBezTo>
                  <a:cubicBezTo>
                    <a:pt x="4182" y="14452"/>
                    <a:pt x="4019" y="14671"/>
                    <a:pt x="3873" y="14761"/>
                  </a:cubicBezTo>
                  <a:cubicBezTo>
                    <a:pt x="4019" y="14671"/>
                    <a:pt x="4019" y="14452"/>
                    <a:pt x="4019" y="14216"/>
                  </a:cubicBezTo>
                  <a:cubicBezTo>
                    <a:pt x="4400" y="14216"/>
                    <a:pt x="4709" y="14071"/>
                    <a:pt x="4855" y="13762"/>
                  </a:cubicBezTo>
                  <a:cubicBezTo>
                    <a:pt x="4928" y="13616"/>
                    <a:pt x="4928" y="13398"/>
                    <a:pt x="4855" y="13162"/>
                  </a:cubicBezTo>
                  <a:lnTo>
                    <a:pt x="4855" y="13089"/>
                  </a:lnTo>
                  <a:cubicBezTo>
                    <a:pt x="5091" y="13016"/>
                    <a:pt x="5309" y="12853"/>
                    <a:pt x="5618" y="12634"/>
                  </a:cubicBezTo>
                  <a:cubicBezTo>
                    <a:pt x="6000" y="12398"/>
                    <a:pt x="6291" y="12034"/>
                    <a:pt x="6673" y="11725"/>
                  </a:cubicBezTo>
                  <a:cubicBezTo>
                    <a:pt x="6982" y="11580"/>
                    <a:pt x="7364" y="11344"/>
                    <a:pt x="7582" y="11125"/>
                  </a:cubicBezTo>
                  <a:cubicBezTo>
                    <a:pt x="8182" y="10580"/>
                    <a:pt x="8636" y="9980"/>
                    <a:pt x="9091" y="9307"/>
                  </a:cubicBezTo>
                  <a:cubicBezTo>
                    <a:pt x="9927" y="8398"/>
                    <a:pt x="10691" y="7398"/>
                    <a:pt x="10909" y="6198"/>
                  </a:cubicBezTo>
                  <a:cubicBezTo>
                    <a:pt x="11000" y="5889"/>
                    <a:pt x="11000" y="5671"/>
                    <a:pt x="11073" y="5362"/>
                  </a:cubicBezTo>
                  <a:cubicBezTo>
                    <a:pt x="11364" y="4308"/>
                    <a:pt x="11454" y="3235"/>
                    <a:pt x="11000" y="2253"/>
                  </a:cubicBezTo>
                  <a:cubicBezTo>
                    <a:pt x="10545" y="1271"/>
                    <a:pt x="9636" y="508"/>
                    <a:pt x="8564" y="217"/>
                  </a:cubicBezTo>
                  <a:cubicBezTo>
                    <a:pt x="8098" y="70"/>
                    <a:pt x="7618" y="1"/>
                    <a:pt x="7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8193313" y="119500"/>
              <a:ext cx="71425" cy="93675"/>
            </a:xfrm>
            <a:custGeom>
              <a:avLst/>
              <a:gdLst/>
              <a:ahLst/>
              <a:cxnLst/>
              <a:rect l="l" t="t" r="r" b="b"/>
              <a:pathLst>
                <a:path w="2857" h="3747" extrusionOk="0">
                  <a:moveTo>
                    <a:pt x="691" y="146"/>
                  </a:moveTo>
                  <a:lnTo>
                    <a:pt x="691" y="146"/>
                  </a:lnTo>
                  <a:cubicBezTo>
                    <a:pt x="600" y="219"/>
                    <a:pt x="528" y="292"/>
                    <a:pt x="455" y="383"/>
                  </a:cubicBezTo>
                  <a:cubicBezTo>
                    <a:pt x="455" y="292"/>
                    <a:pt x="528" y="219"/>
                    <a:pt x="691" y="146"/>
                  </a:cubicBezTo>
                  <a:close/>
                  <a:moveTo>
                    <a:pt x="1000" y="253"/>
                  </a:moveTo>
                  <a:cubicBezTo>
                    <a:pt x="1897" y="253"/>
                    <a:pt x="2520" y="2455"/>
                    <a:pt x="2582" y="3110"/>
                  </a:cubicBezTo>
                  <a:cubicBezTo>
                    <a:pt x="2582" y="3331"/>
                    <a:pt x="2495" y="3505"/>
                    <a:pt x="2393" y="3505"/>
                  </a:cubicBezTo>
                  <a:cubicBezTo>
                    <a:pt x="2328" y="3505"/>
                    <a:pt x="2257" y="3433"/>
                    <a:pt x="2200" y="3255"/>
                  </a:cubicBezTo>
                  <a:cubicBezTo>
                    <a:pt x="1964" y="2801"/>
                    <a:pt x="1891" y="2346"/>
                    <a:pt x="1819" y="1892"/>
                  </a:cubicBezTo>
                  <a:cubicBezTo>
                    <a:pt x="1746" y="1582"/>
                    <a:pt x="1746" y="1201"/>
                    <a:pt x="1509" y="1055"/>
                  </a:cubicBezTo>
                  <a:cubicBezTo>
                    <a:pt x="1437" y="910"/>
                    <a:pt x="1291" y="910"/>
                    <a:pt x="1146" y="910"/>
                  </a:cubicBezTo>
                  <a:cubicBezTo>
                    <a:pt x="1100" y="873"/>
                    <a:pt x="1041" y="873"/>
                    <a:pt x="985" y="873"/>
                  </a:cubicBezTo>
                  <a:cubicBezTo>
                    <a:pt x="928" y="873"/>
                    <a:pt x="873" y="873"/>
                    <a:pt x="837" y="837"/>
                  </a:cubicBezTo>
                  <a:lnTo>
                    <a:pt x="600" y="837"/>
                  </a:lnTo>
                  <a:cubicBezTo>
                    <a:pt x="528" y="673"/>
                    <a:pt x="455" y="528"/>
                    <a:pt x="455" y="383"/>
                  </a:cubicBezTo>
                  <a:lnTo>
                    <a:pt x="455" y="383"/>
                  </a:lnTo>
                  <a:lnTo>
                    <a:pt x="528" y="455"/>
                  </a:lnTo>
                  <a:cubicBezTo>
                    <a:pt x="692" y="315"/>
                    <a:pt x="849" y="253"/>
                    <a:pt x="1000" y="253"/>
                  </a:cubicBezTo>
                  <a:close/>
                  <a:moveTo>
                    <a:pt x="691" y="1"/>
                  </a:moveTo>
                  <a:cubicBezTo>
                    <a:pt x="310" y="73"/>
                    <a:pt x="0" y="383"/>
                    <a:pt x="146" y="746"/>
                  </a:cubicBezTo>
                  <a:cubicBezTo>
                    <a:pt x="382" y="1292"/>
                    <a:pt x="1146" y="910"/>
                    <a:pt x="1437" y="1292"/>
                  </a:cubicBezTo>
                  <a:cubicBezTo>
                    <a:pt x="1746" y="1655"/>
                    <a:pt x="1746" y="2419"/>
                    <a:pt x="1819" y="2946"/>
                  </a:cubicBezTo>
                  <a:cubicBezTo>
                    <a:pt x="1891" y="3182"/>
                    <a:pt x="2055" y="3637"/>
                    <a:pt x="2346" y="3710"/>
                  </a:cubicBezTo>
                  <a:cubicBezTo>
                    <a:pt x="2406" y="3735"/>
                    <a:pt x="2459" y="3746"/>
                    <a:pt x="2505" y="3746"/>
                  </a:cubicBezTo>
                  <a:cubicBezTo>
                    <a:pt x="2856" y="3746"/>
                    <a:pt x="2792" y="3074"/>
                    <a:pt x="2728" y="2801"/>
                  </a:cubicBezTo>
                  <a:cubicBezTo>
                    <a:pt x="2582" y="2037"/>
                    <a:pt x="2273" y="1201"/>
                    <a:pt x="1819" y="601"/>
                  </a:cubicBezTo>
                  <a:cubicBezTo>
                    <a:pt x="1623" y="324"/>
                    <a:pt x="1239" y="62"/>
                    <a:pt x="887" y="62"/>
                  </a:cubicBezTo>
                  <a:cubicBezTo>
                    <a:pt x="845" y="62"/>
                    <a:pt x="804" y="66"/>
                    <a:pt x="764" y="73"/>
                  </a:cubicBezTo>
                  <a:cubicBezTo>
                    <a:pt x="764" y="73"/>
                    <a:pt x="764" y="1"/>
                    <a:pt x="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8244663" y="224700"/>
              <a:ext cx="22750" cy="21275"/>
            </a:xfrm>
            <a:custGeom>
              <a:avLst/>
              <a:gdLst/>
              <a:ahLst/>
              <a:cxnLst/>
              <a:rect l="l" t="t" r="r" b="b"/>
              <a:pathLst>
                <a:path w="910" h="851" extrusionOk="0">
                  <a:moveTo>
                    <a:pt x="410" y="197"/>
                  </a:moveTo>
                  <a:cubicBezTo>
                    <a:pt x="451" y="197"/>
                    <a:pt x="492" y="220"/>
                    <a:pt x="528" y="265"/>
                  </a:cubicBezTo>
                  <a:cubicBezTo>
                    <a:pt x="674" y="338"/>
                    <a:pt x="674" y="411"/>
                    <a:pt x="601" y="483"/>
                  </a:cubicBezTo>
                  <a:cubicBezTo>
                    <a:pt x="601" y="574"/>
                    <a:pt x="544" y="643"/>
                    <a:pt x="462" y="643"/>
                  </a:cubicBezTo>
                  <a:cubicBezTo>
                    <a:pt x="413" y="643"/>
                    <a:pt x="354" y="618"/>
                    <a:pt x="292" y="556"/>
                  </a:cubicBezTo>
                  <a:lnTo>
                    <a:pt x="219" y="556"/>
                  </a:lnTo>
                  <a:lnTo>
                    <a:pt x="219" y="338"/>
                  </a:lnTo>
                  <a:cubicBezTo>
                    <a:pt x="219" y="265"/>
                    <a:pt x="292" y="265"/>
                    <a:pt x="292" y="265"/>
                  </a:cubicBezTo>
                  <a:cubicBezTo>
                    <a:pt x="328" y="220"/>
                    <a:pt x="369" y="197"/>
                    <a:pt x="410" y="197"/>
                  </a:cubicBezTo>
                  <a:close/>
                  <a:moveTo>
                    <a:pt x="352" y="0"/>
                  </a:moveTo>
                  <a:cubicBezTo>
                    <a:pt x="304" y="0"/>
                    <a:pt x="258" y="9"/>
                    <a:pt x="219" y="29"/>
                  </a:cubicBezTo>
                  <a:cubicBezTo>
                    <a:pt x="146" y="102"/>
                    <a:pt x="74" y="174"/>
                    <a:pt x="1" y="265"/>
                  </a:cubicBezTo>
                  <a:lnTo>
                    <a:pt x="1" y="411"/>
                  </a:lnTo>
                  <a:cubicBezTo>
                    <a:pt x="1" y="483"/>
                    <a:pt x="74" y="556"/>
                    <a:pt x="74" y="629"/>
                  </a:cubicBezTo>
                  <a:cubicBezTo>
                    <a:pt x="159" y="768"/>
                    <a:pt x="301" y="850"/>
                    <a:pt x="433" y="850"/>
                  </a:cubicBezTo>
                  <a:cubicBezTo>
                    <a:pt x="526" y="850"/>
                    <a:pt x="614" y="810"/>
                    <a:pt x="674" y="720"/>
                  </a:cubicBezTo>
                  <a:cubicBezTo>
                    <a:pt x="819" y="556"/>
                    <a:pt x="910" y="338"/>
                    <a:pt x="746" y="174"/>
                  </a:cubicBezTo>
                  <a:cubicBezTo>
                    <a:pt x="640" y="68"/>
                    <a:pt x="485" y="0"/>
                    <a:pt x="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8079688" y="426300"/>
              <a:ext cx="7750" cy="5025"/>
            </a:xfrm>
            <a:custGeom>
              <a:avLst/>
              <a:gdLst/>
              <a:ahLst/>
              <a:cxnLst/>
              <a:rect l="l" t="t" r="r" b="b"/>
              <a:pathLst>
                <a:path w="310" h="201" extrusionOk="0">
                  <a:moveTo>
                    <a:pt x="73" y="1"/>
                  </a:moveTo>
                  <a:cubicBezTo>
                    <a:pt x="0" y="1"/>
                    <a:pt x="0" y="73"/>
                    <a:pt x="0" y="73"/>
                  </a:cubicBezTo>
                  <a:cubicBezTo>
                    <a:pt x="73" y="73"/>
                    <a:pt x="146" y="73"/>
                    <a:pt x="146" y="146"/>
                  </a:cubicBezTo>
                  <a:cubicBezTo>
                    <a:pt x="191" y="182"/>
                    <a:pt x="232" y="201"/>
                    <a:pt x="262" y="201"/>
                  </a:cubicBezTo>
                  <a:cubicBezTo>
                    <a:pt x="291" y="201"/>
                    <a:pt x="309" y="182"/>
                    <a:pt x="309" y="146"/>
                  </a:cubicBezTo>
                  <a:cubicBezTo>
                    <a:pt x="309" y="73"/>
                    <a:pt x="237" y="73"/>
                    <a:pt x="237" y="73"/>
                  </a:cubicBezTo>
                  <a:cubicBezTo>
                    <a:pt x="146" y="73"/>
                    <a:pt x="73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8070138" y="449025"/>
              <a:ext cx="5925" cy="3200"/>
            </a:xfrm>
            <a:custGeom>
              <a:avLst/>
              <a:gdLst/>
              <a:ahLst/>
              <a:cxnLst/>
              <a:rect l="l" t="t" r="r" b="b"/>
              <a:pathLst>
                <a:path w="237" h="128" extrusionOk="0">
                  <a:moveTo>
                    <a:pt x="73" y="1"/>
                  </a:moveTo>
                  <a:cubicBezTo>
                    <a:pt x="1" y="1"/>
                    <a:pt x="1" y="73"/>
                    <a:pt x="1" y="73"/>
                  </a:cubicBezTo>
                  <a:lnTo>
                    <a:pt x="164" y="73"/>
                  </a:lnTo>
                  <a:cubicBezTo>
                    <a:pt x="164" y="110"/>
                    <a:pt x="182" y="128"/>
                    <a:pt x="201" y="128"/>
                  </a:cubicBezTo>
                  <a:cubicBezTo>
                    <a:pt x="219" y="128"/>
                    <a:pt x="237" y="110"/>
                    <a:pt x="237" y="73"/>
                  </a:cubicBezTo>
                  <a:cubicBezTo>
                    <a:pt x="237" y="73"/>
                    <a:pt x="237" y="1"/>
                    <a:pt x="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8079688" y="454475"/>
              <a:ext cx="1850" cy="5950"/>
            </a:xfrm>
            <a:custGeom>
              <a:avLst/>
              <a:gdLst/>
              <a:ahLst/>
              <a:cxnLst/>
              <a:rect l="l" t="t" r="r" b="b"/>
              <a:pathLst>
                <a:path w="74" h="238" extrusionOk="0">
                  <a:moveTo>
                    <a:pt x="73" y="1"/>
                  </a:moveTo>
                  <a:lnTo>
                    <a:pt x="0" y="74"/>
                  </a:lnTo>
                  <a:cubicBezTo>
                    <a:pt x="73" y="74"/>
                    <a:pt x="73" y="164"/>
                    <a:pt x="73" y="237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15"/>
          <p:cNvGrpSpPr/>
          <p:nvPr/>
        </p:nvGrpSpPr>
        <p:grpSpPr>
          <a:xfrm>
            <a:off x="8303813" y="2602988"/>
            <a:ext cx="496350" cy="723600"/>
            <a:chOff x="8024688" y="2566175"/>
            <a:chExt cx="496350" cy="723600"/>
          </a:xfrm>
        </p:grpSpPr>
        <p:sp>
          <p:nvSpPr>
            <p:cNvPr id="445" name="Google Shape;445;p15"/>
            <p:cNvSpPr/>
            <p:nvPr/>
          </p:nvSpPr>
          <p:spPr>
            <a:xfrm>
              <a:off x="8142413" y="2962050"/>
              <a:ext cx="9100" cy="5025"/>
            </a:xfrm>
            <a:custGeom>
              <a:avLst/>
              <a:gdLst/>
              <a:ahLst/>
              <a:cxnLst/>
              <a:rect l="l" t="t" r="r" b="b"/>
              <a:pathLst>
                <a:path w="364" h="201" extrusionOk="0">
                  <a:moveTo>
                    <a:pt x="0" y="0"/>
                  </a:moveTo>
                  <a:cubicBezTo>
                    <a:pt x="73" y="73"/>
                    <a:pt x="218" y="73"/>
                    <a:pt x="218" y="146"/>
                  </a:cubicBezTo>
                  <a:cubicBezTo>
                    <a:pt x="255" y="182"/>
                    <a:pt x="291" y="200"/>
                    <a:pt x="318" y="200"/>
                  </a:cubicBezTo>
                  <a:cubicBezTo>
                    <a:pt x="346" y="200"/>
                    <a:pt x="364" y="182"/>
                    <a:pt x="364" y="146"/>
                  </a:cubicBezTo>
                  <a:cubicBezTo>
                    <a:pt x="364" y="94"/>
                    <a:pt x="328" y="43"/>
                    <a:pt x="306" y="43"/>
                  </a:cubicBezTo>
                  <a:cubicBezTo>
                    <a:pt x="297" y="43"/>
                    <a:pt x="291" y="52"/>
                    <a:pt x="291" y="73"/>
                  </a:cubicBezTo>
                  <a:cubicBezTo>
                    <a:pt x="218" y="73"/>
                    <a:pt x="146" y="73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8024688" y="2566175"/>
              <a:ext cx="496350" cy="723600"/>
            </a:xfrm>
            <a:custGeom>
              <a:avLst/>
              <a:gdLst/>
              <a:ahLst/>
              <a:cxnLst/>
              <a:rect l="l" t="t" r="r" b="b"/>
              <a:pathLst>
                <a:path w="19854" h="28944" extrusionOk="0">
                  <a:moveTo>
                    <a:pt x="12272" y="691"/>
                  </a:moveTo>
                  <a:cubicBezTo>
                    <a:pt x="12272" y="764"/>
                    <a:pt x="12272" y="836"/>
                    <a:pt x="12200" y="909"/>
                  </a:cubicBezTo>
                  <a:lnTo>
                    <a:pt x="12200" y="764"/>
                  </a:lnTo>
                  <a:cubicBezTo>
                    <a:pt x="12272" y="764"/>
                    <a:pt x="12272" y="692"/>
                    <a:pt x="12272" y="691"/>
                  </a:cubicBezTo>
                  <a:close/>
                  <a:moveTo>
                    <a:pt x="5164" y="691"/>
                  </a:moveTo>
                  <a:cubicBezTo>
                    <a:pt x="5527" y="691"/>
                    <a:pt x="6073" y="764"/>
                    <a:pt x="6527" y="909"/>
                  </a:cubicBezTo>
                  <a:lnTo>
                    <a:pt x="6600" y="909"/>
                  </a:lnTo>
                  <a:cubicBezTo>
                    <a:pt x="6673" y="909"/>
                    <a:pt x="6745" y="909"/>
                    <a:pt x="6818" y="982"/>
                  </a:cubicBezTo>
                  <a:lnTo>
                    <a:pt x="6818" y="1218"/>
                  </a:lnTo>
                  <a:cubicBezTo>
                    <a:pt x="6377" y="872"/>
                    <a:pt x="5835" y="753"/>
                    <a:pt x="5277" y="753"/>
                  </a:cubicBezTo>
                  <a:cubicBezTo>
                    <a:pt x="4985" y="753"/>
                    <a:pt x="4688" y="786"/>
                    <a:pt x="4400" y="836"/>
                  </a:cubicBezTo>
                  <a:cubicBezTo>
                    <a:pt x="4546" y="764"/>
                    <a:pt x="4855" y="691"/>
                    <a:pt x="5164" y="691"/>
                  </a:cubicBezTo>
                  <a:close/>
                  <a:moveTo>
                    <a:pt x="6982" y="982"/>
                  </a:moveTo>
                  <a:lnTo>
                    <a:pt x="7055" y="1055"/>
                  </a:lnTo>
                  <a:lnTo>
                    <a:pt x="7055" y="1509"/>
                  </a:lnTo>
                  <a:cubicBezTo>
                    <a:pt x="7055" y="1436"/>
                    <a:pt x="6982" y="1436"/>
                    <a:pt x="6982" y="1436"/>
                  </a:cubicBezTo>
                  <a:lnTo>
                    <a:pt x="6982" y="982"/>
                  </a:lnTo>
                  <a:close/>
                  <a:moveTo>
                    <a:pt x="7127" y="1145"/>
                  </a:moveTo>
                  <a:lnTo>
                    <a:pt x="7127" y="1145"/>
                  </a:lnTo>
                  <a:cubicBezTo>
                    <a:pt x="7200" y="1218"/>
                    <a:pt x="7273" y="1291"/>
                    <a:pt x="7345" y="1364"/>
                  </a:cubicBezTo>
                  <a:cubicBezTo>
                    <a:pt x="7273" y="1364"/>
                    <a:pt x="7273" y="1364"/>
                    <a:pt x="7273" y="1436"/>
                  </a:cubicBezTo>
                  <a:lnTo>
                    <a:pt x="7273" y="1818"/>
                  </a:lnTo>
                  <a:cubicBezTo>
                    <a:pt x="7200" y="1745"/>
                    <a:pt x="7200" y="1745"/>
                    <a:pt x="7200" y="1673"/>
                  </a:cubicBezTo>
                  <a:cubicBezTo>
                    <a:pt x="7200" y="1509"/>
                    <a:pt x="7127" y="1291"/>
                    <a:pt x="7127" y="1145"/>
                  </a:cubicBezTo>
                  <a:close/>
                  <a:moveTo>
                    <a:pt x="12127" y="909"/>
                  </a:moveTo>
                  <a:lnTo>
                    <a:pt x="12127" y="1964"/>
                  </a:lnTo>
                  <a:cubicBezTo>
                    <a:pt x="12054" y="1673"/>
                    <a:pt x="12054" y="1436"/>
                    <a:pt x="12054" y="1218"/>
                  </a:cubicBezTo>
                  <a:cubicBezTo>
                    <a:pt x="12127" y="1145"/>
                    <a:pt x="12127" y="982"/>
                    <a:pt x="12127" y="909"/>
                  </a:cubicBezTo>
                  <a:close/>
                  <a:moveTo>
                    <a:pt x="13418" y="455"/>
                  </a:moveTo>
                  <a:cubicBezTo>
                    <a:pt x="13109" y="982"/>
                    <a:pt x="12800" y="1509"/>
                    <a:pt x="12509" y="1964"/>
                  </a:cubicBezTo>
                  <a:lnTo>
                    <a:pt x="12509" y="1818"/>
                  </a:lnTo>
                  <a:lnTo>
                    <a:pt x="12509" y="1218"/>
                  </a:lnTo>
                  <a:cubicBezTo>
                    <a:pt x="12654" y="982"/>
                    <a:pt x="12727" y="764"/>
                    <a:pt x="12800" y="527"/>
                  </a:cubicBezTo>
                  <a:lnTo>
                    <a:pt x="12800" y="455"/>
                  </a:lnTo>
                  <a:close/>
                  <a:moveTo>
                    <a:pt x="3707" y="1515"/>
                  </a:moveTo>
                  <a:cubicBezTo>
                    <a:pt x="3692" y="1722"/>
                    <a:pt x="3620" y="1917"/>
                    <a:pt x="3491" y="2127"/>
                  </a:cubicBezTo>
                  <a:cubicBezTo>
                    <a:pt x="3563" y="1894"/>
                    <a:pt x="3635" y="1678"/>
                    <a:pt x="3707" y="1515"/>
                  </a:cubicBezTo>
                  <a:close/>
                  <a:moveTo>
                    <a:pt x="7345" y="1436"/>
                  </a:moveTo>
                  <a:cubicBezTo>
                    <a:pt x="7436" y="1600"/>
                    <a:pt x="7436" y="1818"/>
                    <a:pt x="7509" y="2054"/>
                  </a:cubicBezTo>
                  <a:lnTo>
                    <a:pt x="7509" y="2273"/>
                  </a:lnTo>
                  <a:lnTo>
                    <a:pt x="7509" y="2418"/>
                  </a:lnTo>
                  <a:cubicBezTo>
                    <a:pt x="7436" y="2345"/>
                    <a:pt x="7436" y="2273"/>
                    <a:pt x="7345" y="2127"/>
                  </a:cubicBezTo>
                  <a:lnTo>
                    <a:pt x="7345" y="1436"/>
                  </a:lnTo>
                  <a:close/>
                  <a:moveTo>
                    <a:pt x="7727" y="3945"/>
                  </a:moveTo>
                  <a:cubicBezTo>
                    <a:pt x="7727" y="4018"/>
                    <a:pt x="7727" y="4163"/>
                    <a:pt x="7800" y="4236"/>
                  </a:cubicBezTo>
                  <a:lnTo>
                    <a:pt x="7800" y="4327"/>
                  </a:lnTo>
                  <a:lnTo>
                    <a:pt x="7727" y="4400"/>
                  </a:lnTo>
                  <a:lnTo>
                    <a:pt x="7727" y="3945"/>
                  </a:lnTo>
                  <a:close/>
                  <a:moveTo>
                    <a:pt x="7800" y="4545"/>
                  </a:moveTo>
                  <a:lnTo>
                    <a:pt x="7800" y="4854"/>
                  </a:lnTo>
                  <a:cubicBezTo>
                    <a:pt x="7800" y="4782"/>
                    <a:pt x="7727" y="4691"/>
                    <a:pt x="7727" y="4691"/>
                  </a:cubicBezTo>
                  <a:cubicBezTo>
                    <a:pt x="7727" y="4618"/>
                    <a:pt x="7800" y="4618"/>
                    <a:pt x="7800" y="4545"/>
                  </a:cubicBezTo>
                  <a:close/>
                  <a:moveTo>
                    <a:pt x="12581" y="4782"/>
                  </a:moveTo>
                  <a:lnTo>
                    <a:pt x="12581" y="5000"/>
                  </a:lnTo>
                  <a:cubicBezTo>
                    <a:pt x="12509" y="4927"/>
                    <a:pt x="12509" y="4854"/>
                    <a:pt x="12509" y="4782"/>
                  </a:cubicBezTo>
                  <a:close/>
                  <a:moveTo>
                    <a:pt x="12654" y="5072"/>
                  </a:moveTo>
                  <a:lnTo>
                    <a:pt x="12654" y="5145"/>
                  </a:lnTo>
                  <a:lnTo>
                    <a:pt x="12581" y="5145"/>
                  </a:lnTo>
                  <a:lnTo>
                    <a:pt x="12654" y="5072"/>
                  </a:lnTo>
                  <a:close/>
                  <a:moveTo>
                    <a:pt x="12654" y="5454"/>
                  </a:moveTo>
                  <a:cubicBezTo>
                    <a:pt x="12727" y="5600"/>
                    <a:pt x="12727" y="5763"/>
                    <a:pt x="12800" y="5909"/>
                  </a:cubicBezTo>
                  <a:lnTo>
                    <a:pt x="12727" y="5909"/>
                  </a:lnTo>
                  <a:lnTo>
                    <a:pt x="12727" y="5836"/>
                  </a:lnTo>
                  <a:cubicBezTo>
                    <a:pt x="12727" y="5800"/>
                    <a:pt x="12709" y="5782"/>
                    <a:pt x="12691" y="5782"/>
                  </a:cubicBezTo>
                  <a:cubicBezTo>
                    <a:pt x="12672" y="5782"/>
                    <a:pt x="12654" y="5800"/>
                    <a:pt x="12654" y="5836"/>
                  </a:cubicBezTo>
                  <a:lnTo>
                    <a:pt x="12654" y="5909"/>
                  </a:lnTo>
                  <a:cubicBezTo>
                    <a:pt x="12654" y="5763"/>
                    <a:pt x="12654" y="5691"/>
                    <a:pt x="12581" y="5527"/>
                  </a:cubicBezTo>
                  <a:lnTo>
                    <a:pt x="12654" y="5454"/>
                  </a:lnTo>
                  <a:close/>
                  <a:moveTo>
                    <a:pt x="11745" y="5691"/>
                  </a:moveTo>
                  <a:cubicBezTo>
                    <a:pt x="11745" y="5763"/>
                    <a:pt x="11745" y="5836"/>
                    <a:pt x="11818" y="5982"/>
                  </a:cubicBezTo>
                  <a:lnTo>
                    <a:pt x="11745" y="5982"/>
                  </a:lnTo>
                  <a:lnTo>
                    <a:pt x="11745" y="5909"/>
                  </a:lnTo>
                  <a:lnTo>
                    <a:pt x="11745" y="5691"/>
                  </a:lnTo>
                  <a:close/>
                  <a:moveTo>
                    <a:pt x="13563" y="527"/>
                  </a:moveTo>
                  <a:cubicBezTo>
                    <a:pt x="13800" y="527"/>
                    <a:pt x="14090" y="600"/>
                    <a:pt x="14327" y="600"/>
                  </a:cubicBezTo>
                  <a:cubicBezTo>
                    <a:pt x="14927" y="691"/>
                    <a:pt x="15527" y="836"/>
                    <a:pt x="15909" y="1364"/>
                  </a:cubicBezTo>
                  <a:cubicBezTo>
                    <a:pt x="16290" y="1818"/>
                    <a:pt x="16290" y="2418"/>
                    <a:pt x="16363" y="3036"/>
                  </a:cubicBezTo>
                  <a:cubicBezTo>
                    <a:pt x="16436" y="3254"/>
                    <a:pt x="16527" y="3563"/>
                    <a:pt x="16527" y="3945"/>
                  </a:cubicBezTo>
                  <a:cubicBezTo>
                    <a:pt x="16599" y="4091"/>
                    <a:pt x="16599" y="4163"/>
                    <a:pt x="16599" y="4327"/>
                  </a:cubicBezTo>
                  <a:cubicBezTo>
                    <a:pt x="16599" y="4927"/>
                    <a:pt x="16599" y="5527"/>
                    <a:pt x="16527" y="6145"/>
                  </a:cubicBezTo>
                  <a:cubicBezTo>
                    <a:pt x="16072" y="5982"/>
                    <a:pt x="15527" y="5909"/>
                    <a:pt x="14999" y="5909"/>
                  </a:cubicBezTo>
                  <a:cubicBezTo>
                    <a:pt x="14781" y="5836"/>
                    <a:pt x="14545" y="5836"/>
                    <a:pt x="14254" y="5836"/>
                  </a:cubicBezTo>
                  <a:lnTo>
                    <a:pt x="14254" y="5454"/>
                  </a:lnTo>
                  <a:cubicBezTo>
                    <a:pt x="14254" y="5418"/>
                    <a:pt x="14213" y="5400"/>
                    <a:pt x="14172" y="5400"/>
                  </a:cubicBezTo>
                  <a:cubicBezTo>
                    <a:pt x="14131" y="5400"/>
                    <a:pt x="14090" y="5418"/>
                    <a:pt x="14090" y="5454"/>
                  </a:cubicBezTo>
                  <a:lnTo>
                    <a:pt x="14090" y="5836"/>
                  </a:lnTo>
                  <a:lnTo>
                    <a:pt x="13709" y="5836"/>
                  </a:lnTo>
                  <a:cubicBezTo>
                    <a:pt x="13800" y="5691"/>
                    <a:pt x="13800" y="5454"/>
                    <a:pt x="13800" y="5236"/>
                  </a:cubicBezTo>
                  <a:lnTo>
                    <a:pt x="13709" y="5236"/>
                  </a:lnTo>
                  <a:cubicBezTo>
                    <a:pt x="13709" y="5454"/>
                    <a:pt x="13636" y="5691"/>
                    <a:pt x="13563" y="5836"/>
                  </a:cubicBezTo>
                  <a:cubicBezTo>
                    <a:pt x="13418" y="5836"/>
                    <a:pt x="13254" y="5909"/>
                    <a:pt x="13109" y="5909"/>
                  </a:cubicBezTo>
                  <a:cubicBezTo>
                    <a:pt x="13254" y="5691"/>
                    <a:pt x="13418" y="5454"/>
                    <a:pt x="13563" y="5236"/>
                  </a:cubicBezTo>
                  <a:cubicBezTo>
                    <a:pt x="13709" y="4927"/>
                    <a:pt x="13872" y="4618"/>
                    <a:pt x="14018" y="4327"/>
                  </a:cubicBezTo>
                  <a:cubicBezTo>
                    <a:pt x="14018" y="4262"/>
                    <a:pt x="13981" y="4206"/>
                    <a:pt x="13959" y="4206"/>
                  </a:cubicBezTo>
                  <a:cubicBezTo>
                    <a:pt x="13951" y="4206"/>
                    <a:pt x="13945" y="4215"/>
                    <a:pt x="13945" y="4236"/>
                  </a:cubicBezTo>
                  <a:cubicBezTo>
                    <a:pt x="13800" y="4545"/>
                    <a:pt x="13636" y="4854"/>
                    <a:pt x="13418" y="5145"/>
                  </a:cubicBezTo>
                  <a:cubicBezTo>
                    <a:pt x="13254" y="5382"/>
                    <a:pt x="13109" y="5527"/>
                    <a:pt x="13036" y="5763"/>
                  </a:cubicBezTo>
                  <a:cubicBezTo>
                    <a:pt x="12963" y="5600"/>
                    <a:pt x="12963" y="5382"/>
                    <a:pt x="12963" y="5236"/>
                  </a:cubicBezTo>
                  <a:cubicBezTo>
                    <a:pt x="13345" y="4691"/>
                    <a:pt x="13709" y="4091"/>
                    <a:pt x="13800" y="3563"/>
                  </a:cubicBezTo>
                  <a:cubicBezTo>
                    <a:pt x="13800" y="3527"/>
                    <a:pt x="13777" y="3509"/>
                    <a:pt x="13754" y="3509"/>
                  </a:cubicBezTo>
                  <a:cubicBezTo>
                    <a:pt x="13731" y="3509"/>
                    <a:pt x="13709" y="3527"/>
                    <a:pt x="13709" y="3563"/>
                  </a:cubicBezTo>
                  <a:cubicBezTo>
                    <a:pt x="13563" y="4091"/>
                    <a:pt x="13254" y="4473"/>
                    <a:pt x="12891" y="4927"/>
                  </a:cubicBezTo>
                  <a:cubicBezTo>
                    <a:pt x="12891" y="4782"/>
                    <a:pt x="12800" y="4618"/>
                    <a:pt x="12800" y="4545"/>
                  </a:cubicBezTo>
                  <a:cubicBezTo>
                    <a:pt x="13181" y="4018"/>
                    <a:pt x="13490" y="3491"/>
                    <a:pt x="13563" y="2873"/>
                  </a:cubicBezTo>
                  <a:cubicBezTo>
                    <a:pt x="13563" y="2873"/>
                    <a:pt x="13531" y="2840"/>
                    <a:pt x="13509" y="2840"/>
                  </a:cubicBezTo>
                  <a:cubicBezTo>
                    <a:pt x="13499" y="2840"/>
                    <a:pt x="13490" y="2848"/>
                    <a:pt x="13490" y="2873"/>
                  </a:cubicBezTo>
                  <a:cubicBezTo>
                    <a:pt x="13345" y="3418"/>
                    <a:pt x="13036" y="3782"/>
                    <a:pt x="12727" y="4236"/>
                  </a:cubicBezTo>
                  <a:cubicBezTo>
                    <a:pt x="12727" y="4091"/>
                    <a:pt x="12727" y="3945"/>
                    <a:pt x="12654" y="3709"/>
                  </a:cubicBezTo>
                  <a:cubicBezTo>
                    <a:pt x="13036" y="3254"/>
                    <a:pt x="13254" y="2727"/>
                    <a:pt x="13563" y="2273"/>
                  </a:cubicBezTo>
                  <a:cubicBezTo>
                    <a:pt x="13563" y="2200"/>
                    <a:pt x="13563" y="2200"/>
                    <a:pt x="13490" y="2200"/>
                  </a:cubicBezTo>
                  <a:cubicBezTo>
                    <a:pt x="13254" y="2654"/>
                    <a:pt x="12963" y="3109"/>
                    <a:pt x="12654" y="3563"/>
                  </a:cubicBezTo>
                  <a:cubicBezTo>
                    <a:pt x="12654" y="3491"/>
                    <a:pt x="12654" y="3491"/>
                    <a:pt x="12581" y="3418"/>
                  </a:cubicBezTo>
                  <a:lnTo>
                    <a:pt x="12581" y="3254"/>
                  </a:lnTo>
                  <a:cubicBezTo>
                    <a:pt x="12963" y="2509"/>
                    <a:pt x="13563" y="1891"/>
                    <a:pt x="13709" y="1055"/>
                  </a:cubicBezTo>
                  <a:cubicBezTo>
                    <a:pt x="13709" y="1018"/>
                    <a:pt x="13690" y="1000"/>
                    <a:pt x="13663" y="1000"/>
                  </a:cubicBezTo>
                  <a:cubicBezTo>
                    <a:pt x="13636" y="1000"/>
                    <a:pt x="13600" y="1018"/>
                    <a:pt x="13563" y="1055"/>
                  </a:cubicBezTo>
                  <a:cubicBezTo>
                    <a:pt x="13418" y="1745"/>
                    <a:pt x="12891" y="2273"/>
                    <a:pt x="12509" y="2964"/>
                  </a:cubicBezTo>
                  <a:lnTo>
                    <a:pt x="12509" y="2200"/>
                  </a:lnTo>
                  <a:cubicBezTo>
                    <a:pt x="12963" y="1673"/>
                    <a:pt x="13254" y="1055"/>
                    <a:pt x="13563" y="527"/>
                  </a:cubicBezTo>
                  <a:close/>
                  <a:moveTo>
                    <a:pt x="13036" y="6218"/>
                  </a:moveTo>
                  <a:cubicBezTo>
                    <a:pt x="12891" y="6218"/>
                    <a:pt x="12727" y="6218"/>
                    <a:pt x="12581" y="6291"/>
                  </a:cubicBezTo>
                  <a:lnTo>
                    <a:pt x="12581" y="6218"/>
                  </a:lnTo>
                  <a:close/>
                  <a:moveTo>
                    <a:pt x="7727" y="5145"/>
                  </a:moveTo>
                  <a:cubicBezTo>
                    <a:pt x="7727" y="5309"/>
                    <a:pt x="7800" y="5382"/>
                    <a:pt x="7800" y="5454"/>
                  </a:cubicBezTo>
                  <a:cubicBezTo>
                    <a:pt x="7800" y="5763"/>
                    <a:pt x="7800" y="6054"/>
                    <a:pt x="7891" y="6363"/>
                  </a:cubicBezTo>
                  <a:lnTo>
                    <a:pt x="7800" y="6363"/>
                  </a:lnTo>
                  <a:cubicBezTo>
                    <a:pt x="7727" y="5982"/>
                    <a:pt x="7727" y="5600"/>
                    <a:pt x="7727" y="5145"/>
                  </a:cubicBezTo>
                  <a:close/>
                  <a:moveTo>
                    <a:pt x="8036" y="5909"/>
                  </a:moveTo>
                  <a:cubicBezTo>
                    <a:pt x="8036" y="5982"/>
                    <a:pt x="8109" y="6145"/>
                    <a:pt x="8109" y="6218"/>
                  </a:cubicBezTo>
                  <a:lnTo>
                    <a:pt x="8109" y="6363"/>
                  </a:lnTo>
                  <a:lnTo>
                    <a:pt x="8036" y="6363"/>
                  </a:lnTo>
                  <a:lnTo>
                    <a:pt x="8036" y="5909"/>
                  </a:lnTo>
                  <a:close/>
                  <a:moveTo>
                    <a:pt x="5529" y="1110"/>
                  </a:moveTo>
                  <a:cubicBezTo>
                    <a:pt x="5883" y="1110"/>
                    <a:pt x="6245" y="1202"/>
                    <a:pt x="6527" y="1364"/>
                  </a:cubicBezTo>
                  <a:lnTo>
                    <a:pt x="6527" y="1436"/>
                  </a:lnTo>
                  <a:cubicBezTo>
                    <a:pt x="6600" y="1509"/>
                    <a:pt x="6673" y="1600"/>
                    <a:pt x="6818" y="1745"/>
                  </a:cubicBezTo>
                  <a:lnTo>
                    <a:pt x="6818" y="2054"/>
                  </a:lnTo>
                  <a:lnTo>
                    <a:pt x="6745" y="2054"/>
                  </a:lnTo>
                  <a:cubicBezTo>
                    <a:pt x="6745" y="2054"/>
                    <a:pt x="6673" y="2054"/>
                    <a:pt x="6745" y="2127"/>
                  </a:cubicBezTo>
                  <a:lnTo>
                    <a:pt x="6818" y="2127"/>
                  </a:lnTo>
                  <a:lnTo>
                    <a:pt x="6891" y="2200"/>
                  </a:lnTo>
                  <a:lnTo>
                    <a:pt x="6982" y="2200"/>
                  </a:lnTo>
                  <a:lnTo>
                    <a:pt x="6982" y="2273"/>
                  </a:lnTo>
                  <a:cubicBezTo>
                    <a:pt x="6982" y="2309"/>
                    <a:pt x="6982" y="2327"/>
                    <a:pt x="6991" y="2327"/>
                  </a:cubicBezTo>
                  <a:cubicBezTo>
                    <a:pt x="7000" y="2327"/>
                    <a:pt x="7018" y="2309"/>
                    <a:pt x="7055" y="2273"/>
                  </a:cubicBezTo>
                  <a:lnTo>
                    <a:pt x="7127" y="2345"/>
                  </a:lnTo>
                  <a:cubicBezTo>
                    <a:pt x="7273" y="2873"/>
                    <a:pt x="7345" y="3491"/>
                    <a:pt x="7345" y="4018"/>
                  </a:cubicBezTo>
                  <a:cubicBezTo>
                    <a:pt x="7436" y="4691"/>
                    <a:pt x="7436" y="5382"/>
                    <a:pt x="7509" y="6145"/>
                  </a:cubicBezTo>
                  <a:lnTo>
                    <a:pt x="7509" y="6363"/>
                  </a:lnTo>
                  <a:cubicBezTo>
                    <a:pt x="6982" y="6436"/>
                    <a:pt x="6436" y="6509"/>
                    <a:pt x="5909" y="6509"/>
                  </a:cubicBezTo>
                  <a:lnTo>
                    <a:pt x="5382" y="6509"/>
                  </a:lnTo>
                  <a:lnTo>
                    <a:pt x="5382" y="6436"/>
                  </a:lnTo>
                  <a:lnTo>
                    <a:pt x="5382" y="6145"/>
                  </a:lnTo>
                  <a:cubicBezTo>
                    <a:pt x="5382" y="6100"/>
                    <a:pt x="5364" y="6077"/>
                    <a:pt x="5346" y="6077"/>
                  </a:cubicBezTo>
                  <a:cubicBezTo>
                    <a:pt x="5327" y="6077"/>
                    <a:pt x="5309" y="6100"/>
                    <a:pt x="5309" y="6145"/>
                  </a:cubicBezTo>
                  <a:cubicBezTo>
                    <a:pt x="5309" y="6218"/>
                    <a:pt x="5309" y="6363"/>
                    <a:pt x="5236" y="6436"/>
                  </a:cubicBezTo>
                  <a:lnTo>
                    <a:pt x="5236" y="6509"/>
                  </a:lnTo>
                  <a:lnTo>
                    <a:pt x="4927" y="6509"/>
                  </a:lnTo>
                  <a:cubicBezTo>
                    <a:pt x="4927" y="6436"/>
                    <a:pt x="5000" y="6363"/>
                    <a:pt x="5000" y="6291"/>
                  </a:cubicBezTo>
                  <a:cubicBezTo>
                    <a:pt x="5073" y="6054"/>
                    <a:pt x="5073" y="5836"/>
                    <a:pt x="5073" y="5600"/>
                  </a:cubicBezTo>
                  <a:cubicBezTo>
                    <a:pt x="5073" y="5563"/>
                    <a:pt x="5037" y="5545"/>
                    <a:pt x="5000" y="5545"/>
                  </a:cubicBezTo>
                  <a:cubicBezTo>
                    <a:pt x="4964" y="5545"/>
                    <a:pt x="4927" y="5563"/>
                    <a:pt x="4927" y="5600"/>
                  </a:cubicBezTo>
                  <a:cubicBezTo>
                    <a:pt x="4927" y="5836"/>
                    <a:pt x="4855" y="6054"/>
                    <a:pt x="4782" y="6291"/>
                  </a:cubicBezTo>
                  <a:cubicBezTo>
                    <a:pt x="4782" y="6363"/>
                    <a:pt x="4709" y="6436"/>
                    <a:pt x="4709" y="6509"/>
                  </a:cubicBezTo>
                  <a:lnTo>
                    <a:pt x="3873" y="6509"/>
                  </a:lnTo>
                  <a:lnTo>
                    <a:pt x="3800" y="6436"/>
                  </a:lnTo>
                  <a:cubicBezTo>
                    <a:pt x="3873" y="6436"/>
                    <a:pt x="3873" y="6363"/>
                    <a:pt x="3946" y="6291"/>
                  </a:cubicBezTo>
                  <a:cubicBezTo>
                    <a:pt x="3946" y="6239"/>
                    <a:pt x="3909" y="6188"/>
                    <a:pt x="3862" y="6188"/>
                  </a:cubicBezTo>
                  <a:cubicBezTo>
                    <a:pt x="3843" y="6188"/>
                    <a:pt x="3822" y="6197"/>
                    <a:pt x="3800" y="6218"/>
                  </a:cubicBezTo>
                  <a:cubicBezTo>
                    <a:pt x="3800" y="6218"/>
                    <a:pt x="3709" y="6145"/>
                    <a:pt x="3709" y="5982"/>
                  </a:cubicBezTo>
                  <a:cubicBezTo>
                    <a:pt x="4091" y="5836"/>
                    <a:pt x="4327" y="5382"/>
                    <a:pt x="4546" y="5000"/>
                  </a:cubicBezTo>
                  <a:cubicBezTo>
                    <a:pt x="4709" y="4691"/>
                    <a:pt x="4782" y="4327"/>
                    <a:pt x="4709" y="3945"/>
                  </a:cubicBezTo>
                  <a:lnTo>
                    <a:pt x="4618" y="3945"/>
                  </a:lnTo>
                  <a:cubicBezTo>
                    <a:pt x="4618" y="4400"/>
                    <a:pt x="4473" y="4782"/>
                    <a:pt x="4255" y="5072"/>
                  </a:cubicBezTo>
                  <a:cubicBezTo>
                    <a:pt x="4091" y="5382"/>
                    <a:pt x="3873" y="5600"/>
                    <a:pt x="3709" y="5836"/>
                  </a:cubicBezTo>
                  <a:lnTo>
                    <a:pt x="3709" y="5145"/>
                  </a:lnTo>
                  <a:cubicBezTo>
                    <a:pt x="4164" y="4691"/>
                    <a:pt x="4400" y="3945"/>
                    <a:pt x="4618" y="3327"/>
                  </a:cubicBezTo>
                  <a:cubicBezTo>
                    <a:pt x="4618" y="3291"/>
                    <a:pt x="4600" y="3273"/>
                    <a:pt x="4582" y="3273"/>
                  </a:cubicBezTo>
                  <a:cubicBezTo>
                    <a:pt x="4564" y="3273"/>
                    <a:pt x="4546" y="3291"/>
                    <a:pt x="4546" y="3327"/>
                  </a:cubicBezTo>
                  <a:cubicBezTo>
                    <a:pt x="4327" y="3873"/>
                    <a:pt x="4018" y="4400"/>
                    <a:pt x="3709" y="4927"/>
                  </a:cubicBezTo>
                  <a:cubicBezTo>
                    <a:pt x="3637" y="4691"/>
                    <a:pt x="3564" y="4400"/>
                    <a:pt x="3564" y="4091"/>
                  </a:cubicBezTo>
                  <a:lnTo>
                    <a:pt x="3564" y="3491"/>
                  </a:lnTo>
                  <a:cubicBezTo>
                    <a:pt x="3491" y="3254"/>
                    <a:pt x="3491" y="3036"/>
                    <a:pt x="3491" y="2800"/>
                  </a:cubicBezTo>
                  <a:lnTo>
                    <a:pt x="3491" y="2418"/>
                  </a:lnTo>
                  <a:cubicBezTo>
                    <a:pt x="3709" y="2127"/>
                    <a:pt x="3873" y="1745"/>
                    <a:pt x="3873" y="1364"/>
                  </a:cubicBezTo>
                  <a:cubicBezTo>
                    <a:pt x="4255" y="1145"/>
                    <a:pt x="4782" y="1145"/>
                    <a:pt x="5164" y="1145"/>
                  </a:cubicBezTo>
                  <a:cubicBezTo>
                    <a:pt x="5282" y="1122"/>
                    <a:pt x="5405" y="1110"/>
                    <a:pt x="5529" y="1110"/>
                  </a:cubicBezTo>
                  <a:close/>
                  <a:moveTo>
                    <a:pt x="15454" y="6218"/>
                  </a:moveTo>
                  <a:lnTo>
                    <a:pt x="15454" y="6218"/>
                  </a:lnTo>
                  <a:cubicBezTo>
                    <a:pt x="15763" y="6291"/>
                    <a:pt x="16072" y="6291"/>
                    <a:pt x="16436" y="6436"/>
                  </a:cubicBezTo>
                  <a:lnTo>
                    <a:pt x="16363" y="6509"/>
                  </a:lnTo>
                  <a:cubicBezTo>
                    <a:pt x="16072" y="6363"/>
                    <a:pt x="15763" y="6291"/>
                    <a:pt x="15454" y="6218"/>
                  </a:cubicBezTo>
                  <a:close/>
                  <a:moveTo>
                    <a:pt x="12345" y="6218"/>
                  </a:moveTo>
                  <a:lnTo>
                    <a:pt x="12345" y="6291"/>
                  </a:lnTo>
                  <a:cubicBezTo>
                    <a:pt x="11072" y="6363"/>
                    <a:pt x="9782" y="6509"/>
                    <a:pt x="8491" y="6600"/>
                  </a:cubicBezTo>
                  <a:cubicBezTo>
                    <a:pt x="9618" y="6509"/>
                    <a:pt x="10763" y="6363"/>
                    <a:pt x="11818" y="6291"/>
                  </a:cubicBezTo>
                  <a:lnTo>
                    <a:pt x="11981" y="6291"/>
                  </a:lnTo>
                  <a:cubicBezTo>
                    <a:pt x="12127" y="6291"/>
                    <a:pt x="12200" y="6218"/>
                    <a:pt x="12345" y="6218"/>
                  </a:cubicBezTo>
                  <a:close/>
                  <a:moveTo>
                    <a:pt x="3415" y="6892"/>
                  </a:moveTo>
                  <a:cubicBezTo>
                    <a:pt x="3253" y="6965"/>
                    <a:pt x="3108" y="7128"/>
                    <a:pt x="2964" y="7272"/>
                  </a:cubicBezTo>
                  <a:lnTo>
                    <a:pt x="2964" y="7200"/>
                  </a:lnTo>
                  <a:cubicBezTo>
                    <a:pt x="3037" y="7054"/>
                    <a:pt x="3037" y="6963"/>
                    <a:pt x="3109" y="6963"/>
                  </a:cubicBezTo>
                  <a:cubicBezTo>
                    <a:pt x="3216" y="6910"/>
                    <a:pt x="3332" y="6896"/>
                    <a:pt x="3415" y="6892"/>
                  </a:cubicBezTo>
                  <a:close/>
                  <a:moveTo>
                    <a:pt x="16818" y="6600"/>
                  </a:moveTo>
                  <a:cubicBezTo>
                    <a:pt x="17272" y="6891"/>
                    <a:pt x="17508" y="7272"/>
                    <a:pt x="17654" y="7654"/>
                  </a:cubicBezTo>
                  <a:cubicBezTo>
                    <a:pt x="17508" y="7581"/>
                    <a:pt x="17436" y="7418"/>
                    <a:pt x="17345" y="7272"/>
                  </a:cubicBezTo>
                  <a:cubicBezTo>
                    <a:pt x="17199" y="7054"/>
                    <a:pt x="16981" y="6891"/>
                    <a:pt x="16745" y="6745"/>
                  </a:cubicBezTo>
                  <a:cubicBezTo>
                    <a:pt x="16745" y="6672"/>
                    <a:pt x="16818" y="6672"/>
                    <a:pt x="16818" y="6600"/>
                  </a:cubicBezTo>
                  <a:close/>
                  <a:moveTo>
                    <a:pt x="2273" y="12272"/>
                  </a:moveTo>
                  <a:cubicBezTo>
                    <a:pt x="2200" y="12654"/>
                    <a:pt x="2200" y="13036"/>
                    <a:pt x="2200" y="13417"/>
                  </a:cubicBezTo>
                  <a:cubicBezTo>
                    <a:pt x="2128" y="13036"/>
                    <a:pt x="2200" y="12654"/>
                    <a:pt x="2273" y="12272"/>
                  </a:cubicBezTo>
                  <a:close/>
                  <a:moveTo>
                    <a:pt x="2964" y="8254"/>
                  </a:moveTo>
                  <a:cubicBezTo>
                    <a:pt x="3037" y="9163"/>
                    <a:pt x="3109" y="9999"/>
                    <a:pt x="3037" y="10908"/>
                  </a:cubicBezTo>
                  <a:cubicBezTo>
                    <a:pt x="2966" y="11931"/>
                    <a:pt x="2673" y="12817"/>
                    <a:pt x="2523" y="13782"/>
                  </a:cubicBezTo>
                  <a:lnTo>
                    <a:pt x="2523" y="13782"/>
                  </a:lnTo>
                  <a:cubicBezTo>
                    <a:pt x="2533" y="13562"/>
                    <a:pt x="2551" y="13335"/>
                    <a:pt x="2582" y="13108"/>
                  </a:cubicBezTo>
                  <a:cubicBezTo>
                    <a:pt x="2582" y="12272"/>
                    <a:pt x="2728" y="11363"/>
                    <a:pt x="2800" y="10527"/>
                  </a:cubicBezTo>
                  <a:cubicBezTo>
                    <a:pt x="2891" y="9781"/>
                    <a:pt x="2800" y="9018"/>
                    <a:pt x="2964" y="8254"/>
                  </a:cubicBezTo>
                  <a:close/>
                  <a:moveTo>
                    <a:pt x="1819" y="13490"/>
                  </a:moveTo>
                  <a:lnTo>
                    <a:pt x="1819" y="13490"/>
                  </a:lnTo>
                  <a:cubicBezTo>
                    <a:pt x="1437" y="13872"/>
                    <a:pt x="1146" y="14163"/>
                    <a:pt x="910" y="14617"/>
                  </a:cubicBezTo>
                  <a:cubicBezTo>
                    <a:pt x="1073" y="14090"/>
                    <a:pt x="1364" y="13636"/>
                    <a:pt x="1819" y="13490"/>
                  </a:cubicBezTo>
                  <a:close/>
                  <a:moveTo>
                    <a:pt x="14396" y="6510"/>
                  </a:moveTo>
                  <a:cubicBezTo>
                    <a:pt x="15076" y="6510"/>
                    <a:pt x="15769" y="6593"/>
                    <a:pt x="16363" y="6891"/>
                  </a:cubicBezTo>
                  <a:lnTo>
                    <a:pt x="16436" y="6963"/>
                  </a:lnTo>
                  <a:cubicBezTo>
                    <a:pt x="16599" y="7054"/>
                    <a:pt x="16672" y="7127"/>
                    <a:pt x="16818" y="7200"/>
                  </a:cubicBezTo>
                  <a:cubicBezTo>
                    <a:pt x="17345" y="7727"/>
                    <a:pt x="17654" y="8563"/>
                    <a:pt x="17799" y="9399"/>
                  </a:cubicBezTo>
                  <a:cubicBezTo>
                    <a:pt x="17890" y="10763"/>
                    <a:pt x="17799" y="12199"/>
                    <a:pt x="17654" y="13563"/>
                  </a:cubicBezTo>
                  <a:lnTo>
                    <a:pt x="17654" y="14017"/>
                  </a:lnTo>
                  <a:cubicBezTo>
                    <a:pt x="17508" y="14399"/>
                    <a:pt x="17272" y="14690"/>
                    <a:pt x="16981" y="14999"/>
                  </a:cubicBezTo>
                  <a:cubicBezTo>
                    <a:pt x="16434" y="15546"/>
                    <a:pt x="15614" y="15603"/>
                    <a:pt x="14845" y="15603"/>
                  </a:cubicBezTo>
                  <a:cubicBezTo>
                    <a:pt x="14642" y="15603"/>
                    <a:pt x="14443" y="15599"/>
                    <a:pt x="14254" y="15599"/>
                  </a:cubicBezTo>
                  <a:cubicBezTo>
                    <a:pt x="13345" y="15526"/>
                    <a:pt x="12436" y="15454"/>
                    <a:pt x="11436" y="15454"/>
                  </a:cubicBezTo>
                  <a:cubicBezTo>
                    <a:pt x="11283" y="15447"/>
                    <a:pt x="11130" y="15444"/>
                    <a:pt x="10976" y="15444"/>
                  </a:cubicBezTo>
                  <a:cubicBezTo>
                    <a:pt x="9710" y="15444"/>
                    <a:pt x="8431" y="15640"/>
                    <a:pt x="7118" y="15640"/>
                  </a:cubicBezTo>
                  <a:cubicBezTo>
                    <a:pt x="6796" y="15640"/>
                    <a:pt x="6472" y="15628"/>
                    <a:pt x="6146" y="15599"/>
                  </a:cubicBezTo>
                  <a:cubicBezTo>
                    <a:pt x="5236" y="15526"/>
                    <a:pt x="4018" y="15381"/>
                    <a:pt x="3255" y="14854"/>
                  </a:cubicBezTo>
                  <a:cubicBezTo>
                    <a:pt x="2509" y="14326"/>
                    <a:pt x="2964" y="13326"/>
                    <a:pt x="3109" y="12654"/>
                  </a:cubicBezTo>
                  <a:cubicBezTo>
                    <a:pt x="3346" y="11054"/>
                    <a:pt x="3346" y="9399"/>
                    <a:pt x="3109" y="7872"/>
                  </a:cubicBezTo>
                  <a:cubicBezTo>
                    <a:pt x="3346" y="7200"/>
                    <a:pt x="3873" y="7200"/>
                    <a:pt x="4618" y="7200"/>
                  </a:cubicBezTo>
                  <a:cubicBezTo>
                    <a:pt x="5527" y="7200"/>
                    <a:pt x="6527" y="7127"/>
                    <a:pt x="7436" y="7054"/>
                  </a:cubicBezTo>
                  <a:cubicBezTo>
                    <a:pt x="9091" y="6963"/>
                    <a:pt x="10763" y="6818"/>
                    <a:pt x="12509" y="6672"/>
                  </a:cubicBezTo>
                  <a:cubicBezTo>
                    <a:pt x="12509" y="6734"/>
                    <a:pt x="12535" y="6756"/>
                    <a:pt x="12570" y="6756"/>
                  </a:cubicBezTo>
                  <a:cubicBezTo>
                    <a:pt x="12619" y="6756"/>
                    <a:pt x="12685" y="6714"/>
                    <a:pt x="12727" y="6672"/>
                  </a:cubicBezTo>
                  <a:cubicBezTo>
                    <a:pt x="12727" y="6672"/>
                    <a:pt x="12800" y="6600"/>
                    <a:pt x="12891" y="6600"/>
                  </a:cubicBezTo>
                  <a:cubicBezTo>
                    <a:pt x="13351" y="6560"/>
                    <a:pt x="13870" y="6510"/>
                    <a:pt x="14396" y="6510"/>
                  </a:cubicBezTo>
                  <a:close/>
                  <a:moveTo>
                    <a:pt x="2509" y="14690"/>
                  </a:moveTo>
                  <a:lnTo>
                    <a:pt x="2509" y="14690"/>
                  </a:lnTo>
                  <a:cubicBezTo>
                    <a:pt x="2582" y="15072"/>
                    <a:pt x="2582" y="15454"/>
                    <a:pt x="2655" y="15835"/>
                  </a:cubicBezTo>
                  <a:cubicBezTo>
                    <a:pt x="2346" y="15599"/>
                    <a:pt x="2509" y="14999"/>
                    <a:pt x="2509" y="14690"/>
                  </a:cubicBezTo>
                  <a:close/>
                  <a:moveTo>
                    <a:pt x="2514" y="14047"/>
                  </a:moveTo>
                  <a:lnTo>
                    <a:pt x="2514" y="14047"/>
                  </a:lnTo>
                  <a:cubicBezTo>
                    <a:pt x="2541" y="14547"/>
                    <a:pt x="2693" y="14876"/>
                    <a:pt x="3037" y="15072"/>
                  </a:cubicBezTo>
                  <a:cubicBezTo>
                    <a:pt x="3037" y="15381"/>
                    <a:pt x="3109" y="15690"/>
                    <a:pt x="3255" y="15981"/>
                  </a:cubicBezTo>
                  <a:cubicBezTo>
                    <a:pt x="3109" y="15981"/>
                    <a:pt x="3037" y="15981"/>
                    <a:pt x="2891" y="15908"/>
                  </a:cubicBezTo>
                  <a:lnTo>
                    <a:pt x="2891" y="15835"/>
                  </a:lnTo>
                  <a:cubicBezTo>
                    <a:pt x="2891" y="15835"/>
                    <a:pt x="2851" y="15803"/>
                    <a:pt x="2824" y="15803"/>
                  </a:cubicBezTo>
                  <a:cubicBezTo>
                    <a:pt x="2810" y="15803"/>
                    <a:pt x="2800" y="15811"/>
                    <a:pt x="2800" y="15835"/>
                  </a:cubicBezTo>
                  <a:cubicBezTo>
                    <a:pt x="2728" y="15454"/>
                    <a:pt x="2728" y="14999"/>
                    <a:pt x="2582" y="14617"/>
                  </a:cubicBezTo>
                  <a:lnTo>
                    <a:pt x="2509" y="14617"/>
                  </a:lnTo>
                  <a:cubicBezTo>
                    <a:pt x="2509" y="14437"/>
                    <a:pt x="2509" y="14245"/>
                    <a:pt x="2514" y="14047"/>
                  </a:cubicBezTo>
                  <a:close/>
                  <a:moveTo>
                    <a:pt x="3182" y="15235"/>
                  </a:moveTo>
                  <a:cubicBezTo>
                    <a:pt x="3255" y="15235"/>
                    <a:pt x="3346" y="15308"/>
                    <a:pt x="3491" y="15381"/>
                  </a:cubicBezTo>
                  <a:cubicBezTo>
                    <a:pt x="3491" y="15526"/>
                    <a:pt x="3491" y="15690"/>
                    <a:pt x="3564" y="15763"/>
                  </a:cubicBezTo>
                  <a:cubicBezTo>
                    <a:pt x="3564" y="15835"/>
                    <a:pt x="3637" y="15981"/>
                    <a:pt x="3637" y="16054"/>
                  </a:cubicBezTo>
                  <a:cubicBezTo>
                    <a:pt x="3564" y="16054"/>
                    <a:pt x="3491" y="16054"/>
                    <a:pt x="3418" y="15981"/>
                  </a:cubicBezTo>
                  <a:cubicBezTo>
                    <a:pt x="3346" y="15763"/>
                    <a:pt x="3255" y="15454"/>
                    <a:pt x="3182" y="15235"/>
                  </a:cubicBezTo>
                  <a:close/>
                  <a:moveTo>
                    <a:pt x="3564" y="15454"/>
                  </a:moveTo>
                  <a:cubicBezTo>
                    <a:pt x="3709" y="15454"/>
                    <a:pt x="3800" y="15526"/>
                    <a:pt x="3873" y="15526"/>
                  </a:cubicBezTo>
                  <a:cubicBezTo>
                    <a:pt x="3946" y="15690"/>
                    <a:pt x="3946" y="15908"/>
                    <a:pt x="4018" y="16054"/>
                  </a:cubicBezTo>
                  <a:lnTo>
                    <a:pt x="3873" y="16054"/>
                  </a:lnTo>
                  <a:cubicBezTo>
                    <a:pt x="3800" y="15908"/>
                    <a:pt x="3709" y="15835"/>
                    <a:pt x="3637" y="15690"/>
                  </a:cubicBezTo>
                  <a:cubicBezTo>
                    <a:pt x="3637" y="15599"/>
                    <a:pt x="3637" y="15526"/>
                    <a:pt x="3564" y="15454"/>
                  </a:cubicBezTo>
                  <a:close/>
                  <a:moveTo>
                    <a:pt x="4018" y="15599"/>
                  </a:moveTo>
                  <a:cubicBezTo>
                    <a:pt x="4164" y="15599"/>
                    <a:pt x="4327" y="15690"/>
                    <a:pt x="4473" y="15690"/>
                  </a:cubicBezTo>
                  <a:lnTo>
                    <a:pt x="4400" y="15763"/>
                  </a:lnTo>
                  <a:cubicBezTo>
                    <a:pt x="4473" y="15835"/>
                    <a:pt x="4546" y="15981"/>
                    <a:pt x="4546" y="16054"/>
                  </a:cubicBezTo>
                  <a:lnTo>
                    <a:pt x="4618" y="16144"/>
                  </a:lnTo>
                  <a:cubicBezTo>
                    <a:pt x="4473" y="16144"/>
                    <a:pt x="4400" y="16054"/>
                    <a:pt x="4255" y="16054"/>
                  </a:cubicBezTo>
                  <a:cubicBezTo>
                    <a:pt x="4164" y="15908"/>
                    <a:pt x="4091" y="15763"/>
                    <a:pt x="4018" y="15599"/>
                  </a:cubicBezTo>
                  <a:close/>
                  <a:moveTo>
                    <a:pt x="4546" y="15763"/>
                  </a:moveTo>
                  <a:lnTo>
                    <a:pt x="4546" y="15763"/>
                  </a:lnTo>
                  <a:cubicBezTo>
                    <a:pt x="4855" y="15835"/>
                    <a:pt x="5236" y="15835"/>
                    <a:pt x="5527" y="15908"/>
                  </a:cubicBezTo>
                  <a:cubicBezTo>
                    <a:pt x="5533" y="15909"/>
                    <a:pt x="5539" y="15909"/>
                    <a:pt x="5545" y="15910"/>
                  </a:cubicBezTo>
                  <a:lnTo>
                    <a:pt x="5545" y="15910"/>
                  </a:lnTo>
                  <a:cubicBezTo>
                    <a:pt x="5497" y="15915"/>
                    <a:pt x="5476" y="15930"/>
                    <a:pt x="5527" y="15981"/>
                  </a:cubicBezTo>
                  <a:cubicBezTo>
                    <a:pt x="5527" y="16054"/>
                    <a:pt x="5618" y="16054"/>
                    <a:pt x="5618" y="16144"/>
                  </a:cubicBezTo>
                  <a:lnTo>
                    <a:pt x="4782" y="16144"/>
                  </a:lnTo>
                  <a:cubicBezTo>
                    <a:pt x="4782" y="16054"/>
                    <a:pt x="4709" y="16054"/>
                    <a:pt x="4709" y="15981"/>
                  </a:cubicBezTo>
                  <a:cubicBezTo>
                    <a:pt x="4618" y="15908"/>
                    <a:pt x="4546" y="15835"/>
                    <a:pt x="4546" y="15763"/>
                  </a:cubicBezTo>
                  <a:close/>
                  <a:moveTo>
                    <a:pt x="11283" y="15755"/>
                  </a:moveTo>
                  <a:cubicBezTo>
                    <a:pt x="11437" y="15755"/>
                    <a:pt x="11591" y="15757"/>
                    <a:pt x="11745" y="15763"/>
                  </a:cubicBezTo>
                  <a:cubicBezTo>
                    <a:pt x="12654" y="15835"/>
                    <a:pt x="13709" y="15981"/>
                    <a:pt x="14781" y="15981"/>
                  </a:cubicBezTo>
                  <a:cubicBezTo>
                    <a:pt x="14018" y="16099"/>
                    <a:pt x="13259" y="16140"/>
                    <a:pt x="12511" y="16140"/>
                  </a:cubicBezTo>
                  <a:cubicBezTo>
                    <a:pt x="11763" y="16140"/>
                    <a:pt x="11027" y="16099"/>
                    <a:pt x="10309" y="16054"/>
                  </a:cubicBezTo>
                  <a:cubicBezTo>
                    <a:pt x="8800" y="16054"/>
                    <a:pt x="7273" y="16144"/>
                    <a:pt x="5764" y="16144"/>
                  </a:cubicBezTo>
                  <a:cubicBezTo>
                    <a:pt x="5694" y="16058"/>
                    <a:pt x="5625" y="15987"/>
                    <a:pt x="5619" y="15918"/>
                  </a:cubicBezTo>
                  <a:lnTo>
                    <a:pt x="5619" y="15918"/>
                  </a:lnTo>
                  <a:cubicBezTo>
                    <a:pt x="6034" y="15960"/>
                    <a:pt x="6447" y="15977"/>
                    <a:pt x="6858" y="15977"/>
                  </a:cubicBezTo>
                  <a:cubicBezTo>
                    <a:pt x="8358" y="15977"/>
                    <a:pt x="9826" y="15755"/>
                    <a:pt x="11283" y="15755"/>
                  </a:cubicBezTo>
                  <a:close/>
                  <a:moveTo>
                    <a:pt x="619" y="16290"/>
                  </a:moveTo>
                  <a:lnTo>
                    <a:pt x="619" y="16963"/>
                  </a:lnTo>
                  <a:cubicBezTo>
                    <a:pt x="528" y="17272"/>
                    <a:pt x="528" y="17581"/>
                    <a:pt x="528" y="17963"/>
                  </a:cubicBezTo>
                  <a:cubicBezTo>
                    <a:pt x="528" y="17344"/>
                    <a:pt x="528" y="16817"/>
                    <a:pt x="619" y="16290"/>
                  </a:cubicBezTo>
                  <a:close/>
                  <a:moveTo>
                    <a:pt x="1891" y="13708"/>
                  </a:moveTo>
                  <a:cubicBezTo>
                    <a:pt x="1982" y="13945"/>
                    <a:pt x="2055" y="14090"/>
                    <a:pt x="2128" y="14236"/>
                  </a:cubicBezTo>
                  <a:lnTo>
                    <a:pt x="2128" y="15908"/>
                  </a:lnTo>
                  <a:cubicBezTo>
                    <a:pt x="2128" y="15981"/>
                    <a:pt x="2200" y="16054"/>
                    <a:pt x="2273" y="16144"/>
                  </a:cubicBezTo>
                  <a:cubicBezTo>
                    <a:pt x="3418" y="16435"/>
                    <a:pt x="4618" y="16508"/>
                    <a:pt x="5836" y="16508"/>
                  </a:cubicBezTo>
                  <a:lnTo>
                    <a:pt x="5909" y="16508"/>
                  </a:lnTo>
                  <a:cubicBezTo>
                    <a:pt x="6527" y="16508"/>
                    <a:pt x="7200" y="16508"/>
                    <a:pt x="7800" y="16435"/>
                  </a:cubicBezTo>
                  <a:cubicBezTo>
                    <a:pt x="9121" y="16435"/>
                    <a:pt x="10402" y="16508"/>
                    <a:pt x="11691" y="16508"/>
                  </a:cubicBezTo>
                  <a:cubicBezTo>
                    <a:pt x="12335" y="16508"/>
                    <a:pt x="12981" y="16490"/>
                    <a:pt x="13636" y="16435"/>
                  </a:cubicBezTo>
                  <a:cubicBezTo>
                    <a:pt x="14854" y="16363"/>
                    <a:pt x="16527" y="16290"/>
                    <a:pt x="17436" y="15381"/>
                  </a:cubicBezTo>
                  <a:cubicBezTo>
                    <a:pt x="17727" y="15072"/>
                    <a:pt x="17890" y="14617"/>
                    <a:pt x="17963" y="14163"/>
                  </a:cubicBezTo>
                  <a:cubicBezTo>
                    <a:pt x="18036" y="14017"/>
                    <a:pt x="18036" y="13945"/>
                    <a:pt x="18108" y="13781"/>
                  </a:cubicBezTo>
                  <a:cubicBezTo>
                    <a:pt x="18181" y="13945"/>
                    <a:pt x="18254" y="14017"/>
                    <a:pt x="18417" y="14163"/>
                  </a:cubicBezTo>
                  <a:cubicBezTo>
                    <a:pt x="18872" y="14690"/>
                    <a:pt x="19254" y="15145"/>
                    <a:pt x="19254" y="16054"/>
                  </a:cubicBezTo>
                  <a:cubicBezTo>
                    <a:pt x="19254" y="16963"/>
                    <a:pt x="19090" y="17872"/>
                    <a:pt x="19017" y="18781"/>
                  </a:cubicBezTo>
                  <a:cubicBezTo>
                    <a:pt x="18945" y="20690"/>
                    <a:pt x="18799" y="22580"/>
                    <a:pt x="18417" y="24398"/>
                  </a:cubicBezTo>
                  <a:cubicBezTo>
                    <a:pt x="18345" y="24689"/>
                    <a:pt x="18254" y="24998"/>
                    <a:pt x="18181" y="25235"/>
                  </a:cubicBezTo>
                  <a:cubicBezTo>
                    <a:pt x="18133" y="25235"/>
                    <a:pt x="18084" y="25194"/>
                    <a:pt x="18057" y="25194"/>
                  </a:cubicBezTo>
                  <a:cubicBezTo>
                    <a:pt x="18044" y="25194"/>
                    <a:pt x="18036" y="25205"/>
                    <a:pt x="18036" y="25235"/>
                  </a:cubicBezTo>
                  <a:cubicBezTo>
                    <a:pt x="17452" y="25573"/>
                    <a:pt x="16838" y="25695"/>
                    <a:pt x="16214" y="25695"/>
                  </a:cubicBezTo>
                  <a:cubicBezTo>
                    <a:pt x="15866" y="25695"/>
                    <a:pt x="15514" y="25657"/>
                    <a:pt x="15163" y="25598"/>
                  </a:cubicBezTo>
                  <a:lnTo>
                    <a:pt x="14999" y="25598"/>
                  </a:lnTo>
                  <a:cubicBezTo>
                    <a:pt x="14781" y="25598"/>
                    <a:pt x="14545" y="25598"/>
                    <a:pt x="14327" y="25526"/>
                  </a:cubicBezTo>
                  <a:lnTo>
                    <a:pt x="14018" y="25526"/>
                  </a:lnTo>
                  <a:cubicBezTo>
                    <a:pt x="14018" y="25489"/>
                    <a:pt x="14000" y="25471"/>
                    <a:pt x="13972" y="25471"/>
                  </a:cubicBezTo>
                  <a:cubicBezTo>
                    <a:pt x="13945" y="25471"/>
                    <a:pt x="13909" y="25489"/>
                    <a:pt x="13872" y="25526"/>
                  </a:cubicBezTo>
                  <a:cubicBezTo>
                    <a:pt x="13611" y="25512"/>
                    <a:pt x="13349" y="25506"/>
                    <a:pt x="13087" y="25506"/>
                  </a:cubicBezTo>
                  <a:cubicBezTo>
                    <a:pt x="11905" y="25506"/>
                    <a:pt x="10707" y="25628"/>
                    <a:pt x="9473" y="25762"/>
                  </a:cubicBezTo>
                  <a:lnTo>
                    <a:pt x="9254" y="25762"/>
                  </a:lnTo>
                  <a:cubicBezTo>
                    <a:pt x="9254" y="25726"/>
                    <a:pt x="9232" y="25707"/>
                    <a:pt x="9209" y="25707"/>
                  </a:cubicBezTo>
                  <a:cubicBezTo>
                    <a:pt x="9186" y="25707"/>
                    <a:pt x="9164" y="25726"/>
                    <a:pt x="9164" y="25762"/>
                  </a:cubicBezTo>
                  <a:cubicBezTo>
                    <a:pt x="8600" y="25798"/>
                    <a:pt x="8054" y="25817"/>
                    <a:pt x="7507" y="25817"/>
                  </a:cubicBezTo>
                  <a:cubicBezTo>
                    <a:pt x="6959" y="25817"/>
                    <a:pt x="6409" y="25798"/>
                    <a:pt x="5836" y="25762"/>
                  </a:cubicBezTo>
                  <a:lnTo>
                    <a:pt x="5764" y="25762"/>
                  </a:lnTo>
                  <a:cubicBezTo>
                    <a:pt x="5382" y="25762"/>
                    <a:pt x="5000" y="25762"/>
                    <a:pt x="4618" y="25689"/>
                  </a:cubicBezTo>
                  <a:cubicBezTo>
                    <a:pt x="3709" y="25598"/>
                    <a:pt x="2800" y="25380"/>
                    <a:pt x="1982" y="24998"/>
                  </a:cubicBezTo>
                  <a:cubicBezTo>
                    <a:pt x="1528" y="24853"/>
                    <a:pt x="1146" y="24617"/>
                    <a:pt x="764" y="24398"/>
                  </a:cubicBezTo>
                  <a:cubicBezTo>
                    <a:pt x="691" y="23780"/>
                    <a:pt x="691" y="23180"/>
                    <a:pt x="691" y="22580"/>
                  </a:cubicBezTo>
                  <a:cubicBezTo>
                    <a:pt x="764" y="20981"/>
                    <a:pt x="837" y="19399"/>
                    <a:pt x="837" y="17726"/>
                  </a:cubicBezTo>
                  <a:cubicBezTo>
                    <a:pt x="910" y="16963"/>
                    <a:pt x="837" y="16144"/>
                    <a:pt x="982" y="15381"/>
                  </a:cubicBezTo>
                  <a:cubicBezTo>
                    <a:pt x="1073" y="14690"/>
                    <a:pt x="1528" y="14236"/>
                    <a:pt x="1891" y="13708"/>
                  </a:cubicBezTo>
                  <a:close/>
                  <a:moveTo>
                    <a:pt x="18108" y="25526"/>
                  </a:moveTo>
                  <a:cubicBezTo>
                    <a:pt x="18108" y="25598"/>
                    <a:pt x="18036" y="25762"/>
                    <a:pt x="17963" y="25907"/>
                  </a:cubicBezTo>
                  <a:cubicBezTo>
                    <a:pt x="17963" y="25907"/>
                    <a:pt x="17963" y="25835"/>
                    <a:pt x="17890" y="25835"/>
                  </a:cubicBezTo>
                  <a:lnTo>
                    <a:pt x="17890" y="25689"/>
                  </a:lnTo>
                  <a:cubicBezTo>
                    <a:pt x="17963" y="25598"/>
                    <a:pt x="18036" y="25526"/>
                    <a:pt x="18108" y="25526"/>
                  </a:cubicBezTo>
                  <a:close/>
                  <a:moveTo>
                    <a:pt x="6291" y="26144"/>
                  </a:moveTo>
                  <a:lnTo>
                    <a:pt x="6146" y="26289"/>
                  </a:lnTo>
                  <a:cubicBezTo>
                    <a:pt x="6146" y="26217"/>
                    <a:pt x="6073" y="26144"/>
                    <a:pt x="6073" y="26144"/>
                  </a:cubicBezTo>
                  <a:close/>
                  <a:moveTo>
                    <a:pt x="2964" y="25598"/>
                  </a:moveTo>
                  <a:lnTo>
                    <a:pt x="2964" y="25598"/>
                  </a:lnTo>
                  <a:cubicBezTo>
                    <a:pt x="3255" y="25762"/>
                    <a:pt x="3637" y="25835"/>
                    <a:pt x="4018" y="25907"/>
                  </a:cubicBezTo>
                  <a:cubicBezTo>
                    <a:pt x="4018" y="25980"/>
                    <a:pt x="4091" y="26053"/>
                    <a:pt x="4091" y="26217"/>
                  </a:cubicBezTo>
                  <a:cubicBezTo>
                    <a:pt x="3946" y="26289"/>
                    <a:pt x="3873" y="26362"/>
                    <a:pt x="3709" y="26435"/>
                  </a:cubicBezTo>
                  <a:cubicBezTo>
                    <a:pt x="3491" y="26144"/>
                    <a:pt x="3182" y="25907"/>
                    <a:pt x="2964" y="25598"/>
                  </a:cubicBezTo>
                  <a:close/>
                  <a:moveTo>
                    <a:pt x="7273" y="26144"/>
                  </a:moveTo>
                  <a:cubicBezTo>
                    <a:pt x="7200" y="26289"/>
                    <a:pt x="7127" y="26362"/>
                    <a:pt x="7055" y="26435"/>
                  </a:cubicBezTo>
                  <a:cubicBezTo>
                    <a:pt x="6982" y="26362"/>
                    <a:pt x="6891" y="26289"/>
                    <a:pt x="6818" y="26144"/>
                  </a:cubicBezTo>
                  <a:close/>
                  <a:moveTo>
                    <a:pt x="11600" y="25907"/>
                  </a:moveTo>
                  <a:cubicBezTo>
                    <a:pt x="11527" y="25907"/>
                    <a:pt x="11527" y="25980"/>
                    <a:pt x="11527" y="26053"/>
                  </a:cubicBezTo>
                  <a:cubicBezTo>
                    <a:pt x="11672" y="26144"/>
                    <a:pt x="11745" y="26289"/>
                    <a:pt x="11891" y="26435"/>
                  </a:cubicBezTo>
                  <a:cubicBezTo>
                    <a:pt x="11818" y="26435"/>
                    <a:pt x="11745" y="26507"/>
                    <a:pt x="11745" y="26598"/>
                  </a:cubicBezTo>
                  <a:cubicBezTo>
                    <a:pt x="11600" y="26362"/>
                    <a:pt x="11436" y="26053"/>
                    <a:pt x="11218" y="25907"/>
                  </a:cubicBezTo>
                  <a:close/>
                  <a:moveTo>
                    <a:pt x="5073" y="26053"/>
                  </a:moveTo>
                  <a:cubicBezTo>
                    <a:pt x="5309" y="26053"/>
                    <a:pt x="5618" y="26053"/>
                    <a:pt x="5836" y="26144"/>
                  </a:cubicBezTo>
                  <a:cubicBezTo>
                    <a:pt x="5909" y="26217"/>
                    <a:pt x="5909" y="26289"/>
                    <a:pt x="5982" y="26362"/>
                  </a:cubicBezTo>
                  <a:cubicBezTo>
                    <a:pt x="5836" y="26507"/>
                    <a:pt x="5691" y="26598"/>
                    <a:pt x="5618" y="26671"/>
                  </a:cubicBezTo>
                  <a:cubicBezTo>
                    <a:pt x="5527" y="26598"/>
                    <a:pt x="5527" y="26598"/>
                    <a:pt x="5455" y="26507"/>
                  </a:cubicBezTo>
                  <a:cubicBezTo>
                    <a:pt x="5527" y="26435"/>
                    <a:pt x="5618" y="26289"/>
                    <a:pt x="5691" y="26217"/>
                  </a:cubicBezTo>
                  <a:lnTo>
                    <a:pt x="5618" y="26217"/>
                  </a:lnTo>
                  <a:cubicBezTo>
                    <a:pt x="5527" y="26217"/>
                    <a:pt x="5455" y="26289"/>
                    <a:pt x="5382" y="26362"/>
                  </a:cubicBezTo>
                  <a:lnTo>
                    <a:pt x="5073" y="26053"/>
                  </a:lnTo>
                  <a:close/>
                  <a:moveTo>
                    <a:pt x="17581" y="25835"/>
                  </a:moveTo>
                  <a:cubicBezTo>
                    <a:pt x="17581" y="25907"/>
                    <a:pt x="17654" y="25907"/>
                    <a:pt x="17727" y="25907"/>
                  </a:cubicBezTo>
                  <a:cubicBezTo>
                    <a:pt x="17799" y="25980"/>
                    <a:pt x="17799" y="26053"/>
                    <a:pt x="17890" y="26144"/>
                  </a:cubicBezTo>
                  <a:lnTo>
                    <a:pt x="17890" y="26217"/>
                  </a:lnTo>
                  <a:cubicBezTo>
                    <a:pt x="17890" y="26362"/>
                    <a:pt x="17799" y="26507"/>
                    <a:pt x="17727" y="26598"/>
                  </a:cubicBezTo>
                  <a:lnTo>
                    <a:pt x="17727" y="26744"/>
                  </a:lnTo>
                  <a:cubicBezTo>
                    <a:pt x="17654" y="26671"/>
                    <a:pt x="17654" y="26671"/>
                    <a:pt x="17581" y="26598"/>
                  </a:cubicBezTo>
                  <a:cubicBezTo>
                    <a:pt x="17508" y="26507"/>
                    <a:pt x="17436" y="26435"/>
                    <a:pt x="17436" y="26362"/>
                  </a:cubicBezTo>
                  <a:cubicBezTo>
                    <a:pt x="17272" y="26217"/>
                    <a:pt x="17199" y="26053"/>
                    <a:pt x="17127" y="25980"/>
                  </a:cubicBezTo>
                  <a:cubicBezTo>
                    <a:pt x="17272" y="25907"/>
                    <a:pt x="17436" y="25907"/>
                    <a:pt x="17581" y="25835"/>
                  </a:cubicBezTo>
                  <a:close/>
                  <a:moveTo>
                    <a:pt x="764" y="24926"/>
                  </a:moveTo>
                  <a:lnTo>
                    <a:pt x="764" y="24926"/>
                  </a:lnTo>
                  <a:cubicBezTo>
                    <a:pt x="1219" y="25453"/>
                    <a:pt x="1437" y="26217"/>
                    <a:pt x="1819" y="26817"/>
                  </a:cubicBezTo>
                  <a:cubicBezTo>
                    <a:pt x="1673" y="26744"/>
                    <a:pt x="1600" y="26671"/>
                    <a:pt x="1528" y="26507"/>
                  </a:cubicBezTo>
                  <a:cubicBezTo>
                    <a:pt x="1146" y="26053"/>
                    <a:pt x="910" y="25526"/>
                    <a:pt x="764" y="24926"/>
                  </a:cubicBezTo>
                  <a:close/>
                  <a:moveTo>
                    <a:pt x="4164" y="26289"/>
                  </a:moveTo>
                  <a:cubicBezTo>
                    <a:pt x="4255" y="26362"/>
                    <a:pt x="4327" y="26507"/>
                    <a:pt x="4400" y="26671"/>
                  </a:cubicBezTo>
                  <a:cubicBezTo>
                    <a:pt x="4255" y="26744"/>
                    <a:pt x="4164" y="26817"/>
                    <a:pt x="4091" y="26889"/>
                  </a:cubicBezTo>
                  <a:cubicBezTo>
                    <a:pt x="4018" y="26817"/>
                    <a:pt x="3873" y="26671"/>
                    <a:pt x="3800" y="26507"/>
                  </a:cubicBezTo>
                  <a:cubicBezTo>
                    <a:pt x="3946" y="26435"/>
                    <a:pt x="4018" y="26362"/>
                    <a:pt x="4164" y="26289"/>
                  </a:cubicBezTo>
                  <a:close/>
                  <a:moveTo>
                    <a:pt x="4164" y="25907"/>
                  </a:moveTo>
                  <a:lnTo>
                    <a:pt x="4164" y="25907"/>
                  </a:lnTo>
                  <a:cubicBezTo>
                    <a:pt x="4255" y="25980"/>
                    <a:pt x="4255" y="25980"/>
                    <a:pt x="4327" y="25980"/>
                  </a:cubicBezTo>
                  <a:cubicBezTo>
                    <a:pt x="4546" y="25980"/>
                    <a:pt x="4709" y="25980"/>
                    <a:pt x="4855" y="26053"/>
                  </a:cubicBezTo>
                  <a:cubicBezTo>
                    <a:pt x="5000" y="26217"/>
                    <a:pt x="5164" y="26362"/>
                    <a:pt x="5236" y="26507"/>
                  </a:cubicBezTo>
                  <a:lnTo>
                    <a:pt x="4855" y="26889"/>
                  </a:lnTo>
                  <a:cubicBezTo>
                    <a:pt x="4782" y="26817"/>
                    <a:pt x="4709" y="26671"/>
                    <a:pt x="4618" y="26598"/>
                  </a:cubicBezTo>
                  <a:cubicBezTo>
                    <a:pt x="4683" y="26533"/>
                    <a:pt x="4655" y="26478"/>
                    <a:pt x="4608" y="26478"/>
                  </a:cubicBezTo>
                  <a:cubicBezTo>
                    <a:pt x="4589" y="26478"/>
                    <a:pt x="4566" y="26487"/>
                    <a:pt x="4546" y="26507"/>
                  </a:cubicBezTo>
                  <a:cubicBezTo>
                    <a:pt x="4400" y="26289"/>
                    <a:pt x="4255" y="26144"/>
                    <a:pt x="4164" y="25907"/>
                  </a:cubicBezTo>
                  <a:close/>
                  <a:moveTo>
                    <a:pt x="7436" y="26144"/>
                  </a:moveTo>
                  <a:cubicBezTo>
                    <a:pt x="7509" y="26289"/>
                    <a:pt x="7582" y="26362"/>
                    <a:pt x="7582" y="26507"/>
                  </a:cubicBezTo>
                  <a:cubicBezTo>
                    <a:pt x="7509" y="26671"/>
                    <a:pt x="7345" y="26744"/>
                    <a:pt x="7273" y="26889"/>
                  </a:cubicBezTo>
                  <a:cubicBezTo>
                    <a:pt x="7200" y="26817"/>
                    <a:pt x="7127" y="26671"/>
                    <a:pt x="7127" y="26598"/>
                  </a:cubicBezTo>
                  <a:cubicBezTo>
                    <a:pt x="7200" y="26435"/>
                    <a:pt x="7345" y="26289"/>
                    <a:pt x="7436" y="26144"/>
                  </a:cubicBezTo>
                  <a:close/>
                  <a:moveTo>
                    <a:pt x="764" y="24617"/>
                  </a:moveTo>
                  <a:lnTo>
                    <a:pt x="764" y="24617"/>
                  </a:lnTo>
                  <a:cubicBezTo>
                    <a:pt x="1073" y="24780"/>
                    <a:pt x="1364" y="24926"/>
                    <a:pt x="1673" y="25071"/>
                  </a:cubicBezTo>
                  <a:cubicBezTo>
                    <a:pt x="2055" y="25526"/>
                    <a:pt x="2273" y="25980"/>
                    <a:pt x="2509" y="26507"/>
                  </a:cubicBezTo>
                  <a:cubicBezTo>
                    <a:pt x="2437" y="26671"/>
                    <a:pt x="2346" y="26744"/>
                    <a:pt x="2273" y="26889"/>
                  </a:cubicBezTo>
                  <a:lnTo>
                    <a:pt x="2200" y="26962"/>
                  </a:lnTo>
                  <a:cubicBezTo>
                    <a:pt x="1982" y="26598"/>
                    <a:pt x="1819" y="26289"/>
                    <a:pt x="1600" y="25907"/>
                  </a:cubicBezTo>
                  <a:cubicBezTo>
                    <a:pt x="1364" y="25453"/>
                    <a:pt x="1146" y="24998"/>
                    <a:pt x="764" y="24617"/>
                  </a:cubicBezTo>
                  <a:close/>
                  <a:moveTo>
                    <a:pt x="6673" y="26144"/>
                  </a:moveTo>
                  <a:cubicBezTo>
                    <a:pt x="6745" y="26289"/>
                    <a:pt x="6818" y="26435"/>
                    <a:pt x="6891" y="26671"/>
                  </a:cubicBezTo>
                  <a:cubicBezTo>
                    <a:pt x="6745" y="26744"/>
                    <a:pt x="6673" y="26889"/>
                    <a:pt x="6527" y="26962"/>
                  </a:cubicBezTo>
                  <a:cubicBezTo>
                    <a:pt x="6364" y="26744"/>
                    <a:pt x="6291" y="26598"/>
                    <a:pt x="6218" y="26362"/>
                  </a:cubicBezTo>
                  <a:cubicBezTo>
                    <a:pt x="6291" y="26289"/>
                    <a:pt x="6364" y="26217"/>
                    <a:pt x="6436" y="26144"/>
                  </a:cubicBezTo>
                  <a:close/>
                  <a:moveTo>
                    <a:pt x="9782" y="26053"/>
                  </a:moveTo>
                  <a:cubicBezTo>
                    <a:pt x="10000" y="26289"/>
                    <a:pt x="10163" y="26507"/>
                    <a:pt x="10309" y="26744"/>
                  </a:cubicBezTo>
                  <a:cubicBezTo>
                    <a:pt x="10236" y="26817"/>
                    <a:pt x="10163" y="26889"/>
                    <a:pt x="10000" y="26962"/>
                  </a:cubicBezTo>
                  <a:cubicBezTo>
                    <a:pt x="9854" y="26671"/>
                    <a:pt x="9618" y="26362"/>
                    <a:pt x="9473" y="26053"/>
                  </a:cubicBezTo>
                  <a:close/>
                  <a:moveTo>
                    <a:pt x="1982" y="25235"/>
                  </a:moveTo>
                  <a:cubicBezTo>
                    <a:pt x="2200" y="25380"/>
                    <a:pt x="2437" y="25453"/>
                    <a:pt x="2655" y="25526"/>
                  </a:cubicBezTo>
                  <a:lnTo>
                    <a:pt x="2728" y="25598"/>
                  </a:lnTo>
                  <a:cubicBezTo>
                    <a:pt x="3037" y="25907"/>
                    <a:pt x="3255" y="26289"/>
                    <a:pt x="3564" y="26598"/>
                  </a:cubicBezTo>
                  <a:cubicBezTo>
                    <a:pt x="3491" y="26671"/>
                    <a:pt x="3346" y="26744"/>
                    <a:pt x="3255" y="26889"/>
                  </a:cubicBezTo>
                  <a:cubicBezTo>
                    <a:pt x="3182" y="26889"/>
                    <a:pt x="3182" y="26962"/>
                    <a:pt x="3109" y="27053"/>
                  </a:cubicBezTo>
                  <a:cubicBezTo>
                    <a:pt x="2964" y="26889"/>
                    <a:pt x="2891" y="26671"/>
                    <a:pt x="2728" y="26507"/>
                  </a:cubicBezTo>
                  <a:lnTo>
                    <a:pt x="2728" y="26435"/>
                  </a:lnTo>
                  <a:cubicBezTo>
                    <a:pt x="2728" y="26362"/>
                    <a:pt x="2800" y="26289"/>
                    <a:pt x="2800" y="26217"/>
                  </a:cubicBezTo>
                  <a:cubicBezTo>
                    <a:pt x="2800" y="26180"/>
                    <a:pt x="2782" y="26162"/>
                    <a:pt x="2764" y="26162"/>
                  </a:cubicBezTo>
                  <a:cubicBezTo>
                    <a:pt x="2746" y="26162"/>
                    <a:pt x="2728" y="26180"/>
                    <a:pt x="2728" y="26217"/>
                  </a:cubicBezTo>
                  <a:cubicBezTo>
                    <a:pt x="2655" y="26217"/>
                    <a:pt x="2655" y="26289"/>
                    <a:pt x="2655" y="26289"/>
                  </a:cubicBezTo>
                  <a:cubicBezTo>
                    <a:pt x="2437" y="25907"/>
                    <a:pt x="2200" y="25526"/>
                    <a:pt x="1982" y="25235"/>
                  </a:cubicBezTo>
                  <a:close/>
                  <a:moveTo>
                    <a:pt x="5382" y="26671"/>
                  </a:moveTo>
                  <a:cubicBezTo>
                    <a:pt x="5382" y="26671"/>
                    <a:pt x="5382" y="26744"/>
                    <a:pt x="5455" y="26744"/>
                  </a:cubicBezTo>
                  <a:cubicBezTo>
                    <a:pt x="5309" y="26889"/>
                    <a:pt x="5164" y="26962"/>
                    <a:pt x="5000" y="27053"/>
                  </a:cubicBezTo>
                  <a:lnTo>
                    <a:pt x="4927" y="27053"/>
                  </a:lnTo>
                  <a:cubicBezTo>
                    <a:pt x="5073" y="26889"/>
                    <a:pt x="5236" y="26744"/>
                    <a:pt x="5382" y="26671"/>
                  </a:cubicBezTo>
                  <a:close/>
                  <a:moveTo>
                    <a:pt x="8564" y="26144"/>
                  </a:moveTo>
                  <a:cubicBezTo>
                    <a:pt x="8636" y="26217"/>
                    <a:pt x="8709" y="26289"/>
                    <a:pt x="8800" y="26435"/>
                  </a:cubicBezTo>
                  <a:cubicBezTo>
                    <a:pt x="8564" y="26671"/>
                    <a:pt x="8418" y="26889"/>
                    <a:pt x="8182" y="27053"/>
                  </a:cubicBezTo>
                  <a:cubicBezTo>
                    <a:pt x="7964" y="26817"/>
                    <a:pt x="7727" y="26435"/>
                    <a:pt x="7582" y="26144"/>
                  </a:cubicBezTo>
                  <a:close/>
                  <a:moveTo>
                    <a:pt x="19017" y="22726"/>
                  </a:moveTo>
                  <a:cubicBezTo>
                    <a:pt x="18945" y="23944"/>
                    <a:pt x="18945" y="25308"/>
                    <a:pt x="18417" y="26435"/>
                  </a:cubicBezTo>
                  <a:cubicBezTo>
                    <a:pt x="18254" y="26744"/>
                    <a:pt x="18108" y="26962"/>
                    <a:pt x="17890" y="27126"/>
                  </a:cubicBezTo>
                  <a:cubicBezTo>
                    <a:pt x="18036" y="26889"/>
                    <a:pt x="18108" y="26671"/>
                    <a:pt x="18181" y="26435"/>
                  </a:cubicBezTo>
                  <a:cubicBezTo>
                    <a:pt x="18254" y="26435"/>
                    <a:pt x="18254" y="26362"/>
                    <a:pt x="18254" y="26289"/>
                  </a:cubicBezTo>
                  <a:lnTo>
                    <a:pt x="18254" y="26217"/>
                  </a:lnTo>
                  <a:cubicBezTo>
                    <a:pt x="18254" y="26144"/>
                    <a:pt x="18254" y="26053"/>
                    <a:pt x="18345" y="25980"/>
                  </a:cubicBezTo>
                  <a:cubicBezTo>
                    <a:pt x="18636" y="24926"/>
                    <a:pt x="18872" y="23780"/>
                    <a:pt x="19017" y="22726"/>
                  </a:cubicBezTo>
                  <a:close/>
                  <a:moveTo>
                    <a:pt x="9327" y="26053"/>
                  </a:moveTo>
                  <a:cubicBezTo>
                    <a:pt x="9473" y="26435"/>
                    <a:pt x="9618" y="26744"/>
                    <a:pt x="9854" y="27053"/>
                  </a:cubicBezTo>
                  <a:cubicBezTo>
                    <a:pt x="9782" y="27126"/>
                    <a:pt x="9709" y="27126"/>
                    <a:pt x="9618" y="27198"/>
                  </a:cubicBezTo>
                  <a:lnTo>
                    <a:pt x="9473" y="27053"/>
                  </a:lnTo>
                  <a:cubicBezTo>
                    <a:pt x="9400" y="26962"/>
                    <a:pt x="9400" y="26889"/>
                    <a:pt x="9327" y="26817"/>
                  </a:cubicBezTo>
                  <a:cubicBezTo>
                    <a:pt x="9400" y="26744"/>
                    <a:pt x="9400" y="26671"/>
                    <a:pt x="9473" y="26598"/>
                  </a:cubicBezTo>
                  <a:cubicBezTo>
                    <a:pt x="9473" y="26533"/>
                    <a:pt x="9435" y="26478"/>
                    <a:pt x="9414" y="26478"/>
                  </a:cubicBezTo>
                  <a:cubicBezTo>
                    <a:pt x="9406" y="26478"/>
                    <a:pt x="9400" y="26487"/>
                    <a:pt x="9400" y="26507"/>
                  </a:cubicBezTo>
                  <a:cubicBezTo>
                    <a:pt x="9327" y="26598"/>
                    <a:pt x="9327" y="26671"/>
                    <a:pt x="9254" y="26744"/>
                  </a:cubicBezTo>
                  <a:cubicBezTo>
                    <a:pt x="9164" y="26598"/>
                    <a:pt x="9018" y="26435"/>
                    <a:pt x="8945" y="26289"/>
                  </a:cubicBezTo>
                  <a:lnTo>
                    <a:pt x="8873" y="26289"/>
                  </a:lnTo>
                  <a:cubicBezTo>
                    <a:pt x="8873" y="26217"/>
                    <a:pt x="8800" y="26144"/>
                    <a:pt x="8709" y="26144"/>
                  </a:cubicBezTo>
                  <a:cubicBezTo>
                    <a:pt x="8945" y="26144"/>
                    <a:pt x="9091" y="26144"/>
                    <a:pt x="9327" y="26053"/>
                  </a:cubicBezTo>
                  <a:close/>
                  <a:moveTo>
                    <a:pt x="11891" y="26507"/>
                  </a:moveTo>
                  <a:cubicBezTo>
                    <a:pt x="12054" y="26671"/>
                    <a:pt x="12127" y="26817"/>
                    <a:pt x="12272" y="26962"/>
                  </a:cubicBezTo>
                  <a:lnTo>
                    <a:pt x="12054" y="27198"/>
                  </a:lnTo>
                  <a:cubicBezTo>
                    <a:pt x="11981" y="27053"/>
                    <a:pt x="11981" y="26962"/>
                    <a:pt x="11891" y="26889"/>
                  </a:cubicBezTo>
                  <a:cubicBezTo>
                    <a:pt x="11891" y="26817"/>
                    <a:pt x="11818" y="26744"/>
                    <a:pt x="11818" y="26671"/>
                  </a:cubicBezTo>
                  <a:cubicBezTo>
                    <a:pt x="11818" y="26671"/>
                    <a:pt x="11891" y="26598"/>
                    <a:pt x="11891" y="26507"/>
                  </a:cubicBezTo>
                  <a:close/>
                  <a:moveTo>
                    <a:pt x="4473" y="26744"/>
                  </a:moveTo>
                  <a:cubicBezTo>
                    <a:pt x="4473" y="26889"/>
                    <a:pt x="4546" y="26962"/>
                    <a:pt x="4618" y="27053"/>
                  </a:cubicBezTo>
                  <a:cubicBezTo>
                    <a:pt x="4546" y="27126"/>
                    <a:pt x="4473" y="27198"/>
                    <a:pt x="4327" y="27271"/>
                  </a:cubicBezTo>
                  <a:cubicBezTo>
                    <a:pt x="4327" y="27198"/>
                    <a:pt x="4255" y="27126"/>
                    <a:pt x="4164" y="27053"/>
                  </a:cubicBezTo>
                  <a:cubicBezTo>
                    <a:pt x="4255" y="26962"/>
                    <a:pt x="4327" y="26889"/>
                    <a:pt x="4473" y="26744"/>
                  </a:cubicBezTo>
                  <a:close/>
                  <a:moveTo>
                    <a:pt x="11072" y="25980"/>
                  </a:moveTo>
                  <a:cubicBezTo>
                    <a:pt x="11145" y="26217"/>
                    <a:pt x="11363" y="26507"/>
                    <a:pt x="11527" y="26817"/>
                  </a:cubicBezTo>
                  <a:cubicBezTo>
                    <a:pt x="11363" y="26962"/>
                    <a:pt x="11145" y="27126"/>
                    <a:pt x="10982" y="27271"/>
                  </a:cubicBezTo>
                  <a:cubicBezTo>
                    <a:pt x="10982" y="27198"/>
                    <a:pt x="10909" y="27126"/>
                    <a:pt x="10909" y="27126"/>
                  </a:cubicBezTo>
                  <a:cubicBezTo>
                    <a:pt x="10763" y="26962"/>
                    <a:pt x="10691" y="26817"/>
                    <a:pt x="10618" y="26671"/>
                  </a:cubicBezTo>
                  <a:lnTo>
                    <a:pt x="10691" y="26598"/>
                  </a:lnTo>
                  <a:cubicBezTo>
                    <a:pt x="10691" y="26533"/>
                    <a:pt x="10654" y="26478"/>
                    <a:pt x="10632" y="26478"/>
                  </a:cubicBezTo>
                  <a:cubicBezTo>
                    <a:pt x="10624" y="26478"/>
                    <a:pt x="10618" y="26487"/>
                    <a:pt x="10618" y="26507"/>
                  </a:cubicBezTo>
                  <a:lnTo>
                    <a:pt x="10527" y="26598"/>
                  </a:lnTo>
                  <a:cubicBezTo>
                    <a:pt x="10382" y="26362"/>
                    <a:pt x="10236" y="26217"/>
                    <a:pt x="10073" y="26053"/>
                  </a:cubicBezTo>
                  <a:cubicBezTo>
                    <a:pt x="10382" y="25980"/>
                    <a:pt x="10691" y="25980"/>
                    <a:pt x="11072" y="25980"/>
                  </a:cubicBezTo>
                  <a:close/>
                  <a:moveTo>
                    <a:pt x="6073" y="26507"/>
                  </a:moveTo>
                  <a:cubicBezTo>
                    <a:pt x="6146" y="26744"/>
                    <a:pt x="6291" y="26889"/>
                    <a:pt x="6364" y="27126"/>
                  </a:cubicBezTo>
                  <a:lnTo>
                    <a:pt x="6291" y="27198"/>
                  </a:lnTo>
                  <a:cubicBezTo>
                    <a:pt x="6218" y="27271"/>
                    <a:pt x="6146" y="27271"/>
                    <a:pt x="6073" y="27344"/>
                  </a:cubicBezTo>
                  <a:cubicBezTo>
                    <a:pt x="5909" y="27198"/>
                    <a:pt x="5836" y="27053"/>
                    <a:pt x="5764" y="26889"/>
                  </a:cubicBezTo>
                  <a:lnTo>
                    <a:pt x="5691" y="26817"/>
                  </a:lnTo>
                  <a:cubicBezTo>
                    <a:pt x="5836" y="26744"/>
                    <a:pt x="5909" y="26671"/>
                    <a:pt x="6073" y="26507"/>
                  </a:cubicBezTo>
                  <a:close/>
                  <a:moveTo>
                    <a:pt x="6982" y="26817"/>
                  </a:moveTo>
                  <a:cubicBezTo>
                    <a:pt x="6982" y="26889"/>
                    <a:pt x="7055" y="26962"/>
                    <a:pt x="7055" y="27053"/>
                  </a:cubicBezTo>
                  <a:cubicBezTo>
                    <a:pt x="6982" y="27198"/>
                    <a:pt x="6891" y="27271"/>
                    <a:pt x="6745" y="27344"/>
                  </a:cubicBezTo>
                  <a:cubicBezTo>
                    <a:pt x="6745" y="27271"/>
                    <a:pt x="6673" y="27198"/>
                    <a:pt x="6600" y="27126"/>
                  </a:cubicBezTo>
                  <a:cubicBezTo>
                    <a:pt x="6745" y="27053"/>
                    <a:pt x="6818" y="26889"/>
                    <a:pt x="6982" y="26817"/>
                  </a:cubicBezTo>
                  <a:close/>
                  <a:moveTo>
                    <a:pt x="2582" y="26671"/>
                  </a:moveTo>
                  <a:cubicBezTo>
                    <a:pt x="2655" y="26817"/>
                    <a:pt x="2728" y="26889"/>
                    <a:pt x="2800" y="27053"/>
                  </a:cubicBezTo>
                  <a:cubicBezTo>
                    <a:pt x="2891" y="27126"/>
                    <a:pt x="2891" y="27198"/>
                    <a:pt x="2891" y="27271"/>
                  </a:cubicBezTo>
                  <a:cubicBezTo>
                    <a:pt x="2891" y="27271"/>
                    <a:pt x="2800" y="27344"/>
                    <a:pt x="2800" y="27416"/>
                  </a:cubicBezTo>
                  <a:cubicBezTo>
                    <a:pt x="2655" y="27344"/>
                    <a:pt x="2509" y="27271"/>
                    <a:pt x="2346" y="27198"/>
                  </a:cubicBezTo>
                  <a:cubicBezTo>
                    <a:pt x="2346" y="27198"/>
                    <a:pt x="2346" y="27126"/>
                    <a:pt x="2273" y="27126"/>
                  </a:cubicBezTo>
                  <a:cubicBezTo>
                    <a:pt x="2346" y="27053"/>
                    <a:pt x="2437" y="26962"/>
                    <a:pt x="2509" y="26889"/>
                  </a:cubicBezTo>
                  <a:cubicBezTo>
                    <a:pt x="2509" y="26817"/>
                    <a:pt x="2582" y="26744"/>
                    <a:pt x="2582" y="26671"/>
                  </a:cubicBezTo>
                  <a:close/>
                  <a:moveTo>
                    <a:pt x="3637" y="26671"/>
                  </a:moveTo>
                  <a:cubicBezTo>
                    <a:pt x="3709" y="26817"/>
                    <a:pt x="3800" y="26962"/>
                    <a:pt x="3873" y="27126"/>
                  </a:cubicBezTo>
                  <a:cubicBezTo>
                    <a:pt x="3709" y="27271"/>
                    <a:pt x="3564" y="27416"/>
                    <a:pt x="3418" y="27507"/>
                  </a:cubicBezTo>
                  <a:cubicBezTo>
                    <a:pt x="3346" y="27416"/>
                    <a:pt x="3255" y="27271"/>
                    <a:pt x="3182" y="27198"/>
                  </a:cubicBezTo>
                  <a:cubicBezTo>
                    <a:pt x="3182" y="27126"/>
                    <a:pt x="3255" y="27053"/>
                    <a:pt x="3346" y="26962"/>
                  </a:cubicBezTo>
                  <a:cubicBezTo>
                    <a:pt x="3418" y="26889"/>
                    <a:pt x="3491" y="26817"/>
                    <a:pt x="3637" y="26671"/>
                  </a:cubicBezTo>
                  <a:close/>
                  <a:moveTo>
                    <a:pt x="4782" y="27198"/>
                  </a:moveTo>
                  <a:lnTo>
                    <a:pt x="4782" y="27271"/>
                  </a:lnTo>
                  <a:cubicBezTo>
                    <a:pt x="4709" y="27344"/>
                    <a:pt x="4546" y="27416"/>
                    <a:pt x="4473" y="27507"/>
                  </a:cubicBezTo>
                  <a:lnTo>
                    <a:pt x="4473" y="27416"/>
                  </a:lnTo>
                  <a:cubicBezTo>
                    <a:pt x="4546" y="27344"/>
                    <a:pt x="4618" y="27271"/>
                    <a:pt x="4782" y="27198"/>
                  </a:cubicBezTo>
                  <a:close/>
                  <a:moveTo>
                    <a:pt x="7655" y="26598"/>
                  </a:moveTo>
                  <a:cubicBezTo>
                    <a:pt x="7727" y="26817"/>
                    <a:pt x="7891" y="26962"/>
                    <a:pt x="8036" y="27198"/>
                  </a:cubicBezTo>
                  <a:cubicBezTo>
                    <a:pt x="7891" y="27271"/>
                    <a:pt x="7800" y="27344"/>
                    <a:pt x="7727" y="27507"/>
                  </a:cubicBezTo>
                  <a:lnTo>
                    <a:pt x="7655" y="27507"/>
                  </a:lnTo>
                  <a:cubicBezTo>
                    <a:pt x="7655" y="27416"/>
                    <a:pt x="7582" y="27416"/>
                    <a:pt x="7582" y="27344"/>
                  </a:cubicBezTo>
                  <a:cubicBezTo>
                    <a:pt x="7509" y="27198"/>
                    <a:pt x="7436" y="27126"/>
                    <a:pt x="7345" y="26962"/>
                  </a:cubicBezTo>
                  <a:cubicBezTo>
                    <a:pt x="7436" y="26889"/>
                    <a:pt x="7582" y="26744"/>
                    <a:pt x="7655" y="26598"/>
                  </a:cubicBezTo>
                  <a:close/>
                  <a:moveTo>
                    <a:pt x="8873" y="26507"/>
                  </a:moveTo>
                  <a:cubicBezTo>
                    <a:pt x="8945" y="26598"/>
                    <a:pt x="9018" y="26744"/>
                    <a:pt x="9091" y="26889"/>
                  </a:cubicBezTo>
                  <a:cubicBezTo>
                    <a:pt x="8945" y="27126"/>
                    <a:pt x="8709" y="27271"/>
                    <a:pt x="8491" y="27507"/>
                  </a:cubicBezTo>
                  <a:cubicBezTo>
                    <a:pt x="8418" y="27416"/>
                    <a:pt x="8345" y="27271"/>
                    <a:pt x="8254" y="27198"/>
                  </a:cubicBezTo>
                  <a:cubicBezTo>
                    <a:pt x="8491" y="26962"/>
                    <a:pt x="8636" y="26744"/>
                    <a:pt x="8873" y="26507"/>
                  </a:cubicBezTo>
                  <a:close/>
                  <a:moveTo>
                    <a:pt x="3037" y="27344"/>
                  </a:moveTo>
                  <a:cubicBezTo>
                    <a:pt x="3037" y="27416"/>
                    <a:pt x="3109" y="27507"/>
                    <a:pt x="3109" y="27580"/>
                  </a:cubicBezTo>
                  <a:cubicBezTo>
                    <a:pt x="3037" y="27507"/>
                    <a:pt x="2964" y="27507"/>
                    <a:pt x="2964" y="27507"/>
                  </a:cubicBezTo>
                  <a:cubicBezTo>
                    <a:pt x="2964" y="27416"/>
                    <a:pt x="2964" y="27416"/>
                    <a:pt x="3037" y="27344"/>
                  </a:cubicBezTo>
                  <a:close/>
                  <a:moveTo>
                    <a:pt x="10382" y="26817"/>
                  </a:moveTo>
                  <a:cubicBezTo>
                    <a:pt x="10527" y="27053"/>
                    <a:pt x="10618" y="27198"/>
                    <a:pt x="10763" y="27416"/>
                  </a:cubicBezTo>
                  <a:cubicBezTo>
                    <a:pt x="10691" y="27507"/>
                    <a:pt x="10527" y="27580"/>
                    <a:pt x="10454" y="27580"/>
                  </a:cubicBezTo>
                  <a:cubicBezTo>
                    <a:pt x="10382" y="27507"/>
                    <a:pt x="10236" y="27344"/>
                    <a:pt x="10163" y="27198"/>
                  </a:cubicBezTo>
                  <a:cubicBezTo>
                    <a:pt x="10163" y="27126"/>
                    <a:pt x="10163" y="27126"/>
                    <a:pt x="10073" y="27053"/>
                  </a:cubicBezTo>
                  <a:cubicBezTo>
                    <a:pt x="10236" y="26962"/>
                    <a:pt x="10309" y="26889"/>
                    <a:pt x="10382" y="26817"/>
                  </a:cubicBezTo>
                  <a:close/>
                  <a:moveTo>
                    <a:pt x="4018" y="27271"/>
                  </a:moveTo>
                  <a:cubicBezTo>
                    <a:pt x="4091" y="27271"/>
                    <a:pt x="4091" y="27344"/>
                    <a:pt x="4164" y="27416"/>
                  </a:cubicBezTo>
                  <a:cubicBezTo>
                    <a:pt x="4091" y="27507"/>
                    <a:pt x="3946" y="27580"/>
                    <a:pt x="3873" y="27726"/>
                  </a:cubicBezTo>
                  <a:cubicBezTo>
                    <a:pt x="3800" y="27726"/>
                    <a:pt x="3637" y="27726"/>
                    <a:pt x="3564" y="27653"/>
                  </a:cubicBezTo>
                  <a:cubicBezTo>
                    <a:pt x="3709" y="27580"/>
                    <a:pt x="3873" y="27416"/>
                    <a:pt x="3946" y="27271"/>
                  </a:cubicBezTo>
                  <a:close/>
                  <a:moveTo>
                    <a:pt x="5527" y="26962"/>
                  </a:moveTo>
                  <a:cubicBezTo>
                    <a:pt x="5618" y="27126"/>
                    <a:pt x="5764" y="27271"/>
                    <a:pt x="5836" y="27507"/>
                  </a:cubicBezTo>
                  <a:cubicBezTo>
                    <a:pt x="5691" y="27580"/>
                    <a:pt x="5618" y="27653"/>
                    <a:pt x="5455" y="27726"/>
                  </a:cubicBezTo>
                  <a:cubicBezTo>
                    <a:pt x="5382" y="27580"/>
                    <a:pt x="5236" y="27416"/>
                    <a:pt x="5164" y="27271"/>
                  </a:cubicBezTo>
                  <a:cubicBezTo>
                    <a:pt x="5236" y="27198"/>
                    <a:pt x="5382" y="27053"/>
                    <a:pt x="5527" y="26962"/>
                  </a:cubicBezTo>
                  <a:close/>
                  <a:moveTo>
                    <a:pt x="6436" y="27271"/>
                  </a:moveTo>
                  <a:cubicBezTo>
                    <a:pt x="6527" y="27344"/>
                    <a:pt x="6527" y="27416"/>
                    <a:pt x="6600" y="27507"/>
                  </a:cubicBezTo>
                  <a:cubicBezTo>
                    <a:pt x="6527" y="27580"/>
                    <a:pt x="6436" y="27580"/>
                    <a:pt x="6364" y="27653"/>
                  </a:cubicBezTo>
                  <a:lnTo>
                    <a:pt x="6291" y="27726"/>
                  </a:lnTo>
                  <a:cubicBezTo>
                    <a:pt x="6218" y="27653"/>
                    <a:pt x="6218" y="27580"/>
                    <a:pt x="6146" y="27507"/>
                  </a:cubicBezTo>
                  <a:cubicBezTo>
                    <a:pt x="6218" y="27507"/>
                    <a:pt x="6291" y="27416"/>
                    <a:pt x="6291" y="27416"/>
                  </a:cubicBezTo>
                  <a:cubicBezTo>
                    <a:pt x="6364" y="27344"/>
                    <a:pt x="6364" y="27344"/>
                    <a:pt x="6436" y="27271"/>
                  </a:cubicBezTo>
                  <a:close/>
                  <a:moveTo>
                    <a:pt x="11600" y="26962"/>
                  </a:moveTo>
                  <a:cubicBezTo>
                    <a:pt x="11672" y="27053"/>
                    <a:pt x="11745" y="27198"/>
                    <a:pt x="11818" y="27344"/>
                  </a:cubicBezTo>
                  <a:cubicBezTo>
                    <a:pt x="11672" y="27507"/>
                    <a:pt x="11527" y="27580"/>
                    <a:pt x="11363" y="27726"/>
                  </a:cubicBezTo>
                  <a:cubicBezTo>
                    <a:pt x="11291" y="27653"/>
                    <a:pt x="11218" y="27507"/>
                    <a:pt x="11145" y="27416"/>
                  </a:cubicBezTo>
                  <a:lnTo>
                    <a:pt x="11600" y="26962"/>
                  </a:lnTo>
                  <a:close/>
                  <a:moveTo>
                    <a:pt x="16981" y="25980"/>
                  </a:moveTo>
                  <a:cubicBezTo>
                    <a:pt x="17054" y="26217"/>
                    <a:pt x="17127" y="26362"/>
                    <a:pt x="17272" y="26598"/>
                  </a:cubicBezTo>
                  <a:cubicBezTo>
                    <a:pt x="17345" y="26671"/>
                    <a:pt x="17508" y="26817"/>
                    <a:pt x="17654" y="26889"/>
                  </a:cubicBezTo>
                  <a:cubicBezTo>
                    <a:pt x="17436" y="27271"/>
                    <a:pt x="17272" y="27507"/>
                    <a:pt x="16981" y="27726"/>
                  </a:cubicBezTo>
                  <a:lnTo>
                    <a:pt x="16981" y="27653"/>
                  </a:lnTo>
                  <a:cubicBezTo>
                    <a:pt x="16818" y="27344"/>
                    <a:pt x="16599" y="27126"/>
                    <a:pt x="16436" y="26817"/>
                  </a:cubicBezTo>
                  <a:cubicBezTo>
                    <a:pt x="16290" y="26598"/>
                    <a:pt x="16072" y="26289"/>
                    <a:pt x="15909" y="26053"/>
                  </a:cubicBezTo>
                  <a:lnTo>
                    <a:pt x="16290" y="26053"/>
                  </a:lnTo>
                  <a:lnTo>
                    <a:pt x="16290" y="26144"/>
                  </a:lnTo>
                  <a:cubicBezTo>
                    <a:pt x="16436" y="26362"/>
                    <a:pt x="16599" y="26507"/>
                    <a:pt x="16672" y="26744"/>
                  </a:cubicBezTo>
                  <a:cubicBezTo>
                    <a:pt x="16818" y="26889"/>
                    <a:pt x="16890" y="27053"/>
                    <a:pt x="17054" y="27126"/>
                  </a:cubicBezTo>
                  <a:cubicBezTo>
                    <a:pt x="17075" y="27147"/>
                    <a:pt x="17096" y="27156"/>
                    <a:pt x="17116" y="27156"/>
                  </a:cubicBezTo>
                  <a:cubicBezTo>
                    <a:pt x="17163" y="27156"/>
                    <a:pt x="17199" y="27104"/>
                    <a:pt x="17199" y="27053"/>
                  </a:cubicBezTo>
                  <a:cubicBezTo>
                    <a:pt x="17127" y="26889"/>
                    <a:pt x="16981" y="26671"/>
                    <a:pt x="16818" y="26507"/>
                  </a:cubicBezTo>
                  <a:cubicBezTo>
                    <a:pt x="16672" y="26362"/>
                    <a:pt x="16599" y="26217"/>
                    <a:pt x="16363" y="26053"/>
                  </a:cubicBezTo>
                  <a:cubicBezTo>
                    <a:pt x="16599" y="26053"/>
                    <a:pt x="16745" y="25980"/>
                    <a:pt x="16981" y="25980"/>
                  </a:cubicBezTo>
                  <a:close/>
                  <a:moveTo>
                    <a:pt x="4327" y="27580"/>
                  </a:moveTo>
                  <a:lnTo>
                    <a:pt x="4327" y="27653"/>
                  </a:lnTo>
                  <a:cubicBezTo>
                    <a:pt x="4327" y="27726"/>
                    <a:pt x="4255" y="27798"/>
                    <a:pt x="4255" y="27798"/>
                  </a:cubicBezTo>
                  <a:lnTo>
                    <a:pt x="4018" y="27798"/>
                  </a:lnTo>
                  <a:cubicBezTo>
                    <a:pt x="4091" y="27726"/>
                    <a:pt x="4164" y="27653"/>
                    <a:pt x="4327" y="27580"/>
                  </a:cubicBezTo>
                  <a:close/>
                  <a:moveTo>
                    <a:pt x="7127" y="27198"/>
                  </a:moveTo>
                  <a:cubicBezTo>
                    <a:pt x="7273" y="27344"/>
                    <a:pt x="7345" y="27507"/>
                    <a:pt x="7436" y="27653"/>
                  </a:cubicBezTo>
                  <a:cubicBezTo>
                    <a:pt x="7345" y="27726"/>
                    <a:pt x="7273" y="27798"/>
                    <a:pt x="7127" y="27871"/>
                  </a:cubicBezTo>
                  <a:cubicBezTo>
                    <a:pt x="7055" y="27726"/>
                    <a:pt x="6982" y="27580"/>
                    <a:pt x="6891" y="27507"/>
                  </a:cubicBezTo>
                  <a:cubicBezTo>
                    <a:pt x="6982" y="27344"/>
                    <a:pt x="7055" y="27271"/>
                    <a:pt x="7127" y="27198"/>
                  </a:cubicBezTo>
                  <a:close/>
                  <a:moveTo>
                    <a:pt x="8109" y="27344"/>
                  </a:moveTo>
                  <a:cubicBezTo>
                    <a:pt x="8109" y="27416"/>
                    <a:pt x="8182" y="27416"/>
                    <a:pt x="8182" y="27507"/>
                  </a:cubicBezTo>
                  <a:cubicBezTo>
                    <a:pt x="8254" y="27507"/>
                    <a:pt x="8254" y="27580"/>
                    <a:pt x="8254" y="27580"/>
                  </a:cubicBezTo>
                  <a:cubicBezTo>
                    <a:pt x="8182" y="27726"/>
                    <a:pt x="8109" y="27798"/>
                    <a:pt x="7964" y="27871"/>
                  </a:cubicBezTo>
                  <a:cubicBezTo>
                    <a:pt x="7891" y="27798"/>
                    <a:pt x="7800" y="27726"/>
                    <a:pt x="7800" y="27653"/>
                  </a:cubicBezTo>
                  <a:cubicBezTo>
                    <a:pt x="7891" y="27507"/>
                    <a:pt x="7964" y="27416"/>
                    <a:pt x="8109" y="27344"/>
                  </a:cubicBezTo>
                  <a:close/>
                  <a:moveTo>
                    <a:pt x="9164" y="26962"/>
                  </a:moveTo>
                  <a:cubicBezTo>
                    <a:pt x="9254" y="27126"/>
                    <a:pt x="9327" y="27198"/>
                    <a:pt x="9400" y="27344"/>
                  </a:cubicBezTo>
                  <a:cubicBezTo>
                    <a:pt x="9164" y="27507"/>
                    <a:pt x="8945" y="27653"/>
                    <a:pt x="8800" y="27871"/>
                  </a:cubicBezTo>
                  <a:cubicBezTo>
                    <a:pt x="8709" y="27798"/>
                    <a:pt x="8636" y="27726"/>
                    <a:pt x="8564" y="27653"/>
                  </a:cubicBezTo>
                  <a:cubicBezTo>
                    <a:pt x="8800" y="27416"/>
                    <a:pt x="9018" y="27198"/>
                    <a:pt x="9164" y="26962"/>
                  </a:cubicBezTo>
                  <a:close/>
                  <a:moveTo>
                    <a:pt x="4927" y="27416"/>
                  </a:moveTo>
                  <a:cubicBezTo>
                    <a:pt x="5073" y="27580"/>
                    <a:pt x="5164" y="27726"/>
                    <a:pt x="5309" y="27871"/>
                  </a:cubicBezTo>
                  <a:cubicBezTo>
                    <a:pt x="5236" y="27871"/>
                    <a:pt x="5164" y="27962"/>
                    <a:pt x="5073" y="27962"/>
                  </a:cubicBezTo>
                  <a:lnTo>
                    <a:pt x="4782" y="27962"/>
                  </a:lnTo>
                  <a:lnTo>
                    <a:pt x="4782" y="27871"/>
                  </a:lnTo>
                  <a:cubicBezTo>
                    <a:pt x="4709" y="27871"/>
                    <a:pt x="4709" y="27798"/>
                    <a:pt x="4618" y="27726"/>
                  </a:cubicBezTo>
                  <a:lnTo>
                    <a:pt x="4927" y="27416"/>
                  </a:lnTo>
                  <a:close/>
                  <a:moveTo>
                    <a:pt x="9927" y="27198"/>
                  </a:moveTo>
                  <a:cubicBezTo>
                    <a:pt x="9927" y="27271"/>
                    <a:pt x="10000" y="27344"/>
                    <a:pt x="10073" y="27416"/>
                  </a:cubicBezTo>
                  <a:cubicBezTo>
                    <a:pt x="10163" y="27580"/>
                    <a:pt x="10163" y="27653"/>
                    <a:pt x="10236" y="27726"/>
                  </a:cubicBezTo>
                  <a:cubicBezTo>
                    <a:pt x="10163" y="27798"/>
                    <a:pt x="10073" y="27871"/>
                    <a:pt x="10073" y="27962"/>
                  </a:cubicBezTo>
                  <a:cubicBezTo>
                    <a:pt x="9927" y="27726"/>
                    <a:pt x="9854" y="27580"/>
                    <a:pt x="9709" y="27344"/>
                  </a:cubicBezTo>
                  <a:cubicBezTo>
                    <a:pt x="9782" y="27344"/>
                    <a:pt x="9854" y="27271"/>
                    <a:pt x="9927" y="27198"/>
                  </a:cubicBezTo>
                  <a:close/>
                  <a:moveTo>
                    <a:pt x="15763" y="25980"/>
                  </a:moveTo>
                  <a:lnTo>
                    <a:pt x="15763" y="26053"/>
                  </a:lnTo>
                  <a:cubicBezTo>
                    <a:pt x="15909" y="26362"/>
                    <a:pt x="16072" y="26671"/>
                    <a:pt x="16290" y="26962"/>
                  </a:cubicBezTo>
                  <a:cubicBezTo>
                    <a:pt x="16436" y="27271"/>
                    <a:pt x="16599" y="27580"/>
                    <a:pt x="16818" y="27798"/>
                  </a:cubicBezTo>
                  <a:cubicBezTo>
                    <a:pt x="16745" y="27871"/>
                    <a:pt x="16672" y="27871"/>
                    <a:pt x="16599" y="27962"/>
                  </a:cubicBezTo>
                  <a:cubicBezTo>
                    <a:pt x="16527" y="27798"/>
                    <a:pt x="16363" y="27726"/>
                    <a:pt x="16290" y="27653"/>
                  </a:cubicBezTo>
                  <a:cubicBezTo>
                    <a:pt x="16145" y="27416"/>
                    <a:pt x="16072" y="27198"/>
                    <a:pt x="15909" y="26962"/>
                  </a:cubicBezTo>
                  <a:cubicBezTo>
                    <a:pt x="15763" y="26598"/>
                    <a:pt x="15618" y="26289"/>
                    <a:pt x="15381" y="25980"/>
                  </a:cubicBezTo>
                  <a:close/>
                  <a:moveTo>
                    <a:pt x="5982" y="27726"/>
                  </a:moveTo>
                  <a:cubicBezTo>
                    <a:pt x="5982" y="27726"/>
                    <a:pt x="5982" y="27798"/>
                    <a:pt x="6073" y="27871"/>
                  </a:cubicBezTo>
                  <a:cubicBezTo>
                    <a:pt x="5909" y="27962"/>
                    <a:pt x="5836" y="27962"/>
                    <a:pt x="5764" y="28107"/>
                  </a:cubicBezTo>
                  <a:cubicBezTo>
                    <a:pt x="5691" y="28035"/>
                    <a:pt x="5691" y="27962"/>
                    <a:pt x="5618" y="27962"/>
                  </a:cubicBezTo>
                  <a:cubicBezTo>
                    <a:pt x="5764" y="27871"/>
                    <a:pt x="5836" y="27798"/>
                    <a:pt x="5982" y="27726"/>
                  </a:cubicBezTo>
                  <a:close/>
                  <a:moveTo>
                    <a:pt x="10909" y="27580"/>
                  </a:moveTo>
                  <a:cubicBezTo>
                    <a:pt x="10982" y="27726"/>
                    <a:pt x="10982" y="27798"/>
                    <a:pt x="11072" y="27962"/>
                  </a:cubicBezTo>
                  <a:cubicBezTo>
                    <a:pt x="10982" y="28035"/>
                    <a:pt x="10909" y="28035"/>
                    <a:pt x="10836" y="28107"/>
                  </a:cubicBezTo>
                  <a:cubicBezTo>
                    <a:pt x="10763" y="28035"/>
                    <a:pt x="10691" y="27962"/>
                    <a:pt x="10618" y="27798"/>
                  </a:cubicBezTo>
                  <a:cubicBezTo>
                    <a:pt x="10691" y="27726"/>
                    <a:pt x="10763" y="27653"/>
                    <a:pt x="10909" y="27580"/>
                  </a:cubicBezTo>
                  <a:close/>
                  <a:moveTo>
                    <a:pt x="11891" y="27507"/>
                  </a:moveTo>
                  <a:cubicBezTo>
                    <a:pt x="11981" y="27580"/>
                    <a:pt x="11981" y="27653"/>
                    <a:pt x="12054" y="27726"/>
                  </a:cubicBezTo>
                  <a:cubicBezTo>
                    <a:pt x="11891" y="27798"/>
                    <a:pt x="11745" y="27962"/>
                    <a:pt x="11600" y="28107"/>
                  </a:cubicBezTo>
                  <a:cubicBezTo>
                    <a:pt x="11527" y="28035"/>
                    <a:pt x="11527" y="27962"/>
                    <a:pt x="11436" y="27871"/>
                  </a:cubicBezTo>
                  <a:cubicBezTo>
                    <a:pt x="11600" y="27798"/>
                    <a:pt x="11745" y="27653"/>
                    <a:pt x="11891" y="27507"/>
                  </a:cubicBezTo>
                  <a:close/>
                  <a:moveTo>
                    <a:pt x="14854" y="25907"/>
                  </a:moveTo>
                  <a:cubicBezTo>
                    <a:pt x="14927" y="25980"/>
                    <a:pt x="14999" y="25980"/>
                    <a:pt x="15163" y="25980"/>
                  </a:cubicBezTo>
                  <a:lnTo>
                    <a:pt x="15836" y="27344"/>
                  </a:lnTo>
                  <a:cubicBezTo>
                    <a:pt x="15909" y="27507"/>
                    <a:pt x="16072" y="27798"/>
                    <a:pt x="16218" y="28035"/>
                  </a:cubicBezTo>
                  <a:cubicBezTo>
                    <a:pt x="16145" y="28035"/>
                    <a:pt x="16072" y="28035"/>
                    <a:pt x="15981" y="28107"/>
                  </a:cubicBezTo>
                  <a:cubicBezTo>
                    <a:pt x="15690" y="27653"/>
                    <a:pt x="15309" y="27344"/>
                    <a:pt x="14999" y="26889"/>
                  </a:cubicBezTo>
                  <a:cubicBezTo>
                    <a:pt x="14781" y="26598"/>
                    <a:pt x="14545" y="26217"/>
                    <a:pt x="14327" y="25907"/>
                  </a:cubicBezTo>
                  <a:close/>
                  <a:moveTo>
                    <a:pt x="6146" y="28035"/>
                  </a:moveTo>
                  <a:cubicBezTo>
                    <a:pt x="6218" y="28035"/>
                    <a:pt x="6218" y="28107"/>
                    <a:pt x="6218" y="28180"/>
                  </a:cubicBezTo>
                  <a:cubicBezTo>
                    <a:pt x="6146" y="28107"/>
                    <a:pt x="6073" y="28107"/>
                    <a:pt x="5982" y="28107"/>
                  </a:cubicBezTo>
                  <a:cubicBezTo>
                    <a:pt x="6073" y="28107"/>
                    <a:pt x="6073" y="28035"/>
                    <a:pt x="6146" y="28035"/>
                  </a:cubicBezTo>
                  <a:close/>
                  <a:moveTo>
                    <a:pt x="13309" y="25853"/>
                  </a:moveTo>
                  <a:cubicBezTo>
                    <a:pt x="13563" y="25853"/>
                    <a:pt x="13827" y="25871"/>
                    <a:pt x="14090" y="25907"/>
                  </a:cubicBezTo>
                  <a:cubicBezTo>
                    <a:pt x="14327" y="26362"/>
                    <a:pt x="14618" y="26817"/>
                    <a:pt x="14927" y="27271"/>
                  </a:cubicBezTo>
                  <a:cubicBezTo>
                    <a:pt x="15163" y="27580"/>
                    <a:pt x="15381" y="27871"/>
                    <a:pt x="15690" y="28107"/>
                  </a:cubicBezTo>
                  <a:cubicBezTo>
                    <a:pt x="15454" y="28180"/>
                    <a:pt x="15309" y="28180"/>
                    <a:pt x="15072" y="28180"/>
                  </a:cubicBezTo>
                  <a:cubicBezTo>
                    <a:pt x="14709" y="27798"/>
                    <a:pt x="14472" y="27416"/>
                    <a:pt x="14163" y="26962"/>
                  </a:cubicBezTo>
                  <a:cubicBezTo>
                    <a:pt x="13945" y="26507"/>
                    <a:pt x="13636" y="26053"/>
                    <a:pt x="13109" y="25907"/>
                  </a:cubicBezTo>
                  <a:cubicBezTo>
                    <a:pt x="13036" y="25907"/>
                    <a:pt x="13036" y="25980"/>
                    <a:pt x="13036" y="26053"/>
                  </a:cubicBezTo>
                  <a:cubicBezTo>
                    <a:pt x="13563" y="26435"/>
                    <a:pt x="13872" y="26962"/>
                    <a:pt x="14254" y="27580"/>
                  </a:cubicBezTo>
                  <a:cubicBezTo>
                    <a:pt x="14327" y="27726"/>
                    <a:pt x="14472" y="28035"/>
                    <a:pt x="14709" y="28180"/>
                  </a:cubicBezTo>
                  <a:lnTo>
                    <a:pt x="14254" y="28180"/>
                  </a:lnTo>
                  <a:cubicBezTo>
                    <a:pt x="14163" y="28107"/>
                    <a:pt x="14018" y="28035"/>
                    <a:pt x="13945" y="27871"/>
                  </a:cubicBezTo>
                  <a:cubicBezTo>
                    <a:pt x="13709" y="27653"/>
                    <a:pt x="13490" y="27344"/>
                    <a:pt x="13254" y="27053"/>
                  </a:cubicBezTo>
                  <a:cubicBezTo>
                    <a:pt x="13036" y="26671"/>
                    <a:pt x="12800" y="26217"/>
                    <a:pt x="12581" y="25907"/>
                  </a:cubicBezTo>
                  <a:cubicBezTo>
                    <a:pt x="12809" y="25871"/>
                    <a:pt x="13054" y="25853"/>
                    <a:pt x="13309" y="25853"/>
                  </a:cubicBezTo>
                  <a:close/>
                  <a:moveTo>
                    <a:pt x="6673" y="27653"/>
                  </a:moveTo>
                  <a:cubicBezTo>
                    <a:pt x="6745" y="27798"/>
                    <a:pt x="6891" y="27962"/>
                    <a:pt x="6982" y="28107"/>
                  </a:cubicBezTo>
                  <a:lnTo>
                    <a:pt x="6982" y="28180"/>
                  </a:lnTo>
                  <a:lnTo>
                    <a:pt x="6982" y="28253"/>
                  </a:lnTo>
                  <a:cubicBezTo>
                    <a:pt x="6818" y="28180"/>
                    <a:pt x="6673" y="28180"/>
                    <a:pt x="6527" y="28180"/>
                  </a:cubicBezTo>
                  <a:cubicBezTo>
                    <a:pt x="6436" y="28107"/>
                    <a:pt x="6436" y="27962"/>
                    <a:pt x="6364" y="27871"/>
                  </a:cubicBezTo>
                  <a:cubicBezTo>
                    <a:pt x="6436" y="27798"/>
                    <a:pt x="6600" y="27726"/>
                    <a:pt x="6673" y="27653"/>
                  </a:cubicBezTo>
                  <a:close/>
                  <a:moveTo>
                    <a:pt x="7582" y="27798"/>
                  </a:moveTo>
                  <a:cubicBezTo>
                    <a:pt x="7582" y="27871"/>
                    <a:pt x="7655" y="27962"/>
                    <a:pt x="7727" y="28035"/>
                  </a:cubicBezTo>
                  <a:cubicBezTo>
                    <a:pt x="7655" y="28107"/>
                    <a:pt x="7582" y="28180"/>
                    <a:pt x="7509" y="28253"/>
                  </a:cubicBezTo>
                  <a:lnTo>
                    <a:pt x="7436" y="28253"/>
                  </a:lnTo>
                  <a:cubicBezTo>
                    <a:pt x="7345" y="28180"/>
                    <a:pt x="7345" y="28107"/>
                    <a:pt x="7273" y="28035"/>
                  </a:cubicBezTo>
                  <a:cubicBezTo>
                    <a:pt x="7345" y="27962"/>
                    <a:pt x="7509" y="27871"/>
                    <a:pt x="7582" y="27798"/>
                  </a:cubicBezTo>
                  <a:close/>
                  <a:moveTo>
                    <a:pt x="7891" y="28180"/>
                  </a:moveTo>
                  <a:lnTo>
                    <a:pt x="7964" y="28253"/>
                  </a:lnTo>
                  <a:lnTo>
                    <a:pt x="7800" y="28253"/>
                  </a:lnTo>
                  <a:lnTo>
                    <a:pt x="7891" y="28180"/>
                  </a:lnTo>
                  <a:close/>
                  <a:moveTo>
                    <a:pt x="12127" y="27871"/>
                  </a:moveTo>
                  <a:cubicBezTo>
                    <a:pt x="12200" y="27871"/>
                    <a:pt x="12200" y="27962"/>
                    <a:pt x="12272" y="28035"/>
                  </a:cubicBezTo>
                  <a:cubicBezTo>
                    <a:pt x="12200" y="28107"/>
                    <a:pt x="12127" y="28180"/>
                    <a:pt x="12054" y="28253"/>
                  </a:cubicBezTo>
                  <a:lnTo>
                    <a:pt x="11745" y="28253"/>
                  </a:lnTo>
                  <a:cubicBezTo>
                    <a:pt x="11891" y="28107"/>
                    <a:pt x="11981" y="28035"/>
                    <a:pt x="12127" y="27871"/>
                  </a:cubicBezTo>
                  <a:close/>
                  <a:moveTo>
                    <a:pt x="12345" y="28180"/>
                  </a:moveTo>
                  <a:lnTo>
                    <a:pt x="12436" y="28253"/>
                  </a:lnTo>
                  <a:lnTo>
                    <a:pt x="12272" y="28253"/>
                  </a:lnTo>
                  <a:lnTo>
                    <a:pt x="12345" y="28180"/>
                  </a:lnTo>
                  <a:close/>
                  <a:moveTo>
                    <a:pt x="12345" y="27053"/>
                  </a:moveTo>
                  <a:cubicBezTo>
                    <a:pt x="12436" y="27271"/>
                    <a:pt x="12581" y="27416"/>
                    <a:pt x="12654" y="27653"/>
                  </a:cubicBezTo>
                  <a:cubicBezTo>
                    <a:pt x="12800" y="27798"/>
                    <a:pt x="12891" y="28035"/>
                    <a:pt x="13036" y="28253"/>
                  </a:cubicBezTo>
                  <a:lnTo>
                    <a:pt x="12891" y="28253"/>
                  </a:lnTo>
                  <a:cubicBezTo>
                    <a:pt x="12800" y="28180"/>
                    <a:pt x="12800" y="28180"/>
                    <a:pt x="12727" y="28107"/>
                  </a:cubicBezTo>
                  <a:cubicBezTo>
                    <a:pt x="12654" y="27962"/>
                    <a:pt x="12509" y="27798"/>
                    <a:pt x="12436" y="27726"/>
                  </a:cubicBezTo>
                  <a:lnTo>
                    <a:pt x="12345" y="27653"/>
                  </a:lnTo>
                  <a:lnTo>
                    <a:pt x="12436" y="27580"/>
                  </a:lnTo>
                  <a:cubicBezTo>
                    <a:pt x="12436" y="27507"/>
                    <a:pt x="12345" y="27416"/>
                    <a:pt x="12272" y="27416"/>
                  </a:cubicBezTo>
                  <a:lnTo>
                    <a:pt x="12272" y="27507"/>
                  </a:lnTo>
                  <a:cubicBezTo>
                    <a:pt x="12200" y="27416"/>
                    <a:pt x="12200" y="27344"/>
                    <a:pt x="12127" y="27271"/>
                  </a:cubicBezTo>
                  <a:cubicBezTo>
                    <a:pt x="12200" y="27198"/>
                    <a:pt x="12272" y="27126"/>
                    <a:pt x="12345" y="27053"/>
                  </a:cubicBezTo>
                  <a:close/>
                  <a:moveTo>
                    <a:pt x="12272" y="25907"/>
                  </a:moveTo>
                  <a:cubicBezTo>
                    <a:pt x="12509" y="26435"/>
                    <a:pt x="12963" y="27053"/>
                    <a:pt x="13254" y="27507"/>
                  </a:cubicBezTo>
                  <a:cubicBezTo>
                    <a:pt x="13345" y="27653"/>
                    <a:pt x="13563" y="27962"/>
                    <a:pt x="13800" y="28180"/>
                  </a:cubicBezTo>
                  <a:cubicBezTo>
                    <a:pt x="13636" y="28180"/>
                    <a:pt x="13563" y="28253"/>
                    <a:pt x="13418" y="28253"/>
                  </a:cubicBezTo>
                  <a:cubicBezTo>
                    <a:pt x="13181" y="27871"/>
                    <a:pt x="12891" y="27507"/>
                    <a:pt x="12654" y="27126"/>
                  </a:cubicBezTo>
                  <a:cubicBezTo>
                    <a:pt x="12345" y="26671"/>
                    <a:pt x="12054" y="26217"/>
                    <a:pt x="11672" y="25907"/>
                  </a:cubicBezTo>
                  <a:close/>
                  <a:moveTo>
                    <a:pt x="8418" y="27798"/>
                  </a:moveTo>
                  <a:cubicBezTo>
                    <a:pt x="8491" y="27871"/>
                    <a:pt x="8564" y="27962"/>
                    <a:pt x="8636" y="28107"/>
                  </a:cubicBezTo>
                  <a:cubicBezTo>
                    <a:pt x="8636" y="28107"/>
                    <a:pt x="8636" y="28180"/>
                    <a:pt x="8564" y="28180"/>
                  </a:cubicBezTo>
                  <a:cubicBezTo>
                    <a:pt x="8564" y="28253"/>
                    <a:pt x="8564" y="28253"/>
                    <a:pt x="8636" y="28326"/>
                  </a:cubicBezTo>
                  <a:lnTo>
                    <a:pt x="8345" y="28326"/>
                  </a:lnTo>
                  <a:cubicBezTo>
                    <a:pt x="8254" y="28180"/>
                    <a:pt x="8182" y="28107"/>
                    <a:pt x="8109" y="28035"/>
                  </a:cubicBezTo>
                  <a:cubicBezTo>
                    <a:pt x="8182" y="27962"/>
                    <a:pt x="8345" y="27871"/>
                    <a:pt x="8418" y="27798"/>
                  </a:cubicBezTo>
                  <a:close/>
                  <a:moveTo>
                    <a:pt x="8873" y="28253"/>
                  </a:moveTo>
                  <a:lnTo>
                    <a:pt x="8873" y="28326"/>
                  </a:lnTo>
                  <a:lnTo>
                    <a:pt x="8800" y="28326"/>
                  </a:lnTo>
                  <a:lnTo>
                    <a:pt x="8873" y="28253"/>
                  </a:lnTo>
                  <a:close/>
                  <a:moveTo>
                    <a:pt x="9473" y="27507"/>
                  </a:moveTo>
                  <a:cubicBezTo>
                    <a:pt x="9618" y="27726"/>
                    <a:pt x="9709" y="27962"/>
                    <a:pt x="9854" y="28107"/>
                  </a:cubicBezTo>
                  <a:cubicBezTo>
                    <a:pt x="9782" y="28180"/>
                    <a:pt x="9709" y="28253"/>
                    <a:pt x="9618" y="28326"/>
                  </a:cubicBezTo>
                  <a:lnTo>
                    <a:pt x="9327" y="28326"/>
                  </a:lnTo>
                  <a:cubicBezTo>
                    <a:pt x="9254" y="28253"/>
                    <a:pt x="9164" y="28180"/>
                    <a:pt x="9091" y="28107"/>
                  </a:cubicBezTo>
                  <a:lnTo>
                    <a:pt x="9164" y="28107"/>
                  </a:lnTo>
                  <a:cubicBezTo>
                    <a:pt x="9164" y="28056"/>
                    <a:pt x="9164" y="28004"/>
                    <a:pt x="9138" y="28004"/>
                  </a:cubicBezTo>
                  <a:cubicBezTo>
                    <a:pt x="9127" y="28004"/>
                    <a:pt x="9112" y="28013"/>
                    <a:pt x="9091" y="28035"/>
                  </a:cubicBezTo>
                  <a:lnTo>
                    <a:pt x="9018" y="28035"/>
                  </a:lnTo>
                  <a:cubicBezTo>
                    <a:pt x="9164" y="27798"/>
                    <a:pt x="9327" y="27653"/>
                    <a:pt x="9473" y="27507"/>
                  </a:cubicBezTo>
                  <a:close/>
                  <a:moveTo>
                    <a:pt x="10382" y="28035"/>
                  </a:moveTo>
                  <a:cubicBezTo>
                    <a:pt x="10454" y="28107"/>
                    <a:pt x="10527" y="28180"/>
                    <a:pt x="10618" y="28326"/>
                  </a:cubicBezTo>
                  <a:lnTo>
                    <a:pt x="10236" y="28326"/>
                  </a:lnTo>
                  <a:lnTo>
                    <a:pt x="10236" y="28253"/>
                  </a:lnTo>
                  <a:lnTo>
                    <a:pt x="10236" y="28180"/>
                  </a:lnTo>
                  <a:lnTo>
                    <a:pt x="10236" y="28107"/>
                  </a:lnTo>
                  <a:cubicBezTo>
                    <a:pt x="10309" y="28107"/>
                    <a:pt x="10382" y="28035"/>
                    <a:pt x="10382" y="28035"/>
                  </a:cubicBezTo>
                  <a:close/>
                  <a:moveTo>
                    <a:pt x="11218" y="28107"/>
                  </a:moveTo>
                  <a:cubicBezTo>
                    <a:pt x="11291" y="28180"/>
                    <a:pt x="11291" y="28253"/>
                    <a:pt x="11363" y="28253"/>
                  </a:cubicBezTo>
                  <a:cubicBezTo>
                    <a:pt x="11291" y="28253"/>
                    <a:pt x="11145" y="28326"/>
                    <a:pt x="11072" y="28326"/>
                  </a:cubicBezTo>
                  <a:lnTo>
                    <a:pt x="10982" y="28326"/>
                  </a:lnTo>
                  <a:cubicBezTo>
                    <a:pt x="11072" y="28253"/>
                    <a:pt x="11145" y="28180"/>
                    <a:pt x="11218" y="28107"/>
                  </a:cubicBezTo>
                  <a:close/>
                  <a:moveTo>
                    <a:pt x="13418" y="0"/>
                  </a:moveTo>
                  <a:cubicBezTo>
                    <a:pt x="13109" y="0"/>
                    <a:pt x="12891" y="0"/>
                    <a:pt x="12727" y="146"/>
                  </a:cubicBezTo>
                  <a:cubicBezTo>
                    <a:pt x="12509" y="236"/>
                    <a:pt x="12272" y="309"/>
                    <a:pt x="12127" y="455"/>
                  </a:cubicBezTo>
                  <a:lnTo>
                    <a:pt x="12127" y="527"/>
                  </a:lnTo>
                  <a:cubicBezTo>
                    <a:pt x="11818" y="764"/>
                    <a:pt x="11745" y="1055"/>
                    <a:pt x="11745" y="1436"/>
                  </a:cubicBezTo>
                  <a:cubicBezTo>
                    <a:pt x="11745" y="1364"/>
                    <a:pt x="11672" y="1291"/>
                    <a:pt x="11672" y="1291"/>
                  </a:cubicBezTo>
                  <a:cubicBezTo>
                    <a:pt x="11745" y="1145"/>
                    <a:pt x="11745" y="1055"/>
                    <a:pt x="11745" y="982"/>
                  </a:cubicBezTo>
                  <a:cubicBezTo>
                    <a:pt x="11782" y="945"/>
                    <a:pt x="11782" y="927"/>
                    <a:pt x="11763" y="927"/>
                  </a:cubicBezTo>
                  <a:cubicBezTo>
                    <a:pt x="11745" y="927"/>
                    <a:pt x="11709" y="945"/>
                    <a:pt x="11672" y="982"/>
                  </a:cubicBezTo>
                  <a:lnTo>
                    <a:pt x="11672" y="909"/>
                  </a:lnTo>
                  <a:cubicBezTo>
                    <a:pt x="11672" y="836"/>
                    <a:pt x="11595" y="800"/>
                    <a:pt x="11518" y="800"/>
                  </a:cubicBezTo>
                  <a:cubicBezTo>
                    <a:pt x="11441" y="800"/>
                    <a:pt x="11363" y="836"/>
                    <a:pt x="11363" y="909"/>
                  </a:cubicBezTo>
                  <a:lnTo>
                    <a:pt x="11363" y="1673"/>
                  </a:lnTo>
                  <a:cubicBezTo>
                    <a:pt x="10982" y="3036"/>
                    <a:pt x="11218" y="4691"/>
                    <a:pt x="11527" y="5982"/>
                  </a:cubicBezTo>
                  <a:cubicBezTo>
                    <a:pt x="10691" y="6054"/>
                    <a:pt x="9782" y="6145"/>
                    <a:pt x="8945" y="6291"/>
                  </a:cubicBezTo>
                  <a:lnTo>
                    <a:pt x="8709" y="6291"/>
                  </a:lnTo>
                  <a:cubicBezTo>
                    <a:pt x="8709" y="6218"/>
                    <a:pt x="8709" y="6218"/>
                    <a:pt x="8636" y="6218"/>
                  </a:cubicBezTo>
                  <a:cubicBezTo>
                    <a:pt x="8564" y="6218"/>
                    <a:pt x="8491" y="6218"/>
                    <a:pt x="8418" y="6291"/>
                  </a:cubicBezTo>
                  <a:cubicBezTo>
                    <a:pt x="8418" y="5454"/>
                    <a:pt x="8345" y="4163"/>
                    <a:pt x="7964" y="3182"/>
                  </a:cubicBezTo>
                  <a:cubicBezTo>
                    <a:pt x="7891" y="3109"/>
                    <a:pt x="7891" y="3036"/>
                    <a:pt x="7891" y="2964"/>
                  </a:cubicBezTo>
                  <a:cubicBezTo>
                    <a:pt x="7800" y="2345"/>
                    <a:pt x="7891" y="1364"/>
                    <a:pt x="7436" y="909"/>
                  </a:cubicBezTo>
                  <a:cubicBezTo>
                    <a:pt x="7127" y="527"/>
                    <a:pt x="6364" y="527"/>
                    <a:pt x="5982" y="455"/>
                  </a:cubicBezTo>
                  <a:cubicBezTo>
                    <a:pt x="5713" y="426"/>
                    <a:pt x="5429" y="396"/>
                    <a:pt x="5147" y="396"/>
                  </a:cubicBezTo>
                  <a:cubicBezTo>
                    <a:pt x="4725" y="396"/>
                    <a:pt x="4306" y="462"/>
                    <a:pt x="3946" y="691"/>
                  </a:cubicBezTo>
                  <a:cubicBezTo>
                    <a:pt x="3637" y="909"/>
                    <a:pt x="3418" y="1218"/>
                    <a:pt x="3346" y="1509"/>
                  </a:cubicBezTo>
                  <a:cubicBezTo>
                    <a:pt x="3182" y="1818"/>
                    <a:pt x="3109" y="2054"/>
                    <a:pt x="3109" y="2345"/>
                  </a:cubicBezTo>
                  <a:cubicBezTo>
                    <a:pt x="3109" y="2964"/>
                    <a:pt x="3182" y="3563"/>
                    <a:pt x="3255" y="4091"/>
                  </a:cubicBezTo>
                  <a:cubicBezTo>
                    <a:pt x="3255" y="4691"/>
                    <a:pt x="3182" y="5382"/>
                    <a:pt x="3418" y="5982"/>
                  </a:cubicBezTo>
                  <a:lnTo>
                    <a:pt x="3418" y="6363"/>
                  </a:lnTo>
                  <a:cubicBezTo>
                    <a:pt x="3491" y="6363"/>
                    <a:pt x="3491" y="6436"/>
                    <a:pt x="3564" y="6436"/>
                  </a:cubicBezTo>
                  <a:lnTo>
                    <a:pt x="3564" y="6509"/>
                  </a:lnTo>
                  <a:cubicBezTo>
                    <a:pt x="3491" y="6509"/>
                    <a:pt x="3418" y="6600"/>
                    <a:pt x="3255" y="6600"/>
                  </a:cubicBezTo>
                  <a:cubicBezTo>
                    <a:pt x="2273" y="6818"/>
                    <a:pt x="2437" y="8109"/>
                    <a:pt x="2437" y="9163"/>
                  </a:cubicBezTo>
                  <a:lnTo>
                    <a:pt x="2437" y="10527"/>
                  </a:lnTo>
                  <a:cubicBezTo>
                    <a:pt x="2200" y="11436"/>
                    <a:pt x="1819" y="12417"/>
                    <a:pt x="1819" y="13326"/>
                  </a:cubicBezTo>
                  <a:cubicBezTo>
                    <a:pt x="73" y="13563"/>
                    <a:pt x="237" y="16963"/>
                    <a:pt x="237" y="18181"/>
                  </a:cubicBezTo>
                  <a:cubicBezTo>
                    <a:pt x="237" y="19235"/>
                    <a:pt x="382" y="20308"/>
                    <a:pt x="310" y="21435"/>
                  </a:cubicBezTo>
                  <a:cubicBezTo>
                    <a:pt x="310" y="22799"/>
                    <a:pt x="0" y="24235"/>
                    <a:pt x="382" y="25598"/>
                  </a:cubicBezTo>
                  <a:cubicBezTo>
                    <a:pt x="764" y="26744"/>
                    <a:pt x="1600" y="27416"/>
                    <a:pt x="2655" y="27871"/>
                  </a:cubicBezTo>
                  <a:lnTo>
                    <a:pt x="2800" y="27871"/>
                  </a:lnTo>
                  <a:cubicBezTo>
                    <a:pt x="2964" y="27962"/>
                    <a:pt x="3182" y="28035"/>
                    <a:pt x="3418" y="28107"/>
                  </a:cubicBezTo>
                  <a:cubicBezTo>
                    <a:pt x="3564" y="28180"/>
                    <a:pt x="3637" y="28180"/>
                    <a:pt x="3800" y="28253"/>
                  </a:cubicBezTo>
                  <a:cubicBezTo>
                    <a:pt x="3873" y="28253"/>
                    <a:pt x="3946" y="28326"/>
                    <a:pt x="4018" y="28326"/>
                  </a:cubicBezTo>
                  <a:cubicBezTo>
                    <a:pt x="4018" y="28326"/>
                    <a:pt x="4091" y="28326"/>
                    <a:pt x="4091" y="28253"/>
                  </a:cubicBezTo>
                  <a:cubicBezTo>
                    <a:pt x="4855" y="28489"/>
                    <a:pt x="5527" y="28562"/>
                    <a:pt x="6291" y="28562"/>
                  </a:cubicBezTo>
                  <a:cubicBezTo>
                    <a:pt x="7055" y="28635"/>
                    <a:pt x="7727" y="28707"/>
                    <a:pt x="8491" y="28707"/>
                  </a:cubicBezTo>
                  <a:lnTo>
                    <a:pt x="8564" y="28780"/>
                  </a:lnTo>
                  <a:cubicBezTo>
                    <a:pt x="8564" y="28780"/>
                    <a:pt x="8636" y="28780"/>
                    <a:pt x="8636" y="28707"/>
                  </a:cubicBezTo>
                  <a:lnTo>
                    <a:pt x="10236" y="28707"/>
                  </a:lnTo>
                  <a:cubicBezTo>
                    <a:pt x="10273" y="28744"/>
                    <a:pt x="10291" y="28762"/>
                    <a:pt x="10300" y="28762"/>
                  </a:cubicBezTo>
                  <a:cubicBezTo>
                    <a:pt x="10309" y="28762"/>
                    <a:pt x="10309" y="28744"/>
                    <a:pt x="10309" y="28707"/>
                  </a:cubicBezTo>
                  <a:cubicBezTo>
                    <a:pt x="10382" y="28780"/>
                    <a:pt x="10454" y="28780"/>
                    <a:pt x="10527" y="28780"/>
                  </a:cubicBezTo>
                  <a:lnTo>
                    <a:pt x="10618" y="28707"/>
                  </a:lnTo>
                  <a:lnTo>
                    <a:pt x="11145" y="28707"/>
                  </a:lnTo>
                  <a:cubicBezTo>
                    <a:pt x="11145" y="28780"/>
                    <a:pt x="11145" y="28780"/>
                    <a:pt x="11218" y="28780"/>
                  </a:cubicBezTo>
                  <a:lnTo>
                    <a:pt x="11600" y="28780"/>
                  </a:lnTo>
                  <a:cubicBezTo>
                    <a:pt x="11600" y="28871"/>
                    <a:pt x="11672" y="28871"/>
                    <a:pt x="11745" y="28871"/>
                  </a:cubicBezTo>
                  <a:cubicBezTo>
                    <a:pt x="11818" y="28871"/>
                    <a:pt x="11891" y="28871"/>
                    <a:pt x="11981" y="28780"/>
                  </a:cubicBezTo>
                  <a:cubicBezTo>
                    <a:pt x="12436" y="28871"/>
                    <a:pt x="12891" y="28871"/>
                    <a:pt x="13345" y="28871"/>
                  </a:cubicBezTo>
                  <a:cubicBezTo>
                    <a:pt x="13345" y="28944"/>
                    <a:pt x="13345" y="28944"/>
                    <a:pt x="13418" y="28944"/>
                  </a:cubicBezTo>
                  <a:lnTo>
                    <a:pt x="13490" y="28944"/>
                  </a:lnTo>
                  <a:lnTo>
                    <a:pt x="13490" y="28871"/>
                  </a:lnTo>
                  <a:lnTo>
                    <a:pt x="13709" y="28871"/>
                  </a:lnTo>
                  <a:cubicBezTo>
                    <a:pt x="13754" y="28907"/>
                    <a:pt x="13777" y="28925"/>
                    <a:pt x="13797" y="28925"/>
                  </a:cubicBezTo>
                  <a:cubicBezTo>
                    <a:pt x="13818" y="28925"/>
                    <a:pt x="13836" y="28907"/>
                    <a:pt x="13872" y="28871"/>
                  </a:cubicBezTo>
                  <a:cubicBezTo>
                    <a:pt x="14400" y="28871"/>
                    <a:pt x="14927" y="28780"/>
                    <a:pt x="15527" y="28707"/>
                  </a:cubicBezTo>
                  <a:cubicBezTo>
                    <a:pt x="15909" y="28635"/>
                    <a:pt x="16363" y="28489"/>
                    <a:pt x="16745" y="28326"/>
                  </a:cubicBezTo>
                  <a:cubicBezTo>
                    <a:pt x="17272" y="28107"/>
                    <a:pt x="17727" y="27871"/>
                    <a:pt x="18181" y="27416"/>
                  </a:cubicBezTo>
                  <a:cubicBezTo>
                    <a:pt x="19090" y="26435"/>
                    <a:pt x="19163" y="25071"/>
                    <a:pt x="19326" y="23780"/>
                  </a:cubicBezTo>
                  <a:cubicBezTo>
                    <a:pt x="19399" y="21744"/>
                    <a:pt x="19617" y="19617"/>
                    <a:pt x="19708" y="17581"/>
                  </a:cubicBezTo>
                  <a:cubicBezTo>
                    <a:pt x="19708" y="16744"/>
                    <a:pt x="19854" y="15908"/>
                    <a:pt x="19545" y="15145"/>
                  </a:cubicBezTo>
                  <a:cubicBezTo>
                    <a:pt x="19472" y="14926"/>
                    <a:pt x="19326" y="14690"/>
                    <a:pt x="19090" y="14472"/>
                  </a:cubicBezTo>
                  <a:cubicBezTo>
                    <a:pt x="18872" y="14163"/>
                    <a:pt x="18563" y="13872"/>
                    <a:pt x="18345" y="13563"/>
                  </a:cubicBezTo>
                  <a:lnTo>
                    <a:pt x="18181" y="13563"/>
                  </a:lnTo>
                  <a:lnTo>
                    <a:pt x="18181" y="13490"/>
                  </a:lnTo>
                  <a:cubicBezTo>
                    <a:pt x="18345" y="12963"/>
                    <a:pt x="18345" y="12345"/>
                    <a:pt x="18345" y="11817"/>
                  </a:cubicBezTo>
                  <a:cubicBezTo>
                    <a:pt x="18417" y="11054"/>
                    <a:pt x="18345" y="10236"/>
                    <a:pt x="18181" y="9399"/>
                  </a:cubicBezTo>
                  <a:cubicBezTo>
                    <a:pt x="18181" y="8636"/>
                    <a:pt x="18108" y="7800"/>
                    <a:pt x="17799" y="7200"/>
                  </a:cubicBezTo>
                  <a:cubicBezTo>
                    <a:pt x="17581" y="6818"/>
                    <a:pt x="17272" y="6509"/>
                    <a:pt x="16890" y="6291"/>
                  </a:cubicBezTo>
                  <a:cubicBezTo>
                    <a:pt x="17054" y="5909"/>
                    <a:pt x="16981" y="5454"/>
                    <a:pt x="16981" y="5000"/>
                  </a:cubicBezTo>
                  <a:cubicBezTo>
                    <a:pt x="16981" y="5000"/>
                    <a:pt x="16981" y="4927"/>
                    <a:pt x="16890" y="4927"/>
                  </a:cubicBezTo>
                  <a:lnTo>
                    <a:pt x="16890" y="4236"/>
                  </a:lnTo>
                  <a:cubicBezTo>
                    <a:pt x="16890" y="3418"/>
                    <a:pt x="16890" y="2418"/>
                    <a:pt x="16599" y="1600"/>
                  </a:cubicBezTo>
                  <a:cubicBezTo>
                    <a:pt x="16145" y="309"/>
                    <a:pt x="14618" y="146"/>
                    <a:pt x="13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8223763" y="2800650"/>
              <a:ext cx="113650" cy="136575"/>
            </a:xfrm>
            <a:custGeom>
              <a:avLst/>
              <a:gdLst/>
              <a:ahLst/>
              <a:cxnLst/>
              <a:rect l="l" t="t" r="r" b="b"/>
              <a:pathLst>
                <a:path w="4546" h="5463" extrusionOk="0">
                  <a:moveTo>
                    <a:pt x="2663" y="459"/>
                  </a:moveTo>
                  <a:cubicBezTo>
                    <a:pt x="3040" y="459"/>
                    <a:pt x="3340" y="936"/>
                    <a:pt x="3564" y="1384"/>
                  </a:cubicBezTo>
                  <a:cubicBezTo>
                    <a:pt x="3855" y="1839"/>
                    <a:pt x="4091" y="2366"/>
                    <a:pt x="3928" y="2893"/>
                  </a:cubicBezTo>
                  <a:cubicBezTo>
                    <a:pt x="3782" y="3420"/>
                    <a:pt x="3473" y="4038"/>
                    <a:pt x="3109" y="4493"/>
                  </a:cubicBezTo>
                  <a:cubicBezTo>
                    <a:pt x="2946" y="4638"/>
                    <a:pt x="2728" y="5020"/>
                    <a:pt x="2419" y="5093"/>
                  </a:cubicBezTo>
                  <a:cubicBezTo>
                    <a:pt x="2380" y="5100"/>
                    <a:pt x="2343" y="5104"/>
                    <a:pt x="2307" y="5104"/>
                  </a:cubicBezTo>
                  <a:cubicBezTo>
                    <a:pt x="1992" y="5104"/>
                    <a:pt x="1795" y="4834"/>
                    <a:pt x="1582" y="4638"/>
                  </a:cubicBezTo>
                  <a:cubicBezTo>
                    <a:pt x="1364" y="4038"/>
                    <a:pt x="982" y="3493"/>
                    <a:pt x="601" y="2966"/>
                  </a:cubicBezTo>
                  <a:cubicBezTo>
                    <a:pt x="601" y="2748"/>
                    <a:pt x="746" y="2438"/>
                    <a:pt x="910" y="2220"/>
                  </a:cubicBezTo>
                  <a:cubicBezTo>
                    <a:pt x="1291" y="1675"/>
                    <a:pt x="1655" y="1148"/>
                    <a:pt x="2200" y="693"/>
                  </a:cubicBezTo>
                  <a:cubicBezTo>
                    <a:pt x="2366" y="528"/>
                    <a:pt x="2520" y="459"/>
                    <a:pt x="2663" y="459"/>
                  </a:cubicBezTo>
                  <a:close/>
                  <a:moveTo>
                    <a:pt x="2661" y="0"/>
                  </a:moveTo>
                  <a:cubicBezTo>
                    <a:pt x="2605" y="0"/>
                    <a:pt x="2548" y="7"/>
                    <a:pt x="2491" y="20"/>
                  </a:cubicBezTo>
                  <a:cubicBezTo>
                    <a:pt x="1964" y="93"/>
                    <a:pt x="1582" y="693"/>
                    <a:pt x="1364" y="1075"/>
                  </a:cubicBezTo>
                  <a:cubicBezTo>
                    <a:pt x="910" y="1602"/>
                    <a:pt x="528" y="2220"/>
                    <a:pt x="73" y="2748"/>
                  </a:cubicBezTo>
                  <a:cubicBezTo>
                    <a:pt x="1" y="2820"/>
                    <a:pt x="1" y="2893"/>
                    <a:pt x="73" y="2966"/>
                  </a:cubicBezTo>
                  <a:cubicBezTo>
                    <a:pt x="146" y="3038"/>
                    <a:pt x="146" y="3038"/>
                    <a:pt x="219" y="3129"/>
                  </a:cubicBezTo>
                  <a:lnTo>
                    <a:pt x="146" y="3129"/>
                  </a:lnTo>
                  <a:cubicBezTo>
                    <a:pt x="146" y="3202"/>
                    <a:pt x="146" y="3275"/>
                    <a:pt x="219" y="3348"/>
                  </a:cubicBezTo>
                  <a:cubicBezTo>
                    <a:pt x="528" y="3729"/>
                    <a:pt x="910" y="4493"/>
                    <a:pt x="1437" y="5020"/>
                  </a:cubicBezTo>
                  <a:cubicBezTo>
                    <a:pt x="1437" y="5093"/>
                    <a:pt x="1510" y="5238"/>
                    <a:pt x="1582" y="5311"/>
                  </a:cubicBezTo>
                  <a:cubicBezTo>
                    <a:pt x="1614" y="5382"/>
                    <a:pt x="1649" y="5408"/>
                    <a:pt x="1684" y="5408"/>
                  </a:cubicBezTo>
                  <a:cubicBezTo>
                    <a:pt x="1730" y="5408"/>
                    <a:pt x="1777" y="5363"/>
                    <a:pt x="1819" y="5311"/>
                  </a:cubicBezTo>
                  <a:cubicBezTo>
                    <a:pt x="1977" y="5400"/>
                    <a:pt x="2141" y="5462"/>
                    <a:pt x="2319" y="5462"/>
                  </a:cubicBezTo>
                  <a:cubicBezTo>
                    <a:pt x="2468" y="5462"/>
                    <a:pt x="2626" y="5419"/>
                    <a:pt x="2800" y="5311"/>
                  </a:cubicBezTo>
                  <a:cubicBezTo>
                    <a:pt x="3564" y="4857"/>
                    <a:pt x="4546" y="3348"/>
                    <a:pt x="4382" y="2438"/>
                  </a:cubicBezTo>
                  <a:cubicBezTo>
                    <a:pt x="4314" y="1719"/>
                    <a:pt x="3568" y="0"/>
                    <a:pt x="2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8261488" y="2853875"/>
              <a:ext cx="13200" cy="38200"/>
            </a:xfrm>
            <a:custGeom>
              <a:avLst/>
              <a:gdLst/>
              <a:ahLst/>
              <a:cxnLst/>
              <a:rect l="l" t="t" r="r" b="b"/>
              <a:pathLst>
                <a:path w="528" h="1528" extrusionOk="0">
                  <a:moveTo>
                    <a:pt x="146" y="0"/>
                  </a:moveTo>
                  <a:cubicBezTo>
                    <a:pt x="146" y="91"/>
                    <a:pt x="73" y="164"/>
                    <a:pt x="73" y="237"/>
                  </a:cubicBezTo>
                  <a:cubicBezTo>
                    <a:pt x="73" y="309"/>
                    <a:pt x="73" y="455"/>
                    <a:pt x="1" y="619"/>
                  </a:cubicBezTo>
                  <a:cubicBezTo>
                    <a:pt x="1" y="837"/>
                    <a:pt x="1" y="1146"/>
                    <a:pt x="73" y="1364"/>
                  </a:cubicBezTo>
                  <a:cubicBezTo>
                    <a:pt x="73" y="1455"/>
                    <a:pt x="73" y="1528"/>
                    <a:pt x="237" y="1528"/>
                  </a:cubicBezTo>
                  <a:cubicBezTo>
                    <a:pt x="455" y="1528"/>
                    <a:pt x="455" y="1455"/>
                    <a:pt x="528" y="1219"/>
                  </a:cubicBezTo>
                  <a:cubicBezTo>
                    <a:pt x="528" y="1146"/>
                    <a:pt x="455" y="1073"/>
                    <a:pt x="382" y="1073"/>
                  </a:cubicBezTo>
                  <a:lnTo>
                    <a:pt x="382" y="1146"/>
                  </a:lnTo>
                  <a:cubicBezTo>
                    <a:pt x="382" y="909"/>
                    <a:pt x="310" y="764"/>
                    <a:pt x="310" y="619"/>
                  </a:cubicBezTo>
                  <a:lnTo>
                    <a:pt x="310" y="237"/>
                  </a:lnTo>
                  <a:cubicBezTo>
                    <a:pt x="310" y="164"/>
                    <a:pt x="237" y="91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8299213" y="2847050"/>
              <a:ext cx="9575" cy="49125"/>
            </a:xfrm>
            <a:custGeom>
              <a:avLst/>
              <a:gdLst/>
              <a:ahLst/>
              <a:cxnLst/>
              <a:rect l="l" t="t" r="r" b="b"/>
              <a:pathLst>
                <a:path w="383" h="1965" extrusionOk="0">
                  <a:moveTo>
                    <a:pt x="164" y="1"/>
                  </a:moveTo>
                  <a:cubicBezTo>
                    <a:pt x="128" y="1"/>
                    <a:pt x="91" y="19"/>
                    <a:pt x="91" y="55"/>
                  </a:cubicBezTo>
                  <a:cubicBezTo>
                    <a:pt x="1" y="655"/>
                    <a:pt x="1" y="1182"/>
                    <a:pt x="1" y="1801"/>
                  </a:cubicBezTo>
                  <a:cubicBezTo>
                    <a:pt x="1" y="1910"/>
                    <a:pt x="96" y="1964"/>
                    <a:pt x="191" y="1964"/>
                  </a:cubicBezTo>
                  <a:cubicBezTo>
                    <a:pt x="287" y="1964"/>
                    <a:pt x="382" y="1910"/>
                    <a:pt x="382" y="1801"/>
                  </a:cubicBezTo>
                  <a:cubicBezTo>
                    <a:pt x="382" y="1182"/>
                    <a:pt x="382" y="655"/>
                    <a:pt x="237" y="55"/>
                  </a:cubicBezTo>
                  <a:cubicBezTo>
                    <a:pt x="237" y="19"/>
                    <a:pt x="201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8106038" y="3056400"/>
              <a:ext cx="327700" cy="49175"/>
            </a:xfrm>
            <a:custGeom>
              <a:avLst/>
              <a:gdLst/>
              <a:ahLst/>
              <a:cxnLst/>
              <a:rect l="l" t="t" r="r" b="b"/>
              <a:pathLst>
                <a:path w="13108" h="1967" extrusionOk="0">
                  <a:moveTo>
                    <a:pt x="12436" y="626"/>
                  </a:moveTo>
                  <a:cubicBezTo>
                    <a:pt x="12509" y="772"/>
                    <a:pt x="12509" y="917"/>
                    <a:pt x="12509" y="990"/>
                  </a:cubicBezTo>
                  <a:lnTo>
                    <a:pt x="12509" y="1608"/>
                  </a:lnTo>
                  <a:cubicBezTo>
                    <a:pt x="12412" y="1608"/>
                    <a:pt x="12339" y="1640"/>
                    <a:pt x="12280" y="1640"/>
                  </a:cubicBezTo>
                  <a:cubicBezTo>
                    <a:pt x="12250" y="1640"/>
                    <a:pt x="12224" y="1632"/>
                    <a:pt x="12200" y="1608"/>
                  </a:cubicBezTo>
                  <a:cubicBezTo>
                    <a:pt x="12273" y="1299"/>
                    <a:pt x="12364" y="917"/>
                    <a:pt x="12364" y="626"/>
                  </a:cubicBezTo>
                  <a:close/>
                  <a:moveTo>
                    <a:pt x="6581" y="0"/>
                  </a:moveTo>
                  <a:cubicBezTo>
                    <a:pt x="6412" y="0"/>
                    <a:pt x="6242" y="3"/>
                    <a:pt x="6073" y="8"/>
                  </a:cubicBezTo>
                  <a:cubicBezTo>
                    <a:pt x="4638" y="8"/>
                    <a:pt x="3246" y="265"/>
                    <a:pt x="1837" y="265"/>
                  </a:cubicBezTo>
                  <a:cubicBezTo>
                    <a:pt x="1230" y="265"/>
                    <a:pt x="620" y="218"/>
                    <a:pt x="1" y="81"/>
                  </a:cubicBezTo>
                  <a:lnTo>
                    <a:pt x="1" y="172"/>
                  </a:lnTo>
                  <a:cubicBezTo>
                    <a:pt x="726" y="427"/>
                    <a:pt x="1469" y="509"/>
                    <a:pt x="2215" y="509"/>
                  </a:cubicBezTo>
                  <a:cubicBezTo>
                    <a:pt x="3435" y="509"/>
                    <a:pt x="4664" y="289"/>
                    <a:pt x="5837" y="244"/>
                  </a:cubicBezTo>
                  <a:cubicBezTo>
                    <a:pt x="7891" y="244"/>
                    <a:pt x="10000" y="626"/>
                    <a:pt x="12055" y="626"/>
                  </a:cubicBezTo>
                  <a:cubicBezTo>
                    <a:pt x="11982" y="990"/>
                    <a:pt x="11909" y="1372"/>
                    <a:pt x="11909" y="1681"/>
                  </a:cubicBezTo>
                  <a:cubicBezTo>
                    <a:pt x="11818" y="1826"/>
                    <a:pt x="11909" y="1899"/>
                    <a:pt x="11982" y="1899"/>
                  </a:cubicBezTo>
                  <a:cubicBezTo>
                    <a:pt x="12091" y="1944"/>
                    <a:pt x="12205" y="1967"/>
                    <a:pt x="12318" y="1967"/>
                  </a:cubicBezTo>
                  <a:cubicBezTo>
                    <a:pt x="12432" y="1967"/>
                    <a:pt x="12545" y="1944"/>
                    <a:pt x="12655" y="1899"/>
                  </a:cubicBezTo>
                  <a:cubicBezTo>
                    <a:pt x="12727" y="1826"/>
                    <a:pt x="12818" y="1826"/>
                    <a:pt x="12818" y="1753"/>
                  </a:cubicBezTo>
                  <a:cubicBezTo>
                    <a:pt x="12818" y="1535"/>
                    <a:pt x="12964" y="917"/>
                    <a:pt x="12818" y="626"/>
                  </a:cubicBezTo>
                  <a:lnTo>
                    <a:pt x="12891" y="626"/>
                  </a:lnTo>
                  <a:cubicBezTo>
                    <a:pt x="13090" y="626"/>
                    <a:pt x="13107" y="308"/>
                    <a:pt x="12943" y="308"/>
                  </a:cubicBezTo>
                  <a:cubicBezTo>
                    <a:pt x="12927" y="308"/>
                    <a:pt x="12910" y="311"/>
                    <a:pt x="12891" y="317"/>
                  </a:cubicBezTo>
                  <a:cubicBezTo>
                    <a:pt x="12722" y="322"/>
                    <a:pt x="12552" y="325"/>
                    <a:pt x="12383" y="325"/>
                  </a:cubicBezTo>
                  <a:cubicBezTo>
                    <a:pt x="10449" y="325"/>
                    <a:pt x="8515" y="0"/>
                    <a:pt x="6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8113763" y="2610250"/>
              <a:ext cx="20950" cy="37300"/>
            </a:xfrm>
            <a:custGeom>
              <a:avLst/>
              <a:gdLst/>
              <a:ahLst/>
              <a:cxnLst/>
              <a:rect l="l" t="t" r="r" b="b"/>
              <a:pathLst>
                <a:path w="838" h="1492" extrusionOk="0">
                  <a:moveTo>
                    <a:pt x="801" y="1"/>
                  </a:moveTo>
                  <a:cubicBezTo>
                    <a:pt x="783" y="1"/>
                    <a:pt x="764" y="19"/>
                    <a:pt x="764" y="55"/>
                  </a:cubicBezTo>
                  <a:cubicBezTo>
                    <a:pt x="528" y="510"/>
                    <a:pt x="237" y="964"/>
                    <a:pt x="1" y="1419"/>
                  </a:cubicBezTo>
                  <a:cubicBezTo>
                    <a:pt x="1" y="1491"/>
                    <a:pt x="74" y="1491"/>
                    <a:pt x="74" y="1491"/>
                  </a:cubicBezTo>
                  <a:cubicBezTo>
                    <a:pt x="383" y="1037"/>
                    <a:pt x="601" y="510"/>
                    <a:pt x="837" y="55"/>
                  </a:cubicBezTo>
                  <a:cubicBezTo>
                    <a:pt x="837" y="19"/>
                    <a:pt x="819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8113763" y="2629350"/>
              <a:ext cx="20950" cy="39925"/>
            </a:xfrm>
            <a:custGeom>
              <a:avLst/>
              <a:gdLst/>
              <a:ahLst/>
              <a:cxnLst/>
              <a:rect l="l" t="t" r="r" b="b"/>
              <a:pathLst>
                <a:path w="838" h="1597" extrusionOk="0">
                  <a:moveTo>
                    <a:pt x="801" y="0"/>
                  </a:moveTo>
                  <a:cubicBezTo>
                    <a:pt x="783" y="0"/>
                    <a:pt x="764" y="18"/>
                    <a:pt x="764" y="55"/>
                  </a:cubicBezTo>
                  <a:cubicBezTo>
                    <a:pt x="528" y="582"/>
                    <a:pt x="383" y="1109"/>
                    <a:pt x="1" y="1564"/>
                  </a:cubicBezTo>
                  <a:cubicBezTo>
                    <a:pt x="1" y="1564"/>
                    <a:pt x="33" y="1596"/>
                    <a:pt x="55" y="1596"/>
                  </a:cubicBezTo>
                  <a:cubicBezTo>
                    <a:pt x="66" y="1596"/>
                    <a:pt x="74" y="1588"/>
                    <a:pt x="74" y="1564"/>
                  </a:cubicBezTo>
                  <a:cubicBezTo>
                    <a:pt x="455" y="1182"/>
                    <a:pt x="692" y="582"/>
                    <a:pt x="837" y="55"/>
                  </a:cubicBezTo>
                  <a:cubicBezTo>
                    <a:pt x="837" y="18"/>
                    <a:pt x="819" y="0"/>
                    <a:pt x="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8128763" y="2680250"/>
              <a:ext cx="28675" cy="47325"/>
            </a:xfrm>
            <a:custGeom>
              <a:avLst/>
              <a:gdLst/>
              <a:ahLst/>
              <a:cxnLst/>
              <a:rect l="l" t="t" r="r" b="b"/>
              <a:pathLst>
                <a:path w="1147" h="1893" extrusionOk="0">
                  <a:moveTo>
                    <a:pt x="1101" y="0"/>
                  </a:moveTo>
                  <a:cubicBezTo>
                    <a:pt x="1073" y="0"/>
                    <a:pt x="1037" y="19"/>
                    <a:pt x="1001" y="55"/>
                  </a:cubicBezTo>
                  <a:cubicBezTo>
                    <a:pt x="764" y="673"/>
                    <a:pt x="383" y="1200"/>
                    <a:pt x="1" y="1728"/>
                  </a:cubicBezTo>
                  <a:cubicBezTo>
                    <a:pt x="1" y="1786"/>
                    <a:pt x="60" y="1893"/>
                    <a:pt x="122" y="1893"/>
                  </a:cubicBezTo>
                  <a:cubicBezTo>
                    <a:pt x="136" y="1893"/>
                    <a:pt x="151" y="1887"/>
                    <a:pt x="164" y="1873"/>
                  </a:cubicBezTo>
                  <a:cubicBezTo>
                    <a:pt x="619" y="1346"/>
                    <a:pt x="910" y="746"/>
                    <a:pt x="1146" y="55"/>
                  </a:cubicBezTo>
                  <a:cubicBezTo>
                    <a:pt x="1146" y="19"/>
                    <a:pt x="1128" y="0"/>
                    <a:pt x="1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7931838" y="3482725"/>
            <a:ext cx="532250" cy="658025"/>
            <a:chOff x="8024688" y="3475950"/>
            <a:chExt cx="532250" cy="658025"/>
          </a:xfrm>
        </p:grpSpPr>
        <p:sp>
          <p:nvSpPr>
            <p:cNvPr id="455" name="Google Shape;455;p15"/>
            <p:cNvSpPr/>
            <p:nvPr/>
          </p:nvSpPr>
          <p:spPr>
            <a:xfrm>
              <a:off x="8149688" y="3558950"/>
              <a:ext cx="254100" cy="264100"/>
            </a:xfrm>
            <a:custGeom>
              <a:avLst/>
              <a:gdLst/>
              <a:ahLst/>
              <a:cxnLst/>
              <a:rect l="l" t="t" r="r" b="b"/>
              <a:pathLst>
                <a:path w="10164" h="10564" extrusionOk="0">
                  <a:moveTo>
                    <a:pt x="7376" y="713"/>
                  </a:moveTo>
                  <a:cubicBezTo>
                    <a:pt x="7604" y="713"/>
                    <a:pt x="7798" y="832"/>
                    <a:pt x="7963" y="1196"/>
                  </a:cubicBezTo>
                  <a:cubicBezTo>
                    <a:pt x="8563" y="2486"/>
                    <a:pt x="8709" y="3923"/>
                    <a:pt x="8945" y="5286"/>
                  </a:cubicBezTo>
                  <a:cubicBezTo>
                    <a:pt x="9090" y="5813"/>
                    <a:pt x="9254" y="6268"/>
                    <a:pt x="9327" y="6795"/>
                  </a:cubicBezTo>
                  <a:cubicBezTo>
                    <a:pt x="9472" y="7795"/>
                    <a:pt x="8945" y="7941"/>
                    <a:pt x="8181" y="8250"/>
                  </a:cubicBezTo>
                  <a:cubicBezTo>
                    <a:pt x="7054" y="8613"/>
                    <a:pt x="5909" y="9159"/>
                    <a:pt x="4782" y="9522"/>
                  </a:cubicBezTo>
                  <a:cubicBezTo>
                    <a:pt x="4473" y="9613"/>
                    <a:pt x="4018" y="9904"/>
                    <a:pt x="3636" y="10068"/>
                  </a:cubicBezTo>
                  <a:cubicBezTo>
                    <a:pt x="3500" y="10094"/>
                    <a:pt x="3375" y="10110"/>
                    <a:pt x="3261" y="10110"/>
                  </a:cubicBezTo>
                  <a:cubicBezTo>
                    <a:pt x="3054" y="10110"/>
                    <a:pt x="2879" y="10056"/>
                    <a:pt x="2727" y="9904"/>
                  </a:cubicBezTo>
                  <a:cubicBezTo>
                    <a:pt x="2509" y="9831"/>
                    <a:pt x="2345" y="9613"/>
                    <a:pt x="2273" y="9377"/>
                  </a:cubicBezTo>
                  <a:cubicBezTo>
                    <a:pt x="2127" y="8995"/>
                    <a:pt x="1982" y="8540"/>
                    <a:pt x="1891" y="8395"/>
                  </a:cubicBezTo>
                  <a:cubicBezTo>
                    <a:pt x="1745" y="8086"/>
                    <a:pt x="1673" y="7795"/>
                    <a:pt x="1527" y="7413"/>
                  </a:cubicBezTo>
                  <a:cubicBezTo>
                    <a:pt x="1146" y="6195"/>
                    <a:pt x="764" y="4977"/>
                    <a:pt x="527" y="3704"/>
                  </a:cubicBezTo>
                  <a:cubicBezTo>
                    <a:pt x="455" y="3086"/>
                    <a:pt x="618" y="2868"/>
                    <a:pt x="1218" y="2632"/>
                  </a:cubicBezTo>
                  <a:cubicBezTo>
                    <a:pt x="2127" y="2250"/>
                    <a:pt x="3036" y="2032"/>
                    <a:pt x="3873" y="1795"/>
                  </a:cubicBezTo>
                  <a:cubicBezTo>
                    <a:pt x="4709" y="1577"/>
                    <a:pt x="5454" y="1341"/>
                    <a:pt x="6291" y="1050"/>
                  </a:cubicBezTo>
                  <a:cubicBezTo>
                    <a:pt x="6723" y="916"/>
                    <a:pt x="7079" y="713"/>
                    <a:pt x="7376" y="713"/>
                  </a:cubicBezTo>
                  <a:close/>
                  <a:moveTo>
                    <a:pt x="7729" y="0"/>
                  </a:moveTo>
                  <a:cubicBezTo>
                    <a:pt x="7672" y="0"/>
                    <a:pt x="7618" y="23"/>
                    <a:pt x="7581" y="68"/>
                  </a:cubicBezTo>
                  <a:cubicBezTo>
                    <a:pt x="6145" y="668"/>
                    <a:pt x="4545" y="1123"/>
                    <a:pt x="3036" y="1577"/>
                  </a:cubicBezTo>
                  <a:cubicBezTo>
                    <a:pt x="2273" y="1795"/>
                    <a:pt x="982" y="1959"/>
                    <a:pt x="382" y="2559"/>
                  </a:cubicBezTo>
                  <a:cubicBezTo>
                    <a:pt x="164" y="2705"/>
                    <a:pt x="73" y="2868"/>
                    <a:pt x="73" y="3014"/>
                  </a:cubicBezTo>
                  <a:cubicBezTo>
                    <a:pt x="0" y="3014"/>
                    <a:pt x="0" y="3086"/>
                    <a:pt x="0" y="3159"/>
                  </a:cubicBezTo>
                  <a:cubicBezTo>
                    <a:pt x="164" y="4523"/>
                    <a:pt x="618" y="5886"/>
                    <a:pt x="1073" y="7177"/>
                  </a:cubicBezTo>
                  <a:cubicBezTo>
                    <a:pt x="1364" y="8086"/>
                    <a:pt x="1673" y="9522"/>
                    <a:pt x="2345" y="10286"/>
                  </a:cubicBezTo>
                  <a:cubicBezTo>
                    <a:pt x="2511" y="10490"/>
                    <a:pt x="2696" y="10564"/>
                    <a:pt x="2903" y="10564"/>
                  </a:cubicBezTo>
                  <a:cubicBezTo>
                    <a:pt x="3083" y="10564"/>
                    <a:pt x="3279" y="10508"/>
                    <a:pt x="3491" y="10431"/>
                  </a:cubicBezTo>
                  <a:lnTo>
                    <a:pt x="3564" y="10431"/>
                  </a:lnTo>
                  <a:cubicBezTo>
                    <a:pt x="4473" y="10286"/>
                    <a:pt x="5454" y="9904"/>
                    <a:pt x="6291" y="9686"/>
                  </a:cubicBezTo>
                  <a:cubicBezTo>
                    <a:pt x="7127" y="9450"/>
                    <a:pt x="7891" y="9068"/>
                    <a:pt x="8563" y="8613"/>
                  </a:cubicBezTo>
                  <a:cubicBezTo>
                    <a:pt x="8945" y="8468"/>
                    <a:pt x="9327" y="8322"/>
                    <a:pt x="9618" y="8086"/>
                  </a:cubicBezTo>
                  <a:cubicBezTo>
                    <a:pt x="10163" y="7631"/>
                    <a:pt x="9854" y="6886"/>
                    <a:pt x="9709" y="6341"/>
                  </a:cubicBezTo>
                  <a:cubicBezTo>
                    <a:pt x="9090" y="4304"/>
                    <a:pt x="9163" y="1886"/>
                    <a:pt x="7891" y="68"/>
                  </a:cubicBezTo>
                  <a:cubicBezTo>
                    <a:pt x="7845" y="23"/>
                    <a:pt x="7786" y="0"/>
                    <a:pt x="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8233313" y="3831075"/>
              <a:ext cx="172275" cy="51400"/>
            </a:xfrm>
            <a:custGeom>
              <a:avLst/>
              <a:gdLst/>
              <a:ahLst/>
              <a:cxnLst/>
              <a:rect l="l" t="t" r="r" b="b"/>
              <a:pathLst>
                <a:path w="6891" h="2056" extrusionOk="0">
                  <a:moveTo>
                    <a:pt x="6727" y="1"/>
                  </a:moveTo>
                  <a:cubicBezTo>
                    <a:pt x="5745" y="1"/>
                    <a:pt x="4618" y="455"/>
                    <a:pt x="3709" y="764"/>
                  </a:cubicBezTo>
                  <a:cubicBezTo>
                    <a:pt x="2491" y="1219"/>
                    <a:pt x="1273" y="1528"/>
                    <a:pt x="73" y="1910"/>
                  </a:cubicBezTo>
                  <a:cubicBezTo>
                    <a:pt x="0" y="1910"/>
                    <a:pt x="0" y="2055"/>
                    <a:pt x="73" y="2055"/>
                  </a:cubicBezTo>
                  <a:cubicBezTo>
                    <a:pt x="1364" y="1819"/>
                    <a:pt x="2564" y="1455"/>
                    <a:pt x="3782" y="1146"/>
                  </a:cubicBezTo>
                  <a:cubicBezTo>
                    <a:pt x="4764" y="837"/>
                    <a:pt x="5818" y="692"/>
                    <a:pt x="6818" y="237"/>
                  </a:cubicBezTo>
                  <a:cubicBezTo>
                    <a:pt x="6891" y="237"/>
                    <a:pt x="6891" y="1"/>
                    <a:pt x="6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8262188" y="3874375"/>
              <a:ext cx="111125" cy="31325"/>
            </a:xfrm>
            <a:custGeom>
              <a:avLst/>
              <a:gdLst/>
              <a:ahLst/>
              <a:cxnLst/>
              <a:rect l="l" t="t" r="r" b="b"/>
              <a:pathLst>
                <a:path w="4445" h="1253" extrusionOk="0">
                  <a:moveTo>
                    <a:pt x="4129" y="1"/>
                  </a:moveTo>
                  <a:cubicBezTo>
                    <a:pt x="3565" y="1"/>
                    <a:pt x="2929" y="196"/>
                    <a:pt x="2391" y="323"/>
                  </a:cubicBezTo>
                  <a:cubicBezTo>
                    <a:pt x="1572" y="469"/>
                    <a:pt x="809" y="632"/>
                    <a:pt x="118" y="1087"/>
                  </a:cubicBezTo>
                  <a:cubicBezTo>
                    <a:pt x="0" y="1146"/>
                    <a:pt x="25" y="1252"/>
                    <a:pt x="126" y="1252"/>
                  </a:cubicBezTo>
                  <a:cubicBezTo>
                    <a:pt x="150" y="1252"/>
                    <a:pt x="178" y="1246"/>
                    <a:pt x="209" y="1232"/>
                  </a:cubicBezTo>
                  <a:cubicBezTo>
                    <a:pt x="954" y="923"/>
                    <a:pt x="1863" y="705"/>
                    <a:pt x="2700" y="632"/>
                  </a:cubicBezTo>
                  <a:cubicBezTo>
                    <a:pt x="3227" y="469"/>
                    <a:pt x="3990" y="541"/>
                    <a:pt x="4372" y="250"/>
                  </a:cubicBezTo>
                  <a:cubicBezTo>
                    <a:pt x="4445" y="178"/>
                    <a:pt x="4445" y="87"/>
                    <a:pt x="4372" y="14"/>
                  </a:cubicBezTo>
                  <a:cubicBezTo>
                    <a:pt x="4293" y="5"/>
                    <a:pt x="4212" y="1"/>
                    <a:pt x="4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8318313" y="3915725"/>
              <a:ext cx="19100" cy="8550"/>
            </a:xfrm>
            <a:custGeom>
              <a:avLst/>
              <a:gdLst/>
              <a:ahLst/>
              <a:cxnLst/>
              <a:rect l="l" t="t" r="r" b="b"/>
              <a:pathLst>
                <a:path w="764" h="342" extrusionOk="0">
                  <a:moveTo>
                    <a:pt x="587" y="0"/>
                  </a:moveTo>
                  <a:cubicBezTo>
                    <a:pt x="511" y="0"/>
                    <a:pt x="430" y="33"/>
                    <a:pt x="382" y="33"/>
                  </a:cubicBezTo>
                  <a:cubicBezTo>
                    <a:pt x="236" y="105"/>
                    <a:pt x="146" y="105"/>
                    <a:pt x="73" y="105"/>
                  </a:cubicBezTo>
                  <a:cubicBezTo>
                    <a:pt x="0" y="178"/>
                    <a:pt x="0" y="342"/>
                    <a:pt x="73" y="342"/>
                  </a:cubicBezTo>
                  <a:cubicBezTo>
                    <a:pt x="236" y="342"/>
                    <a:pt x="309" y="342"/>
                    <a:pt x="455" y="251"/>
                  </a:cubicBezTo>
                  <a:cubicBezTo>
                    <a:pt x="527" y="251"/>
                    <a:pt x="600" y="251"/>
                    <a:pt x="764" y="178"/>
                  </a:cubicBezTo>
                  <a:cubicBezTo>
                    <a:pt x="764" y="105"/>
                    <a:pt x="764" y="33"/>
                    <a:pt x="691" y="33"/>
                  </a:cubicBezTo>
                  <a:cubicBezTo>
                    <a:pt x="661" y="9"/>
                    <a:pt x="624" y="0"/>
                    <a:pt x="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8024688" y="3475950"/>
              <a:ext cx="532250" cy="658025"/>
            </a:xfrm>
            <a:custGeom>
              <a:avLst/>
              <a:gdLst/>
              <a:ahLst/>
              <a:cxnLst/>
              <a:rect l="l" t="t" r="r" b="b"/>
              <a:pathLst>
                <a:path w="21290" h="26321" extrusionOk="0">
                  <a:moveTo>
                    <a:pt x="853" y="4986"/>
                  </a:moveTo>
                  <a:cubicBezTo>
                    <a:pt x="1171" y="4986"/>
                    <a:pt x="1458" y="5355"/>
                    <a:pt x="1746" y="5806"/>
                  </a:cubicBezTo>
                  <a:cubicBezTo>
                    <a:pt x="1982" y="6406"/>
                    <a:pt x="2128" y="7024"/>
                    <a:pt x="2273" y="7552"/>
                  </a:cubicBezTo>
                  <a:cubicBezTo>
                    <a:pt x="2346" y="7843"/>
                    <a:pt x="2437" y="8079"/>
                    <a:pt x="2509" y="8388"/>
                  </a:cubicBezTo>
                  <a:lnTo>
                    <a:pt x="2509" y="8461"/>
                  </a:lnTo>
                  <a:cubicBezTo>
                    <a:pt x="2509" y="9370"/>
                    <a:pt x="2346" y="10279"/>
                    <a:pt x="2200" y="11188"/>
                  </a:cubicBezTo>
                  <a:cubicBezTo>
                    <a:pt x="2128" y="11024"/>
                    <a:pt x="2128" y="10806"/>
                    <a:pt x="2055" y="10661"/>
                  </a:cubicBezTo>
                  <a:lnTo>
                    <a:pt x="2055" y="10570"/>
                  </a:lnTo>
                  <a:cubicBezTo>
                    <a:pt x="2200" y="9370"/>
                    <a:pt x="2273" y="7933"/>
                    <a:pt x="1982" y="6643"/>
                  </a:cubicBezTo>
                  <a:cubicBezTo>
                    <a:pt x="1982" y="6618"/>
                    <a:pt x="1964" y="6610"/>
                    <a:pt x="1940" y="6610"/>
                  </a:cubicBezTo>
                  <a:cubicBezTo>
                    <a:pt x="1891" y="6610"/>
                    <a:pt x="1819" y="6643"/>
                    <a:pt x="1819" y="6643"/>
                  </a:cubicBezTo>
                  <a:cubicBezTo>
                    <a:pt x="1982" y="7843"/>
                    <a:pt x="1891" y="8988"/>
                    <a:pt x="1891" y="10206"/>
                  </a:cubicBezTo>
                  <a:cubicBezTo>
                    <a:pt x="1819" y="9897"/>
                    <a:pt x="1673" y="9588"/>
                    <a:pt x="1600" y="9206"/>
                  </a:cubicBezTo>
                  <a:cubicBezTo>
                    <a:pt x="1528" y="9061"/>
                    <a:pt x="1437" y="8843"/>
                    <a:pt x="1364" y="8679"/>
                  </a:cubicBezTo>
                  <a:cubicBezTo>
                    <a:pt x="1437" y="8224"/>
                    <a:pt x="1291" y="7697"/>
                    <a:pt x="1219" y="7243"/>
                  </a:cubicBezTo>
                  <a:cubicBezTo>
                    <a:pt x="1219" y="6643"/>
                    <a:pt x="1146" y="6025"/>
                    <a:pt x="982" y="5425"/>
                  </a:cubicBezTo>
                  <a:cubicBezTo>
                    <a:pt x="946" y="5388"/>
                    <a:pt x="910" y="5370"/>
                    <a:pt x="882" y="5370"/>
                  </a:cubicBezTo>
                  <a:cubicBezTo>
                    <a:pt x="855" y="5370"/>
                    <a:pt x="837" y="5388"/>
                    <a:pt x="837" y="5425"/>
                  </a:cubicBezTo>
                  <a:cubicBezTo>
                    <a:pt x="910" y="5734"/>
                    <a:pt x="910" y="5952"/>
                    <a:pt x="982" y="6261"/>
                  </a:cubicBezTo>
                  <a:cubicBezTo>
                    <a:pt x="910" y="5952"/>
                    <a:pt x="837" y="5570"/>
                    <a:pt x="764" y="5279"/>
                  </a:cubicBezTo>
                  <a:cubicBezTo>
                    <a:pt x="764" y="5243"/>
                    <a:pt x="746" y="5225"/>
                    <a:pt x="728" y="5225"/>
                  </a:cubicBezTo>
                  <a:cubicBezTo>
                    <a:pt x="710" y="5225"/>
                    <a:pt x="691" y="5243"/>
                    <a:pt x="691" y="5279"/>
                  </a:cubicBezTo>
                  <a:cubicBezTo>
                    <a:pt x="764" y="5952"/>
                    <a:pt x="764" y="6570"/>
                    <a:pt x="764" y="7170"/>
                  </a:cubicBezTo>
                  <a:cubicBezTo>
                    <a:pt x="691" y="7097"/>
                    <a:pt x="691" y="7024"/>
                    <a:pt x="619" y="6934"/>
                  </a:cubicBezTo>
                  <a:lnTo>
                    <a:pt x="619" y="6715"/>
                  </a:lnTo>
                  <a:cubicBezTo>
                    <a:pt x="528" y="6188"/>
                    <a:pt x="619" y="5661"/>
                    <a:pt x="619" y="5206"/>
                  </a:cubicBezTo>
                  <a:lnTo>
                    <a:pt x="528" y="5206"/>
                  </a:lnTo>
                  <a:cubicBezTo>
                    <a:pt x="382" y="5425"/>
                    <a:pt x="382" y="5806"/>
                    <a:pt x="382" y="6115"/>
                  </a:cubicBezTo>
                  <a:lnTo>
                    <a:pt x="382" y="6406"/>
                  </a:lnTo>
                  <a:cubicBezTo>
                    <a:pt x="382" y="6334"/>
                    <a:pt x="382" y="6188"/>
                    <a:pt x="310" y="6025"/>
                  </a:cubicBezTo>
                  <a:cubicBezTo>
                    <a:pt x="310" y="5570"/>
                    <a:pt x="310" y="5352"/>
                    <a:pt x="528" y="5115"/>
                  </a:cubicBezTo>
                  <a:cubicBezTo>
                    <a:pt x="640" y="5026"/>
                    <a:pt x="748" y="4986"/>
                    <a:pt x="853" y="4986"/>
                  </a:cubicBezTo>
                  <a:close/>
                  <a:moveTo>
                    <a:pt x="1673" y="10424"/>
                  </a:moveTo>
                  <a:lnTo>
                    <a:pt x="1673" y="10424"/>
                  </a:lnTo>
                  <a:cubicBezTo>
                    <a:pt x="1819" y="10951"/>
                    <a:pt x="1982" y="11479"/>
                    <a:pt x="2128" y="12024"/>
                  </a:cubicBezTo>
                  <a:lnTo>
                    <a:pt x="2128" y="12479"/>
                  </a:lnTo>
                  <a:cubicBezTo>
                    <a:pt x="1982" y="11788"/>
                    <a:pt x="1819" y="11115"/>
                    <a:pt x="1673" y="10424"/>
                  </a:cubicBezTo>
                  <a:close/>
                  <a:moveTo>
                    <a:pt x="2655" y="8843"/>
                  </a:moveTo>
                  <a:cubicBezTo>
                    <a:pt x="2728" y="9061"/>
                    <a:pt x="2728" y="9297"/>
                    <a:pt x="2800" y="9515"/>
                  </a:cubicBezTo>
                  <a:cubicBezTo>
                    <a:pt x="2800" y="9515"/>
                    <a:pt x="2728" y="9515"/>
                    <a:pt x="2728" y="9588"/>
                  </a:cubicBezTo>
                  <a:cubicBezTo>
                    <a:pt x="2800" y="10279"/>
                    <a:pt x="2800" y="10951"/>
                    <a:pt x="2728" y="11570"/>
                  </a:cubicBezTo>
                  <a:lnTo>
                    <a:pt x="2728" y="11642"/>
                  </a:lnTo>
                  <a:lnTo>
                    <a:pt x="2728" y="12097"/>
                  </a:lnTo>
                  <a:cubicBezTo>
                    <a:pt x="2655" y="12242"/>
                    <a:pt x="2655" y="12388"/>
                    <a:pt x="2582" y="12624"/>
                  </a:cubicBezTo>
                  <a:cubicBezTo>
                    <a:pt x="2509" y="12388"/>
                    <a:pt x="2509" y="12170"/>
                    <a:pt x="2437" y="11860"/>
                  </a:cubicBezTo>
                  <a:cubicBezTo>
                    <a:pt x="2509" y="10879"/>
                    <a:pt x="2655" y="9897"/>
                    <a:pt x="2655" y="8843"/>
                  </a:cubicBezTo>
                  <a:close/>
                  <a:moveTo>
                    <a:pt x="2891" y="12024"/>
                  </a:moveTo>
                  <a:cubicBezTo>
                    <a:pt x="2964" y="12388"/>
                    <a:pt x="2891" y="12933"/>
                    <a:pt x="2800" y="13297"/>
                  </a:cubicBezTo>
                  <a:lnTo>
                    <a:pt x="2728" y="13224"/>
                  </a:lnTo>
                  <a:cubicBezTo>
                    <a:pt x="2800" y="12842"/>
                    <a:pt x="2891" y="12388"/>
                    <a:pt x="2891" y="12097"/>
                  </a:cubicBezTo>
                  <a:lnTo>
                    <a:pt x="2891" y="12024"/>
                  </a:lnTo>
                  <a:close/>
                  <a:moveTo>
                    <a:pt x="2273" y="12697"/>
                  </a:moveTo>
                  <a:cubicBezTo>
                    <a:pt x="2346" y="12842"/>
                    <a:pt x="2437" y="13079"/>
                    <a:pt x="2437" y="13224"/>
                  </a:cubicBezTo>
                  <a:lnTo>
                    <a:pt x="2437" y="13533"/>
                  </a:lnTo>
                  <a:cubicBezTo>
                    <a:pt x="2346" y="13224"/>
                    <a:pt x="2273" y="13006"/>
                    <a:pt x="2200" y="12697"/>
                  </a:cubicBezTo>
                  <a:close/>
                  <a:moveTo>
                    <a:pt x="2582" y="13842"/>
                  </a:moveTo>
                  <a:cubicBezTo>
                    <a:pt x="2582" y="13915"/>
                    <a:pt x="2655" y="13988"/>
                    <a:pt x="2655" y="14060"/>
                  </a:cubicBezTo>
                  <a:cubicBezTo>
                    <a:pt x="2655" y="14133"/>
                    <a:pt x="2582" y="14297"/>
                    <a:pt x="2582" y="14369"/>
                  </a:cubicBezTo>
                  <a:cubicBezTo>
                    <a:pt x="2582" y="14206"/>
                    <a:pt x="2509" y="14133"/>
                    <a:pt x="2509" y="13988"/>
                  </a:cubicBezTo>
                  <a:cubicBezTo>
                    <a:pt x="2509" y="13915"/>
                    <a:pt x="2582" y="13842"/>
                    <a:pt x="2582" y="13842"/>
                  </a:cubicBezTo>
                  <a:close/>
                  <a:moveTo>
                    <a:pt x="3344" y="14446"/>
                  </a:moveTo>
                  <a:cubicBezTo>
                    <a:pt x="3255" y="14663"/>
                    <a:pt x="3255" y="14898"/>
                    <a:pt x="3255" y="15206"/>
                  </a:cubicBezTo>
                  <a:cubicBezTo>
                    <a:pt x="3255" y="15115"/>
                    <a:pt x="3255" y="15115"/>
                    <a:pt x="3182" y="15042"/>
                  </a:cubicBezTo>
                  <a:cubicBezTo>
                    <a:pt x="3254" y="14897"/>
                    <a:pt x="3255" y="14663"/>
                    <a:pt x="3344" y="14446"/>
                  </a:cubicBezTo>
                  <a:close/>
                  <a:moveTo>
                    <a:pt x="2800" y="14751"/>
                  </a:moveTo>
                  <a:cubicBezTo>
                    <a:pt x="2800" y="14897"/>
                    <a:pt x="2891" y="15042"/>
                    <a:pt x="2891" y="15206"/>
                  </a:cubicBezTo>
                  <a:lnTo>
                    <a:pt x="2891" y="15497"/>
                  </a:lnTo>
                  <a:cubicBezTo>
                    <a:pt x="2800" y="15351"/>
                    <a:pt x="2800" y="15206"/>
                    <a:pt x="2728" y="15042"/>
                  </a:cubicBezTo>
                  <a:cubicBezTo>
                    <a:pt x="2800" y="14969"/>
                    <a:pt x="2800" y="14824"/>
                    <a:pt x="2800" y="14751"/>
                  </a:cubicBezTo>
                  <a:close/>
                  <a:moveTo>
                    <a:pt x="3109" y="16024"/>
                  </a:moveTo>
                  <a:lnTo>
                    <a:pt x="3109" y="16260"/>
                  </a:lnTo>
                  <a:lnTo>
                    <a:pt x="3109" y="16333"/>
                  </a:lnTo>
                  <a:cubicBezTo>
                    <a:pt x="3109" y="16333"/>
                    <a:pt x="3109" y="16260"/>
                    <a:pt x="3037" y="16187"/>
                  </a:cubicBezTo>
                  <a:cubicBezTo>
                    <a:pt x="3037" y="16187"/>
                    <a:pt x="3109" y="16115"/>
                    <a:pt x="3109" y="16024"/>
                  </a:cubicBezTo>
                  <a:close/>
                  <a:moveTo>
                    <a:pt x="5164" y="20496"/>
                  </a:moveTo>
                  <a:cubicBezTo>
                    <a:pt x="5236" y="20733"/>
                    <a:pt x="5164" y="20951"/>
                    <a:pt x="5164" y="21187"/>
                  </a:cubicBezTo>
                  <a:lnTo>
                    <a:pt x="5164" y="21024"/>
                  </a:lnTo>
                  <a:lnTo>
                    <a:pt x="5164" y="20496"/>
                  </a:lnTo>
                  <a:close/>
                  <a:moveTo>
                    <a:pt x="4327" y="18151"/>
                  </a:moveTo>
                  <a:cubicBezTo>
                    <a:pt x="4546" y="19205"/>
                    <a:pt x="4546" y="20278"/>
                    <a:pt x="4400" y="21333"/>
                  </a:cubicBezTo>
                  <a:cubicBezTo>
                    <a:pt x="4327" y="21114"/>
                    <a:pt x="4327" y="20878"/>
                    <a:pt x="4255" y="20660"/>
                  </a:cubicBezTo>
                  <a:cubicBezTo>
                    <a:pt x="4164" y="20569"/>
                    <a:pt x="4164" y="20424"/>
                    <a:pt x="4091" y="20278"/>
                  </a:cubicBezTo>
                  <a:cubicBezTo>
                    <a:pt x="4255" y="19660"/>
                    <a:pt x="4255" y="19060"/>
                    <a:pt x="4327" y="18533"/>
                  </a:cubicBezTo>
                  <a:lnTo>
                    <a:pt x="4327" y="18151"/>
                  </a:lnTo>
                  <a:close/>
                  <a:moveTo>
                    <a:pt x="2891" y="9897"/>
                  </a:moveTo>
                  <a:lnTo>
                    <a:pt x="2891" y="9897"/>
                  </a:lnTo>
                  <a:cubicBezTo>
                    <a:pt x="3182" y="10879"/>
                    <a:pt x="3418" y="11933"/>
                    <a:pt x="3637" y="12933"/>
                  </a:cubicBezTo>
                  <a:cubicBezTo>
                    <a:pt x="4085" y="15175"/>
                    <a:pt x="4463" y="17418"/>
                    <a:pt x="4979" y="19660"/>
                  </a:cubicBezTo>
                  <a:lnTo>
                    <a:pt x="4979" y="19660"/>
                  </a:lnTo>
                  <a:cubicBezTo>
                    <a:pt x="4958" y="19608"/>
                    <a:pt x="4927" y="19561"/>
                    <a:pt x="4927" y="19515"/>
                  </a:cubicBezTo>
                  <a:cubicBezTo>
                    <a:pt x="4855" y="19515"/>
                    <a:pt x="4782" y="19515"/>
                    <a:pt x="4855" y="19587"/>
                  </a:cubicBezTo>
                  <a:cubicBezTo>
                    <a:pt x="5236" y="20569"/>
                    <a:pt x="4782" y="21714"/>
                    <a:pt x="4709" y="22769"/>
                  </a:cubicBezTo>
                  <a:cubicBezTo>
                    <a:pt x="4709" y="22623"/>
                    <a:pt x="4618" y="22387"/>
                    <a:pt x="4618" y="22242"/>
                  </a:cubicBezTo>
                  <a:cubicBezTo>
                    <a:pt x="4855" y="20805"/>
                    <a:pt x="4855" y="19296"/>
                    <a:pt x="4400" y="17842"/>
                  </a:cubicBezTo>
                  <a:cubicBezTo>
                    <a:pt x="4400" y="17387"/>
                    <a:pt x="4400" y="16860"/>
                    <a:pt x="4164" y="16569"/>
                  </a:cubicBezTo>
                  <a:cubicBezTo>
                    <a:pt x="4091" y="16569"/>
                    <a:pt x="4018" y="16642"/>
                    <a:pt x="4091" y="16642"/>
                  </a:cubicBezTo>
                  <a:cubicBezTo>
                    <a:pt x="4473" y="17097"/>
                    <a:pt x="4091" y="18460"/>
                    <a:pt x="4018" y="18987"/>
                  </a:cubicBezTo>
                  <a:cubicBezTo>
                    <a:pt x="4018" y="19205"/>
                    <a:pt x="3946" y="19369"/>
                    <a:pt x="3946" y="19587"/>
                  </a:cubicBezTo>
                  <a:lnTo>
                    <a:pt x="3946" y="19515"/>
                  </a:lnTo>
                  <a:lnTo>
                    <a:pt x="3946" y="17933"/>
                  </a:lnTo>
                  <a:cubicBezTo>
                    <a:pt x="4018" y="17169"/>
                    <a:pt x="4091" y="16406"/>
                    <a:pt x="3946" y="15660"/>
                  </a:cubicBezTo>
                  <a:cubicBezTo>
                    <a:pt x="3946" y="15278"/>
                    <a:pt x="3946" y="14969"/>
                    <a:pt x="3873" y="14588"/>
                  </a:cubicBezTo>
                  <a:cubicBezTo>
                    <a:pt x="3873" y="14551"/>
                    <a:pt x="3855" y="14533"/>
                    <a:pt x="3837" y="14533"/>
                  </a:cubicBezTo>
                  <a:cubicBezTo>
                    <a:pt x="3818" y="14533"/>
                    <a:pt x="3800" y="14551"/>
                    <a:pt x="3800" y="14588"/>
                  </a:cubicBezTo>
                  <a:cubicBezTo>
                    <a:pt x="3800" y="15424"/>
                    <a:pt x="3709" y="16260"/>
                    <a:pt x="3564" y="17097"/>
                  </a:cubicBezTo>
                  <a:cubicBezTo>
                    <a:pt x="3564" y="16715"/>
                    <a:pt x="3491" y="16333"/>
                    <a:pt x="3418" y="15951"/>
                  </a:cubicBezTo>
                  <a:cubicBezTo>
                    <a:pt x="3491" y="15115"/>
                    <a:pt x="3564" y="14206"/>
                    <a:pt x="3491" y="13388"/>
                  </a:cubicBezTo>
                  <a:cubicBezTo>
                    <a:pt x="3491" y="13342"/>
                    <a:pt x="3473" y="13319"/>
                    <a:pt x="3455" y="13319"/>
                  </a:cubicBezTo>
                  <a:cubicBezTo>
                    <a:pt x="3437" y="13319"/>
                    <a:pt x="3418" y="13342"/>
                    <a:pt x="3418" y="13388"/>
                  </a:cubicBezTo>
                  <a:cubicBezTo>
                    <a:pt x="3418" y="13006"/>
                    <a:pt x="3346" y="12624"/>
                    <a:pt x="3255" y="12242"/>
                  </a:cubicBezTo>
                  <a:cubicBezTo>
                    <a:pt x="3255" y="12218"/>
                    <a:pt x="3239" y="12210"/>
                    <a:pt x="3220" y="12210"/>
                  </a:cubicBezTo>
                  <a:cubicBezTo>
                    <a:pt x="3182" y="12210"/>
                    <a:pt x="3134" y="12242"/>
                    <a:pt x="3182" y="12242"/>
                  </a:cubicBezTo>
                  <a:cubicBezTo>
                    <a:pt x="3255" y="13006"/>
                    <a:pt x="3182" y="13679"/>
                    <a:pt x="3037" y="14369"/>
                  </a:cubicBezTo>
                  <a:cubicBezTo>
                    <a:pt x="2964" y="14133"/>
                    <a:pt x="2964" y="13988"/>
                    <a:pt x="2891" y="13751"/>
                  </a:cubicBezTo>
                  <a:cubicBezTo>
                    <a:pt x="2891" y="13533"/>
                    <a:pt x="2964" y="13388"/>
                    <a:pt x="2964" y="13151"/>
                  </a:cubicBezTo>
                  <a:cubicBezTo>
                    <a:pt x="2964" y="12770"/>
                    <a:pt x="3109" y="12170"/>
                    <a:pt x="2891" y="11788"/>
                  </a:cubicBezTo>
                  <a:cubicBezTo>
                    <a:pt x="2964" y="11115"/>
                    <a:pt x="3037" y="10497"/>
                    <a:pt x="2891" y="9897"/>
                  </a:cubicBezTo>
                  <a:close/>
                  <a:moveTo>
                    <a:pt x="5309" y="20951"/>
                  </a:moveTo>
                  <a:cubicBezTo>
                    <a:pt x="5455" y="21569"/>
                    <a:pt x="5691" y="22169"/>
                    <a:pt x="5836" y="22769"/>
                  </a:cubicBezTo>
                  <a:cubicBezTo>
                    <a:pt x="5909" y="23005"/>
                    <a:pt x="5982" y="23460"/>
                    <a:pt x="6146" y="23678"/>
                  </a:cubicBezTo>
                  <a:cubicBezTo>
                    <a:pt x="6073" y="23751"/>
                    <a:pt x="6073" y="23751"/>
                    <a:pt x="5982" y="23751"/>
                  </a:cubicBezTo>
                  <a:cubicBezTo>
                    <a:pt x="5527" y="23387"/>
                    <a:pt x="5691" y="22387"/>
                    <a:pt x="5236" y="22096"/>
                  </a:cubicBezTo>
                  <a:cubicBezTo>
                    <a:pt x="5309" y="21860"/>
                    <a:pt x="5309" y="21642"/>
                    <a:pt x="5309" y="21405"/>
                  </a:cubicBezTo>
                  <a:lnTo>
                    <a:pt x="5309" y="20951"/>
                  </a:lnTo>
                  <a:close/>
                  <a:moveTo>
                    <a:pt x="16527" y="22169"/>
                  </a:moveTo>
                  <a:cubicBezTo>
                    <a:pt x="16672" y="22478"/>
                    <a:pt x="16672" y="22623"/>
                    <a:pt x="16436" y="22842"/>
                  </a:cubicBezTo>
                  <a:cubicBezTo>
                    <a:pt x="16145" y="23078"/>
                    <a:pt x="15163" y="23078"/>
                    <a:pt x="14781" y="23078"/>
                  </a:cubicBezTo>
                  <a:cubicBezTo>
                    <a:pt x="13800" y="23296"/>
                    <a:pt x="12800" y="23387"/>
                    <a:pt x="11818" y="23460"/>
                  </a:cubicBezTo>
                  <a:cubicBezTo>
                    <a:pt x="10836" y="23532"/>
                    <a:pt x="9854" y="23751"/>
                    <a:pt x="8873" y="23842"/>
                  </a:cubicBezTo>
                  <a:cubicBezTo>
                    <a:pt x="11436" y="23223"/>
                    <a:pt x="14018" y="22696"/>
                    <a:pt x="16527" y="22169"/>
                  </a:cubicBezTo>
                  <a:close/>
                  <a:moveTo>
                    <a:pt x="5236" y="22169"/>
                  </a:moveTo>
                  <a:cubicBezTo>
                    <a:pt x="5455" y="22551"/>
                    <a:pt x="5382" y="23078"/>
                    <a:pt x="5527" y="23460"/>
                  </a:cubicBezTo>
                  <a:cubicBezTo>
                    <a:pt x="5527" y="23532"/>
                    <a:pt x="5527" y="23605"/>
                    <a:pt x="5618" y="23605"/>
                  </a:cubicBezTo>
                  <a:cubicBezTo>
                    <a:pt x="5527" y="23678"/>
                    <a:pt x="5455" y="23842"/>
                    <a:pt x="5455" y="23914"/>
                  </a:cubicBezTo>
                  <a:lnTo>
                    <a:pt x="5236" y="23914"/>
                  </a:lnTo>
                  <a:lnTo>
                    <a:pt x="5164" y="23842"/>
                  </a:lnTo>
                  <a:cubicBezTo>
                    <a:pt x="5073" y="23678"/>
                    <a:pt x="5000" y="23605"/>
                    <a:pt x="4927" y="23460"/>
                  </a:cubicBezTo>
                  <a:cubicBezTo>
                    <a:pt x="5000" y="23460"/>
                    <a:pt x="5073" y="23387"/>
                    <a:pt x="5073" y="23296"/>
                  </a:cubicBezTo>
                  <a:lnTo>
                    <a:pt x="5073" y="23460"/>
                  </a:lnTo>
                  <a:cubicBezTo>
                    <a:pt x="5073" y="23502"/>
                    <a:pt x="5152" y="23544"/>
                    <a:pt x="5218" y="23544"/>
                  </a:cubicBezTo>
                  <a:cubicBezTo>
                    <a:pt x="5267" y="23544"/>
                    <a:pt x="5309" y="23521"/>
                    <a:pt x="5309" y="23460"/>
                  </a:cubicBezTo>
                  <a:cubicBezTo>
                    <a:pt x="5382" y="23223"/>
                    <a:pt x="5382" y="23151"/>
                    <a:pt x="5309" y="23005"/>
                  </a:cubicBezTo>
                  <a:lnTo>
                    <a:pt x="5309" y="22932"/>
                  </a:lnTo>
                  <a:cubicBezTo>
                    <a:pt x="5236" y="22696"/>
                    <a:pt x="5236" y="22478"/>
                    <a:pt x="5236" y="22169"/>
                  </a:cubicBezTo>
                  <a:close/>
                  <a:moveTo>
                    <a:pt x="8036" y="24060"/>
                  </a:moveTo>
                  <a:cubicBezTo>
                    <a:pt x="7964" y="24060"/>
                    <a:pt x="7891" y="24132"/>
                    <a:pt x="7800" y="24132"/>
                  </a:cubicBezTo>
                  <a:lnTo>
                    <a:pt x="7891" y="24060"/>
                  </a:lnTo>
                  <a:close/>
                  <a:moveTo>
                    <a:pt x="14869" y="358"/>
                  </a:moveTo>
                  <a:cubicBezTo>
                    <a:pt x="15097" y="358"/>
                    <a:pt x="15321" y="398"/>
                    <a:pt x="15527" y="498"/>
                  </a:cubicBezTo>
                  <a:cubicBezTo>
                    <a:pt x="15981" y="807"/>
                    <a:pt x="16145" y="1407"/>
                    <a:pt x="16218" y="1934"/>
                  </a:cubicBezTo>
                  <a:cubicBezTo>
                    <a:pt x="16436" y="3007"/>
                    <a:pt x="16436" y="4134"/>
                    <a:pt x="16527" y="5206"/>
                  </a:cubicBezTo>
                  <a:cubicBezTo>
                    <a:pt x="16981" y="8752"/>
                    <a:pt x="18108" y="12097"/>
                    <a:pt x="19326" y="15424"/>
                  </a:cubicBezTo>
                  <a:cubicBezTo>
                    <a:pt x="19617" y="16260"/>
                    <a:pt x="19926" y="17024"/>
                    <a:pt x="20163" y="17842"/>
                  </a:cubicBezTo>
                  <a:cubicBezTo>
                    <a:pt x="20381" y="18533"/>
                    <a:pt x="20908" y="19660"/>
                    <a:pt x="20835" y="20424"/>
                  </a:cubicBezTo>
                  <a:cubicBezTo>
                    <a:pt x="20763" y="21024"/>
                    <a:pt x="19326" y="21187"/>
                    <a:pt x="18636" y="21333"/>
                  </a:cubicBezTo>
                  <a:cubicBezTo>
                    <a:pt x="17727" y="21569"/>
                    <a:pt x="16818" y="21714"/>
                    <a:pt x="15836" y="21933"/>
                  </a:cubicBezTo>
                  <a:cubicBezTo>
                    <a:pt x="14018" y="22314"/>
                    <a:pt x="12127" y="22696"/>
                    <a:pt x="10309" y="23151"/>
                  </a:cubicBezTo>
                  <a:cubicBezTo>
                    <a:pt x="9400" y="23296"/>
                    <a:pt x="8564" y="23532"/>
                    <a:pt x="7655" y="23751"/>
                  </a:cubicBezTo>
                  <a:cubicBezTo>
                    <a:pt x="7582" y="23751"/>
                    <a:pt x="7436" y="23842"/>
                    <a:pt x="7273" y="23842"/>
                  </a:cubicBezTo>
                  <a:lnTo>
                    <a:pt x="7200" y="23842"/>
                  </a:lnTo>
                  <a:lnTo>
                    <a:pt x="7200" y="23914"/>
                  </a:lnTo>
                  <a:cubicBezTo>
                    <a:pt x="6754" y="24037"/>
                    <a:pt x="6256" y="24225"/>
                    <a:pt x="5838" y="24225"/>
                  </a:cubicBezTo>
                  <a:cubicBezTo>
                    <a:pt x="5762" y="24225"/>
                    <a:pt x="5688" y="24219"/>
                    <a:pt x="5618" y="24205"/>
                  </a:cubicBezTo>
                  <a:cubicBezTo>
                    <a:pt x="5691" y="24132"/>
                    <a:pt x="5836" y="24132"/>
                    <a:pt x="5982" y="24060"/>
                  </a:cubicBezTo>
                  <a:lnTo>
                    <a:pt x="6146" y="24060"/>
                  </a:lnTo>
                  <a:lnTo>
                    <a:pt x="6146" y="24132"/>
                  </a:lnTo>
                  <a:cubicBezTo>
                    <a:pt x="6291" y="24132"/>
                    <a:pt x="6291" y="23987"/>
                    <a:pt x="6291" y="23914"/>
                  </a:cubicBezTo>
                  <a:lnTo>
                    <a:pt x="6291" y="23842"/>
                  </a:lnTo>
                  <a:cubicBezTo>
                    <a:pt x="6364" y="23842"/>
                    <a:pt x="6436" y="23751"/>
                    <a:pt x="6436" y="23678"/>
                  </a:cubicBezTo>
                  <a:lnTo>
                    <a:pt x="6436" y="23605"/>
                  </a:lnTo>
                  <a:cubicBezTo>
                    <a:pt x="6436" y="23605"/>
                    <a:pt x="6364" y="23605"/>
                    <a:pt x="6364" y="23532"/>
                  </a:cubicBezTo>
                  <a:cubicBezTo>
                    <a:pt x="6146" y="23078"/>
                    <a:pt x="6073" y="22314"/>
                    <a:pt x="5909" y="21860"/>
                  </a:cubicBezTo>
                  <a:cubicBezTo>
                    <a:pt x="5527" y="20424"/>
                    <a:pt x="5236" y="18987"/>
                    <a:pt x="4927" y="17551"/>
                  </a:cubicBezTo>
                  <a:cubicBezTo>
                    <a:pt x="4327" y="14515"/>
                    <a:pt x="3709" y="11570"/>
                    <a:pt x="2891" y="8606"/>
                  </a:cubicBezTo>
                  <a:cubicBezTo>
                    <a:pt x="2728" y="8006"/>
                    <a:pt x="1982" y="5043"/>
                    <a:pt x="1073" y="4752"/>
                  </a:cubicBezTo>
                  <a:lnTo>
                    <a:pt x="1146" y="4661"/>
                  </a:lnTo>
                  <a:cubicBezTo>
                    <a:pt x="2128" y="4206"/>
                    <a:pt x="3109" y="3988"/>
                    <a:pt x="4091" y="3679"/>
                  </a:cubicBezTo>
                  <a:cubicBezTo>
                    <a:pt x="5764" y="3079"/>
                    <a:pt x="7273" y="2243"/>
                    <a:pt x="9091" y="2025"/>
                  </a:cubicBezTo>
                  <a:cubicBezTo>
                    <a:pt x="9927" y="1861"/>
                    <a:pt x="10836" y="1861"/>
                    <a:pt x="11672" y="1570"/>
                  </a:cubicBezTo>
                  <a:cubicBezTo>
                    <a:pt x="12345" y="1334"/>
                    <a:pt x="12963" y="879"/>
                    <a:pt x="13636" y="661"/>
                  </a:cubicBezTo>
                  <a:cubicBezTo>
                    <a:pt x="13983" y="506"/>
                    <a:pt x="14432" y="358"/>
                    <a:pt x="14869" y="358"/>
                  </a:cubicBezTo>
                  <a:close/>
                  <a:moveTo>
                    <a:pt x="17581" y="21933"/>
                  </a:moveTo>
                  <a:cubicBezTo>
                    <a:pt x="17654" y="22314"/>
                    <a:pt x="17799" y="22696"/>
                    <a:pt x="17890" y="23151"/>
                  </a:cubicBezTo>
                  <a:cubicBezTo>
                    <a:pt x="18036" y="23842"/>
                    <a:pt x="17963" y="23842"/>
                    <a:pt x="17272" y="23987"/>
                  </a:cubicBezTo>
                  <a:cubicBezTo>
                    <a:pt x="16072" y="24205"/>
                    <a:pt x="14854" y="24369"/>
                    <a:pt x="13636" y="24441"/>
                  </a:cubicBezTo>
                  <a:cubicBezTo>
                    <a:pt x="13387" y="24464"/>
                    <a:pt x="13133" y="24474"/>
                    <a:pt x="12877" y="24474"/>
                  </a:cubicBezTo>
                  <a:cubicBezTo>
                    <a:pt x="11506" y="24474"/>
                    <a:pt x="10045" y="24194"/>
                    <a:pt x="8636" y="24132"/>
                  </a:cubicBezTo>
                  <a:cubicBezTo>
                    <a:pt x="9473" y="24132"/>
                    <a:pt x="10309" y="23914"/>
                    <a:pt x="11145" y="23842"/>
                  </a:cubicBezTo>
                  <a:cubicBezTo>
                    <a:pt x="13036" y="23678"/>
                    <a:pt x="14927" y="23387"/>
                    <a:pt x="16890" y="23078"/>
                  </a:cubicBezTo>
                  <a:cubicBezTo>
                    <a:pt x="16981" y="23078"/>
                    <a:pt x="16981" y="23005"/>
                    <a:pt x="16981" y="22932"/>
                  </a:cubicBezTo>
                  <a:cubicBezTo>
                    <a:pt x="16981" y="22623"/>
                    <a:pt x="16981" y="22387"/>
                    <a:pt x="16890" y="22096"/>
                  </a:cubicBezTo>
                  <a:cubicBezTo>
                    <a:pt x="17127" y="22023"/>
                    <a:pt x="17345" y="22023"/>
                    <a:pt x="17581" y="21933"/>
                  </a:cubicBezTo>
                  <a:close/>
                  <a:moveTo>
                    <a:pt x="18417" y="21787"/>
                  </a:moveTo>
                  <a:cubicBezTo>
                    <a:pt x="18799" y="22551"/>
                    <a:pt x="19163" y="23387"/>
                    <a:pt x="19399" y="24205"/>
                  </a:cubicBezTo>
                  <a:cubicBezTo>
                    <a:pt x="19545" y="24751"/>
                    <a:pt x="19781" y="25114"/>
                    <a:pt x="19163" y="25351"/>
                  </a:cubicBezTo>
                  <a:cubicBezTo>
                    <a:pt x="18708" y="25496"/>
                    <a:pt x="18108" y="25569"/>
                    <a:pt x="17581" y="25569"/>
                  </a:cubicBezTo>
                  <a:cubicBezTo>
                    <a:pt x="16170" y="25752"/>
                    <a:pt x="14715" y="25925"/>
                    <a:pt x="13284" y="25925"/>
                  </a:cubicBezTo>
                  <a:cubicBezTo>
                    <a:pt x="12872" y="25925"/>
                    <a:pt x="12461" y="25910"/>
                    <a:pt x="12054" y="25878"/>
                  </a:cubicBezTo>
                  <a:cubicBezTo>
                    <a:pt x="10763" y="25805"/>
                    <a:pt x="9545" y="25569"/>
                    <a:pt x="8254" y="25278"/>
                  </a:cubicBezTo>
                  <a:cubicBezTo>
                    <a:pt x="7655" y="25205"/>
                    <a:pt x="6673" y="24969"/>
                    <a:pt x="5909" y="24587"/>
                  </a:cubicBezTo>
                  <a:cubicBezTo>
                    <a:pt x="6073" y="24587"/>
                    <a:pt x="6218" y="24514"/>
                    <a:pt x="6291" y="24514"/>
                  </a:cubicBezTo>
                  <a:cubicBezTo>
                    <a:pt x="6600" y="24484"/>
                    <a:pt x="6908" y="24470"/>
                    <a:pt x="7215" y="24470"/>
                  </a:cubicBezTo>
                  <a:cubicBezTo>
                    <a:pt x="8977" y="24470"/>
                    <a:pt x="10704" y="24902"/>
                    <a:pt x="12462" y="24902"/>
                  </a:cubicBezTo>
                  <a:cubicBezTo>
                    <a:pt x="12574" y="24902"/>
                    <a:pt x="12687" y="24900"/>
                    <a:pt x="12800" y="24896"/>
                  </a:cubicBezTo>
                  <a:cubicBezTo>
                    <a:pt x="14618" y="24896"/>
                    <a:pt x="16527" y="24660"/>
                    <a:pt x="18254" y="24132"/>
                  </a:cubicBezTo>
                  <a:cubicBezTo>
                    <a:pt x="18345" y="24132"/>
                    <a:pt x="18417" y="24060"/>
                    <a:pt x="18417" y="23914"/>
                  </a:cubicBezTo>
                  <a:cubicBezTo>
                    <a:pt x="18345" y="23296"/>
                    <a:pt x="18254" y="22478"/>
                    <a:pt x="17890" y="21860"/>
                  </a:cubicBezTo>
                  <a:cubicBezTo>
                    <a:pt x="18036" y="21860"/>
                    <a:pt x="18254" y="21787"/>
                    <a:pt x="18417" y="21787"/>
                  </a:cubicBezTo>
                  <a:close/>
                  <a:moveTo>
                    <a:pt x="14780" y="1"/>
                  </a:moveTo>
                  <a:cubicBezTo>
                    <a:pt x="14553" y="1"/>
                    <a:pt x="14299" y="37"/>
                    <a:pt x="14018" y="116"/>
                  </a:cubicBezTo>
                  <a:cubicBezTo>
                    <a:pt x="12891" y="425"/>
                    <a:pt x="11981" y="1188"/>
                    <a:pt x="10836" y="1407"/>
                  </a:cubicBezTo>
                  <a:cubicBezTo>
                    <a:pt x="9618" y="1643"/>
                    <a:pt x="8418" y="1716"/>
                    <a:pt x="7200" y="2097"/>
                  </a:cubicBezTo>
                  <a:cubicBezTo>
                    <a:pt x="6073" y="2479"/>
                    <a:pt x="5000" y="3079"/>
                    <a:pt x="3873" y="3461"/>
                  </a:cubicBezTo>
                  <a:cubicBezTo>
                    <a:pt x="3182" y="3679"/>
                    <a:pt x="2437" y="3916"/>
                    <a:pt x="1746" y="4134"/>
                  </a:cubicBezTo>
                  <a:cubicBezTo>
                    <a:pt x="837" y="4516"/>
                    <a:pt x="73" y="4752"/>
                    <a:pt x="0" y="5661"/>
                  </a:cubicBezTo>
                  <a:lnTo>
                    <a:pt x="0" y="5734"/>
                  </a:lnTo>
                  <a:lnTo>
                    <a:pt x="0" y="5952"/>
                  </a:lnTo>
                  <a:cubicBezTo>
                    <a:pt x="73" y="6479"/>
                    <a:pt x="237" y="7024"/>
                    <a:pt x="382" y="7479"/>
                  </a:cubicBezTo>
                  <a:lnTo>
                    <a:pt x="382" y="7552"/>
                  </a:lnTo>
                  <a:cubicBezTo>
                    <a:pt x="691" y="8461"/>
                    <a:pt x="1073" y="9370"/>
                    <a:pt x="1291" y="10279"/>
                  </a:cubicBezTo>
                  <a:cubicBezTo>
                    <a:pt x="1819" y="12315"/>
                    <a:pt x="2273" y="14442"/>
                    <a:pt x="2800" y="16478"/>
                  </a:cubicBezTo>
                  <a:lnTo>
                    <a:pt x="2800" y="16569"/>
                  </a:lnTo>
                  <a:lnTo>
                    <a:pt x="2800" y="16642"/>
                  </a:lnTo>
                  <a:cubicBezTo>
                    <a:pt x="2891" y="16787"/>
                    <a:pt x="2891" y="16933"/>
                    <a:pt x="2964" y="17169"/>
                  </a:cubicBezTo>
                  <a:lnTo>
                    <a:pt x="2964" y="17696"/>
                  </a:lnTo>
                  <a:cubicBezTo>
                    <a:pt x="3012" y="17696"/>
                    <a:pt x="3029" y="17729"/>
                    <a:pt x="3055" y="17729"/>
                  </a:cubicBezTo>
                  <a:cubicBezTo>
                    <a:pt x="3069" y="17729"/>
                    <a:pt x="3085" y="17721"/>
                    <a:pt x="3109" y="17696"/>
                  </a:cubicBezTo>
                  <a:cubicBezTo>
                    <a:pt x="3182" y="18006"/>
                    <a:pt x="3255" y="18296"/>
                    <a:pt x="3346" y="18606"/>
                  </a:cubicBezTo>
                  <a:cubicBezTo>
                    <a:pt x="3346" y="18678"/>
                    <a:pt x="3255" y="18842"/>
                    <a:pt x="3255" y="18915"/>
                  </a:cubicBezTo>
                  <a:cubicBezTo>
                    <a:pt x="3255" y="18987"/>
                    <a:pt x="3346" y="19060"/>
                    <a:pt x="3418" y="19060"/>
                  </a:cubicBezTo>
                  <a:cubicBezTo>
                    <a:pt x="3491" y="19660"/>
                    <a:pt x="3564" y="20351"/>
                    <a:pt x="3637" y="20951"/>
                  </a:cubicBezTo>
                  <a:lnTo>
                    <a:pt x="3637" y="21260"/>
                  </a:lnTo>
                  <a:cubicBezTo>
                    <a:pt x="3637" y="21333"/>
                    <a:pt x="3637" y="21333"/>
                    <a:pt x="3709" y="21333"/>
                  </a:cubicBezTo>
                  <a:cubicBezTo>
                    <a:pt x="3873" y="21860"/>
                    <a:pt x="4018" y="22387"/>
                    <a:pt x="4164" y="22842"/>
                  </a:cubicBezTo>
                  <a:cubicBezTo>
                    <a:pt x="4400" y="23532"/>
                    <a:pt x="4709" y="24132"/>
                    <a:pt x="5164" y="24751"/>
                  </a:cubicBezTo>
                  <a:lnTo>
                    <a:pt x="5309" y="24751"/>
                  </a:lnTo>
                  <a:lnTo>
                    <a:pt x="5382" y="24823"/>
                  </a:lnTo>
                  <a:cubicBezTo>
                    <a:pt x="5403" y="24865"/>
                    <a:pt x="5438" y="24883"/>
                    <a:pt x="5475" y="24883"/>
                  </a:cubicBezTo>
                  <a:cubicBezTo>
                    <a:pt x="5566" y="24883"/>
                    <a:pt x="5670" y="24776"/>
                    <a:pt x="5618" y="24660"/>
                  </a:cubicBezTo>
                  <a:lnTo>
                    <a:pt x="5618" y="24660"/>
                  </a:lnTo>
                  <a:cubicBezTo>
                    <a:pt x="5909" y="24896"/>
                    <a:pt x="6291" y="25041"/>
                    <a:pt x="6527" y="25114"/>
                  </a:cubicBezTo>
                  <a:cubicBezTo>
                    <a:pt x="7655" y="25569"/>
                    <a:pt x="8945" y="25878"/>
                    <a:pt x="10163" y="26023"/>
                  </a:cubicBezTo>
                  <a:cubicBezTo>
                    <a:pt x="11345" y="26226"/>
                    <a:pt x="12556" y="26320"/>
                    <a:pt x="13771" y="26320"/>
                  </a:cubicBezTo>
                  <a:cubicBezTo>
                    <a:pt x="15829" y="26320"/>
                    <a:pt x="17899" y="26049"/>
                    <a:pt x="19854" y="25569"/>
                  </a:cubicBezTo>
                  <a:cubicBezTo>
                    <a:pt x="19999" y="25569"/>
                    <a:pt x="19999" y="25423"/>
                    <a:pt x="19999" y="25351"/>
                  </a:cubicBezTo>
                  <a:cubicBezTo>
                    <a:pt x="19854" y="24132"/>
                    <a:pt x="19399" y="22769"/>
                    <a:pt x="18708" y="21714"/>
                  </a:cubicBezTo>
                  <a:cubicBezTo>
                    <a:pt x="19545" y="21478"/>
                    <a:pt x="20308" y="21260"/>
                    <a:pt x="21145" y="21024"/>
                  </a:cubicBezTo>
                  <a:cubicBezTo>
                    <a:pt x="21217" y="21024"/>
                    <a:pt x="21290" y="20951"/>
                    <a:pt x="21290" y="20805"/>
                  </a:cubicBezTo>
                  <a:cubicBezTo>
                    <a:pt x="20908" y="18387"/>
                    <a:pt x="19926" y="16115"/>
                    <a:pt x="19090" y="13751"/>
                  </a:cubicBezTo>
                  <a:cubicBezTo>
                    <a:pt x="18254" y="11115"/>
                    <a:pt x="17345" y="8533"/>
                    <a:pt x="16981" y="5806"/>
                  </a:cubicBezTo>
                  <a:cubicBezTo>
                    <a:pt x="16765" y="4079"/>
                    <a:pt x="17187" y="1"/>
                    <a:pt x="14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8056963" y="3613825"/>
              <a:ext cx="13200" cy="101375"/>
            </a:xfrm>
            <a:custGeom>
              <a:avLst/>
              <a:gdLst/>
              <a:ahLst/>
              <a:cxnLst/>
              <a:rect l="l" t="t" r="r" b="b"/>
              <a:pathLst>
                <a:path w="528" h="4055" extrusionOk="0">
                  <a:moveTo>
                    <a:pt x="82" y="0"/>
                  </a:moveTo>
                  <a:cubicBezTo>
                    <a:pt x="55" y="0"/>
                    <a:pt x="37" y="19"/>
                    <a:pt x="73" y="55"/>
                  </a:cubicBezTo>
                  <a:cubicBezTo>
                    <a:pt x="237" y="1346"/>
                    <a:pt x="0" y="2782"/>
                    <a:pt x="382" y="4000"/>
                  </a:cubicBezTo>
                  <a:cubicBezTo>
                    <a:pt x="382" y="4037"/>
                    <a:pt x="418" y="4055"/>
                    <a:pt x="455" y="4055"/>
                  </a:cubicBezTo>
                  <a:cubicBezTo>
                    <a:pt x="491" y="4055"/>
                    <a:pt x="528" y="4037"/>
                    <a:pt x="528" y="4000"/>
                  </a:cubicBezTo>
                  <a:cubicBezTo>
                    <a:pt x="528" y="2709"/>
                    <a:pt x="528" y="1273"/>
                    <a:pt x="146" y="55"/>
                  </a:cubicBezTo>
                  <a:cubicBezTo>
                    <a:pt x="146" y="19"/>
                    <a:pt x="109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15"/>
          <p:cNvSpPr/>
          <p:nvPr/>
        </p:nvSpPr>
        <p:spPr>
          <a:xfrm>
            <a:off x="7931850" y="579600"/>
            <a:ext cx="589075" cy="831975"/>
          </a:xfrm>
          <a:custGeom>
            <a:avLst/>
            <a:gdLst/>
            <a:ahLst/>
            <a:cxnLst/>
            <a:rect l="l" t="t" r="r" b="b"/>
            <a:pathLst>
              <a:path w="23563" h="33279" extrusionOk="0">
                <a:moveTo>
                  <a:pt x="1201" y="30318"/>
                </a:moveTo>
                <a:cubicBezTo>
                  <a:pt x="2655" y="30682"/>
                  <a:pt x="3928" y="31682"/>
                  <a:pt x="5146" y="32591"/>
                </a:cubicBezTo>
                <a:cubicBezTo>
                  <a:pt x="4310" y="32136"/>
                  <a:pt x="3473" y="31518"/>
                  <a:pt x="2655" y="31064"/>
                </a:cubicBezTo>
                <a:cubicBezTo>
                  <a:pt x="2201" y="30773"/>
                  <a:pt x="1655" y="30536"/>
                  <a:pt x="1201" y="30318"/>
                </a:cubicBezTo>
                <a:close/>
                <a:moveTo>
                  <a:pt x="18988" y="396"/>
                </a:moveTo>
                <a:cubicBezTo>
                  <a:pt x="19132" y="396"/>
                  <a:pt x="19292" y="419"/>
                  <a:pt x="19472" y="466"/>
                </a:cubicBezTo>
                <a:cubicBezTo>
                  <a:pt x="20072" y="538"/>
                  <a:pt x="23181" y="1447"/>
                  <a:pt x="22945" y="2284"/>
                </a:cubicBezTo>
                <a:cubicBezTo>
                  <a:pt x="22799" y="2811"/>
                  <a:pt x="22199" y="3502"/>
                  <a:pt x="21890" y="3865"/>
                </a:cubicBezTo>
                <a:cubicBezTo>
                  <a:pt x="21581" y="4411"/>
                  <a:pt x="21199" y="4938"/>
                  <a:pt x="20908" y="5465"/>
                </a:cubicBezTo>
                <a:cubicBezTo>
                  <a:pt x="20145" y="6593"/>
                  <a:pt x="19381" y="7811"/>
                  <a:pt x="18709" y="9029"/>
                </a:cubicBezTo>
                <a:cubicBezTo>
                  <a:pt x="17272" y="11447"/>
                  <a:pt x="15836" y="13865"/>
                  <a:pt x="14473" y="16301"/>
                </a:cubicBezTo>
                <a:cubicBezTo>
                  <a:pt x="11509" y="21682"/>
                  <a:pt x="8637" y="27137"/>
                  <a:pt x="5746" y="32591"/>
                </a:cubicBezTo>
                <a:cubicBezTo>
                  <a:pt x="4237" y="31445"/>
                  <a:pt x="2655" y="30082"/>
                  <a:pt x="746" y="29773"/>
                </a:cubicBezTo>
                <a:cubicBezTo>
                  <a:pt x="1292" y="29246"/>
                  <a:pt x="1655" y="28646"/>
                  <a:pt x="2037" y="28046"/>
                </a:cubicBezTo>
                <a:cubicBezTo>
                  <a:pt x="2801" y="26828"/>
                  <a:pt x="3564" y="25610"/>
                  <a:pt x="4310" y="24410"/>
                </a:cubicBezTo>
                <a:cubicBezTo>
                  <a:pt x="5982" y="21828"/>
                  <a:pt x="7564" y="19174"/>
                  <a:pt x="9091" y="16519"/>
                </a:cubicBezTo>
                <a:cubicBezTo>
                  <a:pt x="10746" y="13865"/>
                  <a:pt x="12345" y="11301"/>
                  <a:pt x="13927" y="8647"/>
                </a:cubicBezTo>
                <a:cubicBezTo>
                  <a:pt x="14763" y="7283"/>
                  <a:pt x="15600" y="5920"/>
                  <a:pt x="16363" y="4556"/>
                </a:cubicBezTo>
                <a:cubicBezTo>
                  <a:pt x="17200" y="3338"/>
                  <a:pt x="18018" y="2138"/>
                  <a:pt x="18563" y="775"/>
                </a:cubicBezTo>
                <a:cubicBezTo>
                  <a:pt x="18609" y="672"/>
                  <a:pt x="18562" y="606"/>
                  <a:pt x="18502" y="606"/>
                </a:cubicBezTo>
                <a:cubicBezTo>
                  <a:pt x="18467" y="606"/>
                  <a:pt x="18427" y="629"/>
                  <a:pt x="18400" y="684"/>
                </a:cubicBezTo>
                <a:cubicBezTo>
                  <a:pt x="17272" y="3193"/>
                  <a:pt x="15527" y="5538"/>
                  <a:pt x="14091" y="7883"/>
                </a:cubicBezTo>
                <a:cubicBezTo>
                  <a:pt x="12491" y="10465"/>
                  <a:pt x="10909" y="13047"/>
                  <a:pt x="9309" y="15610"/>
                </a:cubicBezTo>
                <a:cubicBezTo>
                  <a:pt x="8400" y="17046"/>
                  <a:pt x="7564" y="18501"/>
                  <a:pt x="6655" y="19937"/>
                </a:cubicBezTo>
                <a:cubicBezTo>
                  <a:pt x="7491" y="18337"/>
                  <a:pt x="8255" y="16683"/>
                  <a:pt x="9237" y="15083"/>
                </a:cubicBezTo>
                <a:cubicBezTo>
                  <a:pt x="10673" y="12738"/>
                  <a:pt x="12200" y="10465"/>
                  <a:pt x="13636" y="8120"/>
                </a:cubicBezTo>
                <a:cubicBezTo>
                  <a:pt x="15000" y="5847"/>
                  <a:pt x="16363" y="3575"/>
                  <a:pt x="17727" y="1375"/>
                </a:cubicBezTo>
                <a:cubicBezTo>
                  <a:pt x="18091" y="763"/>
                  <a:pt x="18409" y="396"/>
                  <a:pt x="18988" y="396"/>
                </a:cubicBezTo>
                <a:close/>
                <a:moveTo>
                  <a:pt x="18886" y="1"/>
                </a:moveTo>
                <a:cubicBezTo>
                  <a:pt x="18500" y="1"/>
                  <a:pt x="18170" y="120"/>
                  <a:pt x="17872" y="466"/>
                </a:cubicBezTo>
                <a:cubicBezTo>
                  <a:pt x="16963" y="1375"/>
                  <a:pt x="16436" y="2811"/>
                  <a:pt x="15745" y="3956"/>
                </a:cubicBezTo>
                <a:cubicBezTo>
                  <a:pt x="14618" y="5684"/>
                  <a:pt x="13564" y="7502"/>
                  <a:pt x="12418" y="9320"/>
                </a:cubicBezTo>
                <a:cubicBezTo>
                  <a:pt x="10382" y="12738"/>
                  <a:pt x="8109" y="15992"/>
                  <a:pt x="6437" y="19555"/>
                </a:cubicBezTo>
                <a:cubicBezTo>
                  <a:pt x="4764" y="23046"/>
                  <a:pt x="2564" y="26228"/>
                  <a:pt x="528" y="29409"/>
                </a:cubicBezTo>
                <a:cubicBezTo>
                  <a:pt x="383" y="29555"/>
                  <a:pt x="219" y="29627"/>
                  <a:pt x="74" y="29700"/>
                </a:cubicBezTo>
                <a:cubicBezTo>
                  <a:pt x="1" y="29773"/>
                  <a:pt x="1" y="30009"/>
                  <a:pt x="74" y="30082"/>
                </a:cubicBezTo>
                <a:cubicBezTo>
                  <a:pt x="1" y="30227"/>
                  <a:pt x="74" y="30318"/>
                  <a:pt x="219" y="30318"/>
                </a:cubicBezTo>
                <a:cubicBezTo>
                  <a:pt x="2346" y="30846"/>
                  <a:pt x="3855" y="32427"/>
                  <a:pt x="5837" y="33264"/>
                </a:cubicBezTo>
                <a:cubicBezTo>
                  <a:pt x="5867" y="33274"/>
                  <a:pt x="5895" y="33278"/>
                  <a:pt x="5919" y="33278"/>
                </a:cubicBezTo>
                <a:cubicBezTo>
                  <a:pt x="6071" y="33278"/>
                  <a:pt x="6107" y="33108"/>
                  <a:pt x="5982" y="33045"/>
                </a:cubicBezTo>
                <a:lnTo>
                  <a:pt x="6055" y="32954"/>
                </a:lnTo>
                <a:cubicBezTo>
                  <a:pt x="11509" y="22501"/>
                  <a:pt x="16891" y="11974"/>
                  <a:pt x="23472" y="2138"/>
                </a:cubicBezTo>
                <a:cubicBezTo>
                  <a:pt x="23563" y="2047"/>
                  <a:pt x="23563" y="1975"/>
                  <a:pt x="23472" y="1902"/>
                </a:cubicBezTo>
                <a:cubicBezTo>
                  <a:pt x="22345" y="993"/>
                  <a:pt x="20908" y="393"/>
                  <a:pt x="19545" y="84"/>
                </a:cubicBezTo>
                <a:cubicBezTo>
                  <a:pt x="19307" y="34"/>
                  <a:pt x="19089" y="1"/>
                  <a:pt x="18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15"/>
          <p:cNvGrpSpPr/>
          <p:nvPr/>
        </p:nvGrpSpPr>
        <p:grpSpPr>
          <a:xfrm>
            <a:off x="8448200" y="1336200"/>
            <a:ext cx="456375" cy="441275"/>
            <a:chOff x="8108313" y="1127550"/>
            <a:chExt cx="456375" cy="441275"/>
          </a:xfrm>
        </p:grpSpPr>
        <p:sp>
          <p:nvSpPr>
            <p:cNvPr id="463" name="Google Shape;463;p15"/>
            <p:cNvSpPr/>
            <p:nvPr/>
          </p:nvSpPr>
          <p:spPr>
            <a:xfrm>
              <a:off x="8390113" y="1165350"/>
              <a:ext cx="41850" cy="39450"/>
            </a:xfrm>
            <a:custGeom>
              <a:avLst/>
              <a:gdLst/>
              <a:ahLst/>
              <a:cxnLst/>
              <a:rect l="l" t="t" r="r" b="b"/>
              <a:pathLst>
                <a:path w="1674" h="1578" extrusionOk="0">
                  <a:moveTo>
                    <a:pt x="1028" y="0"/>
                  </a:moveTo>
                  <a:cubicBezTo>
                    <a:pt x="932" y="0"/>
                    <a:pt x="837" y="19"/>
                    <a:pt x="764" y="55"/>
                  </a:cubicBezTo>
                  <a:lnTo>
                    <a:pt x="692" y="55"/>
                  </a:lnTo>
                  <a:cubicBezTo>
                    <a:pt x="455" y="128"/>
                    <a:pt x="237" y="200"/>
                    <a:pt x="164" y="437"/>
                  </a:cubicBezTo>
                  <a:cubicBezTo>
                    <a:pt x="1" y="582"/>
                    <a:pt x="92" y="891"/>
                    <a:pt x="237" y="1109"/>
                  </a:cubicBezTo>
                  <a:cubicBezTo>
                    <a:pt x="284" y="1405"/>
                    <a:pt x="554" y="1577"/>
                    <a:pt x="822" y="1577"/>
                  </a:cubicBezTo>
                  <a:cubicBezTo>
                    <a:pt x="966" y="1577"/>
                    <a:pt x="1110" y="1527"/>
                    <a:pt x="1219" y="1418"/>
                  </a:cubicBezTo>
                  <a:cubicBezTo>
                    <a:pt x="1528" y="1182"/>
                    <a:pt x="1673" y="728"/>
                    <a:pt x="1528" y="364"/>
                  </a:cubicBezTo>
                  <a:cubicBezTo>
                    <a:pt x="1528" y="273"/>
                    <a:pt x="1455" y="128"/>
                    <a:pt x="1292" y="55"/>
                  </a:cubicBezTo>
                  <a:cubicBezTo>
                    <a:pt x="1219" y="19"/>
                    <a:pt x="1123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8286363" y="1205775"/>
              <a:ext cx="234675" cy="46375"/>
            </a:xfrm>
            <a:custGeom>
              <a:avLst/>
              <a:gdLst/>
              <a:ahLst/>
              <a:cxnLst/>
              <a:rect l="l" t="t" r="r" b="b"/>
              <a:pathLst>
                <a:path w="9387" h="1855" extrusionOk="0">
                  <a:moveTo>
                    <a:pt x="54" y="1"/>
                  </a:moveTo>
                  <a:lnTo>
                    <a:pt x="54" y="1"/>
                  </a:lnTo>
                  <a:cubicBezTo>
                    <a:pt x="38" y="1"/>
                    <a:pt x="1" y="111"/>
                    <a:pt x="60" y="111"/>
                  </a:cubicBezTo>
                  <a:cubicBezTo>
                    <a:pt x="1514" y="783"/>
                    <a:pt x="3333" y="929"/>
                    <a:pt x="4914" y="1092"/>
                  </a:cubicBezTo>
                  <a:cubicBezTo>
                    <a:pt x="5751" y="1238"/>
                    <a:pt x="6514" y="1383"/>
                    <a:pt x="7332" y="1474"/>
                  </a:cubicBezTo>
                  <a:cubicBezTo>
                    <a:pt x="7873" y="1601"/>
                    <a:pt x="8512" y="1854"/>
                    <a:pt x="9078" y="1854"/>
                  </a:cubicBezTo>
                  <a:cubicBezTo>
                    <a:pt x="9158" y="1854"/>
                    <a:pt x="9237" y="1849"/>
                    <a:pt x="9314" y="1838"/>
                  </a:cubicBezTo>
                  <a:cubicBezTo>
                    <a:pt x="9387" y="1838"/>
                    <a:pt x="9387" y="1692"/>
                    <a:pt x="9314" y="1692"/>
                  </a:cubicBezTo>
                  <a:cubicBezTo>
                    <a:pt x="8696" y="1547"/>
                    <a:pt x="8023" y="1310"/>
                    <a:pt x="7423" y="1165"/>
                  </a:cubicBezTo>
                  <a:cubicBezTo>
                    <a:pt x="6587" y="1020"/>
                    <a:pt x="5751" y="929"/>
                    <a:pt x="4987" y="856"/>
                  </a:cubicBezTo>
                  <a:cubicBezTo>
                    <a:pt x="3333" y="638"/>
                    <a:pt x="1733" y="329"/>
                    <a:pt x="60" y="20"/>
                  </a:cubicBezTo>
                  <a:cubicBezTo>
                    <a:pt x="60" y="6"/>
                    <a:pt x="5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8276488" y="1248075"/>
              <a:ext cx="235000" cy="46325"/>
            </a:xfrm>
            <a:custGeom>
              <a:avLst/>
              <a:gdLst/>
              <a:ahLst/>
              <a:cxnLst/>
              <a:rect l="l" t="t" r="r" b="b"/>
              <a:pathLst>
                <a:path w="9400" h="1853" extrusionOk="0">
                  <a:moveTo>
                    <a:pt x="91" y="0"/>
                  </a:moveTo>
                  <a:cubicBezTo>
                    <a:pt x="91" y="0"/>
                    <a:pt x="1" y="73"/>
                    <a:pt x="91" y="146"/>
                  </a:cubicBezTo>
                  <a:cubicBezTo>
                    <a:pt x="1528" y="837"/>
                    <a:pt x="3346" y="909"/>
                    <a:pt x="4927" y="1146"/>
                  </a:cubicBezTo>
                  <a:cubicBezTo>
                    <a:pt x="5764" y="1291"/>
                    <a:pt x="6527" y="1364"/>
                    <a:pt x="7364" y="1509"/>
                  </a:cubicBezTo>
                  <a:cubicBezTo>
                    <a:pt x="7866" y="1585"/>
                    <a:pt x="8482" y="1852"/>
                    <a:pt x="9022" y="1852"/>
                  </a:cubicBezTo>
                  <a:cubicBezTo>
                    <a:pt x="9127" y="1852"/>
                    <a:pt x="9229" y="1842"/>
                    <a:pt x="9327" y="1818"/>
                  </a:cubicBezTo>
                  <a:cubicBezTo>
                    <a:pt x="9400" y="1818"/>
                    <a:pt x="9400" y="1673"/>
                    <a:pt x="9327" y="1673"/>
                  </a:cubicBezTo>
                  <a:cubicBezTo>
                    <a:pt x="8727" y="1600"/>
                    <a:pt x="8036" y="1364"/>
                    <a:pt x="7436" y="1218"/>
                  </a:cubicBezTo>
                  <a:cubicBezTo>
                    <a:pt x="6600" y="1055"/>
                    <a:pt x="5764" y="982"/>
                    <a:pt x="5000" y="837"/>
                  </a:cubicBezTo>
                  <a:cubicBezTo>
                    <a:pt x="3346" y="600"/>
                    <a:pt x="1746" y="309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8267388" y="1291700"/>
              <a:ext cx="234575" cy="45750"/>
            </a:xfrm>
            <a:custGeom>
              <a:avLst/>
              <a:gdLst/>
              <a:ahLst/>
              <a:cxnLst/>
              <a:rect l="l" t="t" r="r" b="b"/>
              <a:pathLst>
                <a:path w="9383" h="1830" extrusionOk="0">
                  <a:moveTo>
                    <a:pt x="74" y="1"/>
                  </a:moveTo>
                  <a:cubicBezTo>
                    <a:pt x="74" y="1"/>
                    <a:pt x="1" y="73"/>
                    <a:pt x="74" y="73"/>
                  </a:cubicBezTo>
                  <a:cubicBezTo>
                    <a:pt x="1510" y="764"/>
                    <a:pt x="3328" y="910"/>
                    <a:pt x="4910" y="1128"/>
                  </a:cubicBezTo>
                  <a:cubicBezTo>
                    <a:pt x="5673" y="1219"/>
                    <a:pt x="6510" y="1364"/>
                    <a:pt x="7346" y="1510"/>
                  </a:cubicBezTo>
                  <a:cubicBezTo>
                    <a:pt x="7883" y="1575"/>
                    <a:pt x="8552" y="1830"/>
                    <a:pt x="9117" y="1830"/>
                  </a:cubicBezTo>
                  <a:cubicBezTo>
                    <a:pt x="9183" y="1830"/>
                    <a:pt x="9247" y="1826"/>
                    <a:pt x="9309" y="1819"/>
                  </a:cubicBezTo>
                  <a:cubicBezTo>
                    <a:pt x="9382" y="1819"/>
                    <a:pt x="9382" y="1673"/>
                    <a:pt x="9309" y="1673"/>
                  </a:cubicBezTo>
                  <a:cubicBezTo>
                    <a:pt x="8709" y="1510"/>
                    <a:pt x="8019" y="1291"/>
                    <a:pt x="7419" y="1219"/>
                  </a:cubicBezTo>
                  <a:cubicBezTo>
                    <a:pt x="6582" y="1055"/>
                    <a:pt x="5746" y="910"/>
                    <a:pt x="5001" y="837"/>
                  </a:cubicBezTo>
                  <a:cubicBezTo>
                    <a:pt x="3328" y="601"/>
                    <a:pt x="1728" y="310"/>
                    <a:pt x="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8258213" y="1334825"/>
              <a:ext cx="234200" cy="46250"/>
            </a:xfrm>
            <a:custGeom>
              <a:avLst/>
              <a:gdLst/>
              <a:ahLst/>
              <a:cxnLst/>
              <a:rect l="l" t="t" r="r" b="b"/>
              <a:pathLst>
                <a:path w="9368" h="1850" extrusionOk="0">
                  <a:moveTo>
                    <a:pt x="52" y="1"/>
                  </a:moveTo>
                  <a:lnTo>
                    <a:pt x="52" y="1"/>
                  </a:lnTo>
                  <a:cubicBezTo>
                    <a:pt x="36" y="1"/>
                    <a:pt x="1" y="94"/>
                    <a:pt x="59" y="94"/>
                  </a:cubicBezTo>
                  <a:cubicBezTo>
                    <a:pt x="1495" y="766"/>
                    <a:pt x="3313" y="930"/>
                    <a:pt x="4913" y="1075"/>
                  </a:cubicBezTo>
                  <a:cubicBezTo>
                    <a:pt x="5658" y="1221"/>
                    <a:pt x="6495" y="1312"/>
                    <a:pt x="7331" y="1457"/>
                  </a:cubicBezTo>
                  <a:cubicBezTo>
                    <a:pt x="7869" y="1588"/>
                    <a:pt x="8539" y="1850"/>
                    <a:pt x="9105" y="1850"/>
                  </a:cubicBezTo>
                  <a:cubicBezTo>
                    <a:pt x="9170" y="1850"/>
                    <a:pt x="9233" y="1846"/>
                    <a:pt x="9295" y="1839"/>
                  </a:cubicBezTo>
                  <a:cubicBezTo>
                    <a:pt x="9367" y="1839"/>
                    <a:pt x="9367" y="1675"/>
                    <a:pt x="9295" y="1675"/>
                  </a:cubicBezTo>
                  <a:cubicBezTo>
                    <a:pt x="8695" y="1530"/>
                    <a:pt x="8004" y="1312"/>
                    <a:pt x="7404" y="1148"/>
                  </a:cubicBezTo>
                  <a:cubicBezTo>
                    <a:pt x="6568" y="1003"/>
                    <a:pt x="5731" y="930"/>
                    <a:pt x="4986" y="857"/>
                  </a:cubicBezTo>
                  <a:cubicBezTo>
                    <a:pt x="3313" y="621"/>
                    <a:pt x="1731" y="312"/>
                    <a:pt x="59" y="21"/>
                  </a:cubicBezTo>
                  <a:cubicBezTo>
                    <a:pt x="59" y="6"/>
                    <a:pt x="56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8248313" y="1376700"/>
              <a:ext cx="235000" cy="46475"/>
            </a:xfrm>
            <a:custGeom>
              <a:avLst/>
              <a:gdLst/>
              <a:ahLst/>
              <a:cxnLst/>
              <a:rect l="l" t="t" r="r" b="b"/>
              <a:pathLst>
                <a:path w="9400" h="1859" extrusionOk="0">
                  <a:moveTo>
                    <a:pt x="73" y="0"/>
                  </a:moveTo>
                  <a:cubicBezTo>
                    <a:pt x="0" y="0"/>
                    <a:pt x="0" y="91"/>
                    <a:pt x="73" y="164"/>
                  </a:cubicBezTo>
                  <a:cubicBezTo>
                    <a:pt x="1509" y="837"/>
                    <a:pt x="3327" y="909"/>
                    <a:pt x="4927" y="1146"/>
                  </a:cubicBezTo>
                  <a:cubicBezTo>
                    <a:pt x="5673" y="1291"/>
                    <a:pt x="6509" y="1364"/>
                    <a:pt x="7345" y="1528"/>
                  </a:cubicBezTo>
                  <a:cubicBezTo>
                    <a:pt x="7841" y="1588"/>
                    <a:pt x="8449" y="1859"/>
                    <a:pt x="8983" y="1859"/>
                  </a:cubicBezTo>
                  <a:cubicBezTo>
                    <a:pt x="9096" y="1859"/>
                    <a:pt x="9205" y="1847"/>
                    <a:pt x="9309" y="1818"/>
                  </a:cubicBezTo>
                  <a:cubicBezTo>
                    <a:pt x="9400" y="1818"/>
                    <a:pt x="9400" y="1673"/>
                    <a:pt x="9309" y="1673"/>
                  </a:cubicBezTo>
                  <a:cubicBezTo>
                    <a:pt x="8636" y="1600"/>
                    <a:pt x="8036" y="1364"/>
                    <a:pt x="7418" y="1218"/>
                  </a:cubicBezTo>
                  <a:cubicBezTo>
                    <a:pt x="6582" y="1073"/>
                    <a:pt x="5764" y="909"/>
                    <a:pt x="5000" y="837"/>
                  </a:cubicBezTo>
                  <a:cubicBezTo>
                    <a:pt x="3327" y="618"/>
                    <a:pt x="1746" y="309"/>
                    <a:pt x="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8238763" y="1420325"/>
              <a:ext cx="235000" cy="45775"/>
            </a:xfrm>
            <a:custGeom>
              <a:avLst/>
              <a:gdLst/>
              <a:ahLst/>
              <a:cxnLst/>
              <a:rect l="l" t="t" r="r" b="b"/>
              <a:pathLst>
                <a:path w="9400" h="1831" extrusionOk="0">
                  <a:moveTo>
                    <a:pt x="73" y="1"/>
                  </a:moveTo>
                  <a:cubicBezTo>
                    <a:pt x="1" y="1"/>
                    <a:pt x="1" y="73"/>
                    <a:pt x="73" y="73"/>
                  </a:cubicBezTo>
                  <a:cubicBezTo>
                    <a:pt x="1510" y="764"/>
                    <a:pt x="3328" y="910"/>
                    <a:pt x="4927" y="1146"/>
                  </a:cubicBezTo>
                  <a:cubicBezTo>
                    <a:pt x="5691" y="1219"/>
                    <a:pt x="6509" y="1364"/>
                    <a:pt x="7346" y="1528"/>
                  </a:cubicBezTo>
                  <a:cubicBezTo>
                    <a:pt x="7896" y="1593"/>
                    <a:pt x="8547" y="1830"/>
                    <a:pt x="9120" y="1830"/>
                  </a:cubicBezTo>
                  <a:cubicBezTo>
                    <a:pt x="9190" y="1830"/>
                    <a:pt x="9259" y="1827"/>
                    <a:pt x="9327" y="1819"/>
                  </a:cubicBezTo>
                  <a:cubicBezTo>
                    <a:pt x="9400" y="1819"/>
                    <a:pt x="9400" y="1673"/>
                    <a:pt x="9327" y="1673"/>
                  </a:cubicBezTo>
                  <a:cubicBezTo>
                    <a:pt x="8636" y="1528"/>
                    <a:pt x="8036" y="1292"/>
                    <a:pt x="7418" y="1219"/>
                  </a:cubicBezTo>
                  <a:cubicBezTo>
                    <a:pt x="6600" y="1073"/>
                    <a:pt x="5764" y="910"/>
                    <a:pt x="5000" y="837"/>
                  </a:cubicBezTo>
                  <a:cubicBezTo>
                    <a:pt x="3328" y="619"/>
                    <a:pt x="1746" y="310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8108313" y="1127550"/>
              <a:ext cx="456375" cy="441275"/>
            </a:xfrm>
            <a:custGeom>
              <a:avLst/>
              <a:gdLst/>
              <a:ahLst/>
              <a:cxnLst/>
              <a:rect l="l" t="t" r="r" b="b"/>
              <a:pathLst>
                <a:path w="18255" h="17651" extrusionOk="0">
                  <a:moveTo>
                    <a:pt x="5364" y="585"/>
                  </a:moveTo>
                  <a:cubicBezTo>
                    <a:pt x="5364" y="1040"/>
                    <a:pt x="5455" y="1494"/>
                    <a:pt x="5528" y="1949"/>
                  </a:cubicBezTo>
                  <a:cubicBezTo>
                    <a:pt x="5455" y="1712"/>
                    <a:pt x="5364" y="1494"/>
                    <a:pt x="5219" y="1258"/>
                  </a:cubicBezTo>
                  <a:cubicBezTo>
                    <a:pt x="5219" y="1040"/>
                    <a:pt x="5291" y="731"/>
                    <a:pt x="5364" y="585"/>
                  </a:cubicBezTo>
                  <a:close/>
                  <a:moveTo>
                    <a:pt x="5000" y="1567"/>
                  </a:moveTo>
                  <a:lnTo>
                    <a:pt x="5000" y="1640"/>
                  </a:lnTo>
                  <a:cubicBezTo>
                    <a:pt x="4909" y="1785"/>
                    <a:pt x="4837" y="1876"/>
                    <a:pt x="4691" y="2021"/>
                  </a:cubicBezTo>
                  <a:cubicBezTo>
                    <a:pt x="4764" y="1876"/>
                    <a:pt x="4909" y="1785"/>
                    <a:pt x="4909" y="1640"/>
                  </a:cubicBezTo>
                  <a:lnTo>
                    <a:pt x="4909" y="1567"/>
                  </a:lnTo>
                  <a:close/>
                  <a:moveTo>
                    <a:pt x="5000" y="1876"/>
                  </a:moveTo>
                  <a:lnTo>
                    <a:pt x="5000" y="1949"/>
                  </a:lnTo>
                  <a:lnTo>
                    <a:pt x="5000" y="2021"/>
                  </a:lnTo>
                  <a:lnTo>
                    <a:pt x="5000" y="2240"/>
                  </a:lnTo>
                  <a:cubicBezTo>
                    <a:pt x="5000" y="2330"/>
                    <a:pt x="5000" y="2330"/>
                    <a:pt x="4909" y="2330"/>
                  </a:cubicBezTo>
                  <a:cubicBezTo>
                    <a:pt x="4837" y="2476"/>
                    <a:pt x="4691" y="2621"/>
                    <a:pt x="4619" y="2785"/>
                  </a:cubicBezTo>
                  <a:cubicBezTo>
                    <a:pt x="4455" y="2930"/>
                    <a:pt x="4310" y="3076"/>
                    <a:pt x="4164" y="3240"/>
                  </a:cubicBezTo>
                  <a:cubicBezTo>
                    <a:pt x="4237" y="3076"/>
                    <a:pt x="4237" y="3003"/>
                    <a:pt x="4310" y="2858"/>
                  </a:cubicBezTo>
                  <a:cubicBezTo>
                    <a:pt x="4455" y="2621"/>
                    <a:pt x="4619" y="2403"/>
                    <a:pt x="4764" y="2167"/>
                  </a:cubicBezTo>
                  <a:cubicBezTo>
                    <a:pt x="4837" y="2094"/>
                    <a:pt x="4909" y="1949"/>
                    <a:pt x="5000" y="1876"/>
                  </a:cubicBezTo>
                  <a:close/>
                  <a:moveTo>
                    <a:pt x="5219" y="1640"/>
                  </a:moveTo>
                  <a:cubicBezTo>
                    <a:pt x="5455" y="2021"/>
                    <a:pt x="5528" y="2476"/>
                    <a:pt x="5528" y="2930"/>
                  </a:cubicBezTo>
                  <a:cubicBezTo>
                    <a:pt x="5528" y="3003"/>
                    <a:pt x="5455" y="3076"/>
                    <a:pt x="5455" y="3149"/>
                  </a:cubicBezTo>
                  <a:cubicBezTo>
                    <a:pt x="5364" y="3240"/>
                    <a:pt x="5455" y="3240"/>
                    <a:pt x="5528" y="3240"/>
                  </a:cubicBezTo>
                  <a:lnTo>
                    <a:pt x="5528" y="3312"/>
                  </a:lnTo>
                  <a:cubicBezTo>
                    <a:pt x="5455" y="3385"/>
                    <a:pt x="5364" y="3458"/>
                    <a:pt x="5291" y="3530"/>
                  </a:cubicBezTo>
                  <a:cubicBezTo>
                    <a:pt x="5291" y="3312"/>
                    <a:pt x="5291" y="3076"/>
                    <a:pt x="5364" y="2785"/>
                  </a:cubicBezTo>
                  <a:cubicBezTo>
                    <a:pt x="5364" y="2785"/>
                    <a:pt x="5291" y="2694"/>
                    <a:pt x="5291" y="2621"/>
                  </a:cubicBezTo>
                  <a:cubicBezTo>
                    <a:pt x="5364" y="2476"/>
                    <a:pt x="5364" y="2403"/>
                    <a:pt x="5364" y="2240"/>
                  </a:cubicBezTo>
                  <a:lnTo>
                    <a:pt x="5364" y="2240"/>
                  </a:lnTo>
                  <a:cubicBezTo>
                    <a:pt x="5364" y="2240"/>
                    <a:pt x="5291" y="2240"/>
                    <a:pt x="5291" y="2330"/>
                  </a:cubicBezTo>
                  <a:lnTo>
                    <a:pt x="5291" y="1949"/>
                  </a:lnTo>
                  <a:lnTo>
                    <a:pt x="5291" y="1876"/>
                  </a:lnTo>
                  <a:lnTo>
                    <a:pt x="5219" y="1876"/>
                  </a:lnTo>
                  <a:lnTo>
                    <a:pt x="5219" y="1640"/>
                  </a:lnTo>
                  <a:close/>
                  <a:moveTo>
                    <a:pt x="5528" y="3458"/>
                  </a:moveTo>
                  <a:lnTo>
                    <a:pt x="5528" y="3694"/>
                  </a:lnTo>
                  <a:cubicBezTo>
                    <a:pt x="5455" y="3839"/>
                    <a:pt x="5364" y="4058"/>
                    <a:pt x="5219" y="4221"/>
                  </a:cubicBezTo>
                  <a:cubicBezTo>
                    <a:pt x="5219" y="4058"/>
                    <a:pt x="5219" y="3985"/>
                    <a:pt x="5291" y="3839"/>
                  </a:cubicBezTo>
                  <a:cubicBezTo>
                    <a:pt x="5291" y="3767"/>
                    <a:pt x="5364" y="3694"/>
                    <a:pt x="5455" y="3603"/>
                  </a:cubicBezTo>
                  <a:cubicBezTo>
                    <a:pt x="5455" y="3530"/>
                    <a:pt x="5528" y="3458"/>
                    <a:pt x="5528" y="3458"/>
                  </a:cubicBezTo>
                  <a:close/>
                  <a:moveTo>
                    <a:pt x="4837" y="4439"/>
                  </a:moveTo>
                  <a:lnTo>
                    <a:pt x="4837" y="4512"/>
                  </a:lnTo>
                  <a:lnTo>
                    <a:pt x="4764" y="4594"/>
                  </a:lnTo>
                  <a:lnTo>
                    <a:pt x="4764" y="4594"/>
                  </a:lnTo>
                  <a:cubicBezTo>
                    <a:pt x="4769" y="4507"/>
                    <a:pt x="4837" y="4439"/>
                    <a:pt x="4837" y="4439"/>
                  </a:cubicBezTo>
                  <a:close/>
                  <a:moveTo>
                    <a:pt x="4756" y="4603"/>
                  </a:moveTo>
                  <a:lnTo>
                    <a:pt x="4691" y="4676"/>
                  </a:lnTo>
                  <a:cubicBezTo>
                    <a:pt x="4691" y="4676"/>
                    <a:pt x="4691" y="4609"/>
                    <a:pt x="4756" y="4603"/>
                  </a:cubicBezTo>
                  <a:close/>
                  <a:moveTo>
                    <a:pt x="5528" y="3840"/>
                  </a:moveTo>
                  <a:cubicBezTo>
                    <a:pt x="5528" y="4058"/>
                    <a:pt x="5455" y="4294"/>
                    <a:pt x="5455" y="4512"/>
                  </a:cubicBezTo>
                  <a:cubicBezTo>
                    <a:pt x="5379" y="4648"/>
                    <a:pt x="5266" y="4772"/>
                    <a:pt x="5146" y="4894"/>
                  </a:cubicBezTo>
                  <a:lnTo>
                    <a:pt x="5146" y="4894"/>
                  </a:lnTo>
                  <a:lnTo>
                    <a:pt x="5146" y="4512"/>
                  </a:lnTo>
                  <a:cubicBezTo>
                    <a:pt x="5219" y="4367"/>
                    <a:pt x="5291" y="4294"/>
                    <a:pt x="5364" y="4221"/>
                  </a:cubicBezTo>
                  <a:cubicBezTo>
                    <a:pt x="5455" y="4058"/>
                    <a:pt x="5528" y="3985"/>
                    <a:pt x="5528" y="3840"/>
                  </a:cubicBezTo>
                  <a:close/>
                  <a:moveTo>
                    <a:pt x="5746" y="3240"/>
                  </a:moveTo>
                  <a:cubicBezTo>
                    <a:pt x="5819" y="3530"/>
                    <a:pt x="5819" y="3912"/>
                    <a:pt x="5746" y="4221"/>
                  </a:cubicBezTo>
                  <a:cubicBezTo>
                    <a:pt x="5746" y="4578"/>
                    <a:pt x="5656" y="4936"/>
                    <a:pt x="5582" y="5293"/>
                  </a:cubicBezTo>
                  <a:lnTo>
                    <a:pt x="5582" y="5293"/>
                  </a:lnTo>
                  <a:cubicBezTo>
                    <a:pt x="5706" y="4612"/>
                    <a:pt x="5809" y="3891"/>
                    <a:pt x="5746" y="3240"/>
                  </a:cubicBezTo>
                  <a:close/>
                  <a:moveTo>
                    <a:pt x="5364" y="4821"/>
                  </a:moveTo>
                  <a:lnTo>
                    <a:pt x="5364" y="5203"/>
                  </a:lnTo>
                  <a:cubicBezTo>
                    <a:pt x="5226" y="5272"/>
                    <a:pt x="5153" y="5407"/>
                    <a:pt x="5022" y="5560"/>
                  </a:cubicBezTo>
                  <a:lnTo>
                    <a:pt x="5022" y="5560"/>
                  </a:lnTo>
                  <a:cubicBezTo>
                    <a:pt x="5073" y="5492"/>
                    <a:pt x="5073" y="5413"/>
                    <a:pt x="5073" y="5348"/>
                  </a:cubicBezTo>
                  <a:lnTo>
                    <a:pt x="5073" y="5276"/>
                  </a:lnTo>
                  <a:cubicBezTo>
                    <a:pt x="5146" y="5130"/>
                    <a:pt x="5291" y="4967"/>
                    <a:pt x="5364" y="4821"/>
                  </a:cubicBezTo>
                  <a:close/>
                  <a:moveTo>
                    <a:pt x="5000" y="2549"/>
                  </a:moveTo>
                  <a:lnTo>
                    <a:pt x="5000" y="2930"/>
                  </a:lnTo>
                  <a:cubicBezTo>
                    <a:pt x="4909" y="3076"/>
                    <a:pt x="4764" y="3240"/>
                    <a:pt x="4691" y="3385"/>
                  </a:cubicBezTo>
                  <a:cubicBezTo>
                    <a:pt x="4455" y="3603"/>
                    <a:pt x="4237" y="3839"/>
                    <a:pt x="4091" y="4149"/>
                  </a:cubicBezTo>
                  <a:cubicBezTo>
                    <a:pt x="4000" y="4221"/>
                    <a:pt x="4091" y="4221"/>
                    <a:pt x="4164" y="4221"/>
                  </a:cubicBezTo>
                  <a:cubicBezTo>
                    <a:pt x="4237" y="4149"/>
                    <a:pt x="4237" y="4058"/>
                    <a:pt x="4310" y="4058"/>
                  </a:cubicBezTo>
                  <a:cubicBezTo>
                    <a:pt x="4546" y="3767"/>
                    <a:pt x="4764" y="3458"/>
                    <a:pt x="5000" y="3149"/>
                  </a:cubicBezTo>
                  <a:lnTo>
                    <a:pt x="5000" y="3385"/>
                  </a:lnTo>
                  <a:cubicBezTo>
                    <a:pt x="4764" y="3694"/>
                    <a:pt x="4455" y="3912"/>
                    <a:pt x="4310" y="4221"/>
                  </a:cubicBezTo>
                  <a:cubicBezTo>
                    <a:pt x="4164" y="4367"/>
                    <a:pt x="3782" y="4749"/>
                    <a:pt x="4000" y="4894"/>
                  </a:cubicBezTo>
                  <a:cubicBezTo>
                    <a:pt x="4000" y="4894"/>
                    <a:pt x="4091" y="4894"/>
                    <a:pt x="4091" y="4821"/>
                  </a:cubicBezTo>
                  <a:cubicBezTo>
                    <a:pt x="4000" y="4676"/>
                    <a:pt x="4546" y="4149"/>
                    <a:pt x="4691" y="3985"/>
                  </a:cubicBezTo>
                  <a:cubicBezTo>
                    <a:pt x="4764" y="3912"/>
                    <a:pt x="4837" y="3767"/>
                    <a:pt x="5000" y="3603"/>
                  </a:cubicBezTo>
                  <a:lnTo>
                    <a:pt x="5000" y="3603"/>
                  </a:lnTo>
                  <a:cubicBezTo>
                    <a:pt x="4909" y="3839"/>
                    <a:pt x="4909" y="3985"/>
                    <a:pt x="4909" y="4221"/>
                  </a:cubicBezTo>
                  <a:cubicBezTo>
                    <a:pt x="4764" y="4439"/>
                    <a:pt x="4546" y="4676"/>
                    <a:pt x="4382" y="4821"/>
                  </a:cubicBezTo>
                  <a:cubicBezTo>
                    <a:pt x="4164" y="5058"/>
                    <a:pt x="3855" y="5276"/>
                    <a:pt x="3710" y="5585"/>
                  </a:cubicBezTo>
                  <a:lnTo>
                    <a:pt x="3782" y="5658"/>
                  </a:lnTo>
                  <a:cubicBezTo>
                    <a:pt x="4091" y="5421"/>
                    <a:pt x="4310" y="5130"/>
                    <a:pt x="4546" y="4821"/>
                  </a:cubicBezTo>
                  <a:lnTo>
                    <a:pt x="4691" y="4676"/>
                  </a:lnTo>
                  <a:lnTo>
                    <a:pt x="4691" y="4676"/>
                  </a:lnTo>
                  <a:cubicBezTo>
                    <a:pt x="4546" y="4967"/>
                    <a:pt x="4310" y="5203"/>
                    <a:pt x="4091" y="5421"/>
                  </a:cubicBezTo>
                  <a:lnTo>
                    <a:pt x="3637" y="5876"/>
                  </a:lnTo>
                  <a:cubicBezTo>
                    <a:pt x="3782" y="5276"/>
                    <a:pt x="3855" y="4512"/>
                    <a:pt x="4000" y="3912"/>
                  </a:cubicBezTo>
                  <a:cubicBezTo>
                    <a:pt x="4091" y="3767"/>
                    <a:pt x="4091" y="3603"/>
                    <a:pt x="4164" y="3530"/>
                  </a:cubicBezTo>
                  <a:lnTo>
                    <a:pt x="4164" y="3458"/>
                  </a:lnTo>
                  <a:cubicBezTo>
                    <a:pt x="4382" y="3240"/>
                    <a:pt x="4764" y="2858"/>
                    <a:pt x="5000" y="2549"/>
                  </a:cubicBezTo>
                  <a:close/>
                  <a:moveTo>
                    <a:pt x="5521" y="5737"/>
                  </a:moveTo>
                  <a:cubicBezTo>
                    <a:pt x="5504" y="5859"/>
                    <a:pt x="5455" y="5980"/>
                    <a:pt x="5455" y="6039"/>
                  </a:cubicBezTo>
                  <a:cubicBezTo>
                    <a:pt x="5455" y="5969"/>
                    <a:pt x="5455" y="5812"/>
                    <a:pt x="5521" y="5737"/>
                  </a:cubicBezTo>
                  <a:close/>
                  <a:moveTo>
                    <a:pt x="5291" y="5348"/>
                  </a:moveTo>
                  <a:cubicBezTo>
                    <a:pt x="5291" y="5585"/>
                    <a:pt x="5219" y="5730"/>
                    <a:pt x="5146" y="5967"/>
                  </a:cubicBezTo>
                  <a:cubicBezTo>
                    <a:pt x="5146" y="5967"/>
                    <a:pt x="5146" y="6039"/>
                    <a:pt x="5073" y="6039"/>
                  </a:cubicBezTo>
                  <a:lnTo>
                    <a:pt x="5073" y="5967"/>
                  </a:lnTo>
                  <a:cubicBezTo>
                    <a:pt x="5073" y="5967"/>
                    <a:pt x="5000" y="5967"/>
                    <a:pt x="5000" y="6039"/>
                  </a:cubicBezTo>
                  <a:cubicBezTo>
                    <a:pt x="5000" y="6039"/>
                    <a:pt x="4909" y="6112"/>
                    <a:pt x="4909" y="6185"/>
                  </a:cubicBezTo>
                  <a:lnTo>
                    <a:pt x="4909" y="5876"/>
                  </a:lnTo>
                  <a:cubicBezTo>
                    <a:pt x="5000" y="5730"/>
                    <a:pt x="5073" y="5658"/>
                    <a:pt x="5146" y="5585"/>
                  </a:cubicBezTo>
                  <a:cubicBezTo>
                    <a:pt x="5219" y="5512"/>
                    <a:pt x="5219" y="5421"/>
                    <a:pt x="5291" y="5348"/>
                  </a:cubicBezTo>
                  <a:close/>
                  <a:moveTo>
                    <a:pt x="5146" y="6112"/>
                  </a:moveTo>
                  <a:lnTo>
                    <a:pt x="5146" y="6112"/>
                  </a:lnTo>
                  <a:cubicBezTo>
                    <a:pt x="5073" y="6330"/>
                    <a:pt x="5073" y="6494"/>
                    <a:pt x="5000" y="6639"/>
                  </a:cubicBezTo>
                  <a:lnTo>
                    <a:pt x="5000" y="6712"/>
                  </a:lnTo>
                  <a:cubicBezTo>
                    <a:pt x="4909" y="6876"/>
                    <a:pt x="4764" y="7021"/>
                    <a:pt x="4691" y="7167"/>
                  </a:cubicBezTo>
                  <a:cubicBezTo>
                    <a:pt x="4764" y="6948"/>
                    <a:pt x="4764" y="6785"/>
                    <a:pt x="4837" y="6567"/>
                  </a:cubicBezTo>
                  <a:lnTo>
                    <a:pt x="4837" y="6494"/>
                  </a:lnTo>
                  <a:cubicBezTo>
                    <a:pt x="4909" y="6421"/>
                    <a:pt x="4909" y="6421"/>
                    <a:pt x="5000" y="6330"/>
                  </a:cubicBezTo>
                  <a:cubicBezTo>
                    <a:pt x="5000" y="6258"/>
                    <a:pt x="5073" y="6258"/>
                    <a:pt x="5073" y="6185"/>
                  </a:cubicBezTo>
                  <a:lnTo>
                    <a:pt x="5146" y="6112"/>
                  </a:lnTo>
                  <a:close/>
                  <a:moveTo>
                    <a:pt x="4837" y="4749"/>
                  </a:moveTo>
                  <a:cubicBezTo>
                    <a:pt x="4837" y="4894"/>
                    <a:pt x="4764" y="5058"/>
                    <a:pt x="4764" y="5203"/>
                  </a:cubicBezTo>
                  <a:cubicBezTo>
                    <a:pt x="4619" y="5512"/>
                    <a:pt x="4310" y="5730"/>
                    <a:pt x="4091" y="5967"/>
                  </a:cubicBezTo>
                  <a:cubicBezTo>
                    <a:pt x="3928" y="6112"/>
                    <a:pt x="3710" y="6330"/>
                    <a:pt x="3546" y="6567"/>
                  </a:cubicBezTo>
                  <a:cubicBezTo>
                    <a:pt x="3546" y="6567"/>
                    <a:pt x="3400" y="6712"/>
                    <a:pt x="3473" y="6712"/>
                  </a:cubicBezTo>
                  <a:lnTo>
                    <a:pt x="3400" y="6785"/>
                  </a:lnTo>
                  <a:cubicBezTo>
                    <a:pt x="3400" y="6785"/>
                    <a:pt x="3400" y="6876"/>
                    <a:pt x="3473" y="6876"/>
                  </a:cubicBezTo>
                  <a:cubicBezTo>
                    <a:pt x="3546" y="6876"/>
                    <a:pt x="3637" y="6785"/>
                    <a:pt x="3710" y="6712"/>
                  </a:cubicBezTo>
                  <a:cubicBezTo>
                    <a:pt x="3855" y="6494"/>
                    <a:pt x="4091" y="6258"/>
                    <a:pt x="4237" y="5967"/>
                  </a:cubicBezTo>
                  <a:cubicBezTo>
                    <a:pt x="4382" y="5876"/>
                    <a:pt x="4546" y="5730"/>
                    <a:pt x="4691" y="5512"/>
                  </a:cubicBezTo>
                  <a:lnTo>
                    <a:pt x="4691" y="5512"/>
                  </a:lnTo>
                  <a:cubicBezTo>
                    <a:pt x="4691" y="5658"/>
                    <a:pt x="4691" y="5730"/>
                    <a:pt x="4619" y="5876"/>
                  </a:cubicBezTo>
                  <a:cubicBezTo>
                    <a:pt x="4237" y="6421"/>
                    <a:pt x="3637" y="6712"/>
                    <a:pt x="3255" y="7239"/>
                  </a:cubicBezTo>
                  <a:cubicBezTo>
                    <a:pt x="3328" y="6948"/>
                    <a:pt x="3400" y="6639"/>
                    <a:pt x="3546" y="6330"/>
                  </a:cubicBezTo>
                  <a:lnTo>
                    <a:pt x="3546" y="6258"/>
                  </a:lnTo>
                  <a:cubicBezTo>
                    <a:pt x="3637" y="6039"/>
                    <a:pt x="4091" y="5585"/>
                    <a:pt x="4310" y="5421"/>
                  </a:cubicBezTo>
                  <a:cubicBezTo>
                    <a:pt x="4455" y="5203"/>
                    <a:pt x="4691" y="4967"/>
                    <a:pt x="4837" y="4749"/>
                  </a:cubicBezTo>
                  <a:close/>
                  <a:moveTo>
                    <a:pt x="4909" y="7021"/>
                  </a:moveTo>
                  <a:lnTo>
                    <a:pt x="4909" y="7021"/>
                  </a:lnTo>
                  <a:cubicBezTo>
                    <a:pt x="4837" y="7239"/>
                    <a:pt x="4837" y="7403"/>
                    <a:pt x="4764" y="7548"/>
                  </a:cubicBezTo>
                  <a:lnTo>
                    <a:pt x="4691" y="7694"/>
                  </a:lnTo>
                  <a:cubicBezTo>
                    <a:pt x="4648" y="7748"/>
                    <a:pt x="4546" y="7847"/>
                    <a:pt x="4487" y="7969"/>
                  </a:cubicBezTo>
                  <a:lnTo>
                    <a:pt x="4487" y="7969"/>
                  </a:lnTo>
                  <a:cubicBezTo>
                    <a:pt x="4534" y="7776"/>
                    <a:pt x="4578" y="7587"/>
                    <a:pt x="4619" y="7403"/>
                  </a:cubicBezTo>
                  <a:cubicBezTo>
                    <a:pt x="4643" y="7427"/>
                    <a:pt x="4659" y="7435"/>
                    <a:pt x="4670" y="7435"/>
                  </a:cubicBezTo>
                  <a:cubicBezTo>
                    <a:pt x="4691" y="7435"/>
                    <a:pt x="4691" y="7403"/>
                    <a:pt x="4691" y="7403"/>
                  </a:cubicBezTo>
                  <a:cubicBezTo>
                    <a:pt x="4691" y="7239"/>
                    <a:pt x="4837" y="7167"/>
                    <a:pt x="4909" y="7021"/>
                  </a:cubicBezTo>
                  <a:close/>
                  <a:moveTo>
                    <a:pt x="4619" y="6258"/>
                  </a:moveTo>
                  <a:lnTo>
                    <a:pt x="4619" y="6258"/>
                  </a:lnTo>
                  <a:cubicBezTo>
                    <a:pt x="4546" y="6330"/>
                    <a:pt x="4546" y="6494"/>
                    <a:pt x="4546" y="6567"/>
                  </a:cubicBezTo>
                  <a:cubicBezTo>
                    <a:pt x="4455" y="6639"/>
                    <a:pt x="4455" y="6639"/>
                    <a:pt x="4382" y="6712"/>
                  </a:cubicBezTo>
                  <a:cubicBezTo>
                    <a:pt x="4091" y="6948"/>
                    <a:pt x="3855" y="7167"/>
                    <a:pt x="3546" y="7403"/>
                  </a:cubicBezTo>
                  <a:cubicBezTo>
                    <a:pt x="3473" y="7476"/>
                    <a:pt x="2801" y="8003"/>
                    <a:pt x="3019" y="8239"/>
                  </a:cubicBezTo>
                  <a:cubicBezTo>
                    <a:pt x="3091" y="8239"/>
                    <a:pt x="3091" y="8148"/>
                    <a:pt x="3182" y="8148"/>
                  </a:cubicBezTo>
                  <a:cubicBezTo>
                    <a:pt x="3182" y="8076"/>
                    <a:pt x="3400" y="7857"/>
                    <a:pt x="3473" y="7785"/>
                  </a:cubicBezTo>
                  <a:cubicBezTo>
                    <a:pt x="3782" y="7548"/>
                    <a:pt x="4000" y="7330"/>
                    <a:pt x="4237" y="7021"/>
                  </a:cubicBezTo>
                  <a:cubicBezTo>
                    <a:pt x="4310" y="7021"/>
                    <a:pt x="4382" y="6948"/>
                    <a:pt x="4455" y="6876"/>
                  </a:cubicBezTo>
                  <a:lnTo>
                    <a:pt x="4455" y="6876"/>
                  </a:lnTo>
                  <a:cubicBezTo>
                    <a:pt x="4455" y="7021"/>
                    <a:pt x="4382" y="7094"/>
                    <a:pt x="4382" y="7167"/>
                  </a:cubicBezTo>
                  <a:cubicBezTo>
                    <a:pt x="3928" y="7785"/>
                    <a:pt x="3182" y="8239"/>
                    <a:pt x="2637" y="8766"/>
                  </a:cubicBezTo>
                  <a:cubicBezTo>
                    <a:pt x="2801" y="8385"/>
                    <a:pt x="2946" y="8003"/>
                    <a:pt x="3091" y="7548"/>
                  </a:cubicBezTo>
                  <a:lnTo>
                    <a:pt x="3255" y="7548"/>
                  </a:lnTo>
                  <a:cubicBezTo>
                    <a:pt x="3637" y="7094"/>
                    <a:pt x="4164" y="6712"/>
                    <a:pt x="4619" y="6258"/>
                  </a:cubicBezTo>
                  <a:close/>
                  <a:moveTo>
                    <a:pt x="4310" y="7476"/>
                  </a:moveTo>
                  <a:lnTo>
                    <a:pt x="4310" y="7621"/>
                  </a:lnTo>
                  <a:lnTo>
                    <a:pt x="4237" y="7694"/>
                  </a:lnTo>
                  <a:cubicBezTo>
                    <a:pt x="4000" y="8148"/>
                    <a:pt x="3637" y="8385"/>
                    <a:pt x="3255" y="8766"/>
                  </a:cubicBezTo>
                  <a:cubicBezTo>
                    <a:pt x="2873" y="9057"/>
                    <a:pt x="2564" y="9439"/>
                    <a:pt x="2273" y="9894"/>
                  </a:cubicBezTo>
                  <a:cubicBezTo>
                    <a:pt x="2273" y="9675"/>
                    <a:pt x="2346" y="9512"/>
                    <a:pt x="2419" y="9366"/>
                  </a:cubicBezTo>
                  <a:cubicBezTo>
                    <a:pt x="2873" y="8985"/>
                    <a:pt x="3255" y="8530"/>
                    <a:pt x="3710" y="8076"/>
                  </a:cubicBezTo>
                  <a:cubicBezTo>
                    <a:pt x="3928" y="7857"/>
                    <a:pt x="4091" y="7694"/>
                    <a:pt x="4310" y="7476"/>
                  </a:cubicBezTo>
                  <a:close/>
                  <a:moveTo>
                    <a:pt x="6212" y="295"/>
                  </a:moveTo>
                  <a:cubicBezTo>
                    <a:pt x="6706" y="295"/>
                    <a:pt x="7277" y="450"/>
                    <a:pt x="7637" y="512"/>
                  </a:cubicBezTo>
                  <a:cubicBezTo>
                    <a:pt x="8546" y="658"/>
                    <a:pt x="9546" y="731"/>
                    <a:pt x="10455" y="803"/>
                  </a:cubicBezTo>
                  <a:cubicBezTo>
                    <a:pt x="12109" y="967"/>
                    <a:pt x="13782" y="1185"/>
                    <a:pt x="15363" y="1640"/>
                  </a:cubicBezTo>
                  <a:cubicBezTo>
                    <a:pt x="15981" y="1876"/>
                    <a:pt x="16818" y="2021"/>
                    <a:pt x="17345" y="2403"/>
                  </a:cubicBezTo>
                  <a:cubicBezTo>
                    <a:pt x="17945" y="2858"/>
                    <a:pt x="17563" y="3839"/>
                    <a:pt x="17418" y="4439"/>
                  </a:cubicBezTo>
                  <a:cubicBezTo>
                    <a:pt x="16963" y="5876"/>
                    <a:pt x="16581" y="7330"/>
                    <a:pt x="16272" y="8839"/>
                  </a:cubicBezTo>
                  <a:cubicBezTo>
                    <a:pt x="15909" y="10584"/>
                    <a:pt x="15600" y="12475"/>
                    <a:pt x="14909" y="14221"/>
                  </a:cubicBezTo>
                  <a:cubicBezTo>
                    <a:pt x="14836" y="14366"/>
                    <a:pt x="14763" y="14748"/>
                    <a:pt x="14545" y="14821"/>
                  </a:cubicBezTo>
                  <a:cubicBezTo>
                    <a:pt x="14382" y="14893"/>
                    <a:pt x="14091" y="14893"/>
                    <a:pt x="13854" y="14893"/>
                  </a:cubicBezTo>
                  <a:cubicBezTo>
                    <a:pt x="13854" y="14808"/>
                    <a:pt x="13779" y="14773"/>
                    <a:pt x="13717" y="14773"/>
                  </a:cubicBezTo>
                  <a:cubicBezTo>
                    <a:pt x="13674" y="14773"/>
                    <a:pt x="13636" y="14790"/>
                    <a:pt x="13636" y="14821"/>
                  </a:cubicBezTo>
                  <a:cubicBezTo>
                    <a:pt x="13018" y="14821"/>
                    <a:pt x="12418" y="14821"/>
                    <a:pt x="11818" y="14748"/>
                  </a:cubicBezTo>
                  <a:cubicBezTo>
                    <a:pt x="10982" y="14675"/>
                    <a:pt x="10145" y="14602"/>
                    <a:pt x="9309" y="14512"/>
                  </a:cubicBezTo>
                  <a:cubicBezTo>
                    <a:pt x="8546" y="14439"/>
                    <a:pt x="7873" y="14366"/>
                    <a:pt x="7182" y="14293"/>
                  </a:cubicBezTo>
                  <a:cubicBezTo>
                    <a:pt x="7182" y="14257"/>
                    <a:pt x="7164" y="14239"/>
                    <a:pt x="7146" y="14239"/>
                  </a:cubicBezTo>
                  <a:cubicBezTo>
                    <a:pt x="7128" y="14239"/>
                    <a:pt x="7109" y="14257"/>
                    <a:pt x="7109" y="14293"/>
                  </a:cubicBezTo>
                  <a:cubicBezTo>
                    <a:pt x="5982" y="14148"/>
                    <a:pt x="4837" y="13912"/>
                    <a:pt x="3782" y="13602"/>
                  </a:cubicBezTo>
                  <a:cubicBezTo>
                    <a:pt x="3710" y="13457"/>
                    <a:pt x="3710" y="13312"/>
                    <a:pt x="3710" y="13075"/>
                  </a:cubicBezTo>
                  <a:cubicBezTo>
                    <a:pt x="3782" y="13075"/>
                    <a:pt x="3782" y="13003"/>
                    <a:pt x="3782" y="12930"/>
                  </a:cubicBezTo>
                  <a:lnTo>
                    <a:pt x="3782" y="12857"/>
                  </a:lnTo>
                  <a:cubicBezTo>
                    <a:pt x="3855" y="12403"/>
                    <a:pt x="4091" y="11948"/>
                    <a:pt x="4237" y="11566"/>
                  </a:cubicBezTo>
                  <a:cubicBezTo>
                    <a:pt x="4619" y="10275"/>
                    <a:pt x="5000" y="8912"/>
                    <a:pt x="5364" y="7621"/>
                  </a:cubicBezTo>
                  <a:cubicBezTo>
                    <a:pt x="5673" y="6494"/>
                    <a:pt x="6055" y="5203"/>
                    <a:pt x="6128" y="4058"/>
                  </a:cubicBezTo>
                  <a:cubicBezTo>
                    <a:pt x="6200" y="2785"/>
                    <a:pt x="5455" y="1640"/>
                    <a:pt x="5600" y="422"/>
                  </a:cubicBezTo>
                  <a:cubicBezTo>
                    <a:pt x="5768" y="329"/>
                    <a:pt x="5981" y="295"/>
                    <a:pt x="6212" y="295"/>
                  </a:cubicBezTo>
                  <a:close/>
                  <a:moveTo>
                    <a:pt x="4691" y="7930"/>
                  </a:moveTo>
                  <a:lnTo>
                    <a:pt x="4691" y="7930"/>
                  </a:lnTo>
                  <a:cubicBezTo>
                    <a:pt x="4619" y="8148"/>
                    <a:pt x="4546" y="8312"/>
                    <a:pt x="4546" y="8530"/>
                  </a:cubicBezTo>
                  <a:cubicBezTo>
                    <a:pt x="4382" y="8694"/>
                    <a:pt x="4310" y="8839"/>
                    <a:pt x="4310" y="8985"/>
                  </a:cubicBezTo>
                  <a:cubicBezTo>
                    <a:pt x="4273" y="9021"/>
                    <a:pt x="4273" y="9039"/>
                    <a:pt x="4291" y="9039"/>
                  </a:cubicBezTo>
                  <a:cubicBezTo>
                    <a:pt x="4310" y="9039"/>
                    <a:pt x="4346" y="9021"/>
                    <a:pt x="4382" y="8985"/>
                  </a:cubicBezTo>
                  <a:lnTo>
                    <a:pt x="4382" y="8985"/>
                  </a:lnTo>
                  <a:cubicBezTo>
                    <a:pt x="4310" y="9057"/>
                    <a:pt x="4310" y="9221"/>
                    <a:pt x="4310" y="9294"/>
                  </a:cubicBezTo>
                  <a:cubicBezTo>
                    <a:pt x="4237" y="9439"/>
                    <a:pt x="4164" y="9512"/>
                    <a:pt x="4091" y="9675"/>
                  </a:cubicBezTo>
                  <a:lnTo>
                    <a:pt x="4164" y="9748"/>
                  </a:lnTo>
                  <a:cubicBezTo>
                    <a:pt x="4091" y="9894"/>
                    <a:pt x="4000" y="10130"/>
                    <a:pt x="4000" y="10275"/>
                  </a:cubicBezTo>
                  <a:cubicBezTo>
                    <a:pt x="3855" y="10512"/>
                    <a:pt x="3710" y="10657"/>
                    <a:pt x="3546" y="10875"/>
                  </a:cubicBezTo>
                  <a:cubicBezTo>
                    <a:pt x="3546" y="10966"/>
                    <a:pt x="3637" y="10966"/>
                    <a:pt x="3637" y="10966"/>
                  </a:cubicBezTo>
                  <a:cubicBezTo>
                    <a:pt x="3710" y="10875"/>
                    <a:pt x="3782" y="10730"/>
                    <a:pt x="3855" y="10657"/>
                  </a:cubicBezTo>
                  <a:lnTo>
                    <a:pt x="3855" y="10657"/>
                  </a:lnTo>
                  <a:cubicBezTo>
                    <a:pt x="3855" y="10803"/>
                    <a:pt x="3782" y="10875"/>
                    <a:pt x="3782" y="10966"/>
                  </a:cubicBezTo>
                  <a:cubicBezTo>
                    <a:pt x="3546" y="11257"/>
                    <a:pt x="3328" y="11494"/>
                    <a:pt x="3182" y="11784"/>
                  </a:cubicBezTo>
                  <a:cubicBezTo>
                    <a:pt x="3182" y="11849"/>
                    <a:pt x="3182" y="11905"/>
                    <a:pt x="3209" y="11905"/>
                  </a:cubicBezTo>
                  <a:cubicBezTo>
                    <a:pt x="3219" y="11905"/>
                    <a:pt x="3234" y="11896"/>
                    <a:pt x="3255" y="11875"/>
                  </a:cubicBezTo>
                  <a:cubicBezTo>
                    <a:pt x="3328" y="11875"/>
                    <a:pt x="3328" y="11875"/>
                    <a:pt x="3400" y="11784"/>
                  </a:cubicBezTo>
                  <a:lnTo>
                    <a:pt x="3328" y="11712"/>
                  </a:lnTo>
                  <a:cubicBezTo>
                    <a:pt x="3473" y="11566"/>
                    <a:pt x="3546" y="11330"/>
                    <a:pt x="3710" y="11184"/>
                  </a:cubicBezTo>
                  <a:lnTo>
                    <a:pt x="3710" y="11184"/>
                  </a:lnTo>
                  <a:cubicBezTo>
                    <a:pt x="3637" y="11421"/>
                    <a:pt x="3546" y="11712"/>
                    <a:pt x="3473" y="11948"/>
                  </a:cubicBezTo>
                  <a:cubicBezTo>
                    <a:pt x="3255" y="12239"/>
                    <a:pt x="2946" y="12548"/>
                    <a:pt x="2728" y="12930"/>
                  </a:cubicBezTo>
                  <a:cubicBezTo>
                    <a:pt x="2664" y="12981"/>
                    <a:pt x="2690" y="13033"/>
                    <a:pt x="2737" y="13033"/>
                  </a:cubicBezTo>
                  <a:cubicBezTo>
                    <a:pt x="2756" y="13033"/>
                    <a:pt x="2779" y="13024"/>
                    <a:pt x="2801" y="13003"/>
                  </a:cubicBezTo>
                  <a:cubicBezTo>
                    <a:pt x="2873" y="12930"/>
                    <a:pt x="2873" y="12930"/>
                    <a:pt x="2946" y="12857"/>
                  </a:cubicBezTo>
                  <a:cubicBezTo>
                    <a:pt x="3091" y="12621"/>
                    <a:pt x="3255" y="12403"/>
                    <a:pt x="3400" y="12166"/>
                  </a:cubicBezTo>
                  <a:lnTo>
                    <a:pt x="3400" y="12166"/>
                  </a:lnTo>
                  <a:cubicBezTo>
                    <a:pt x="3328" y="12475"/>
                    <a:pt x="3328" y="12784"/>
                    <a:pt x="3255" y="13075"/>
                  </a:cubicBezTo>
                  <a:cubicBezTo>
                    <a:pt x="2946" y="13312"/>
                    <a:pt x="2637" y="13530"/>
                    <a:pt x="2491" y="13839"/>
                  </a:cubicBezTo>
                  <a:cubicBezTo>
                    <a:pt x="2433" y="13898"/>
                    <a:pt x="2517" y="14004"/>
                    <a:pt x="2551" y="14004"/>
                  </a:cubicBezTo>
                  <a:cubicBezTo>
                    <a:pt x="2559" y="14004"/>
                    <a:pt x="2564" y="13998"/>
                    <a:pt x="2564" y="13984"/>
                  </a:cubicBezTo>
                  <a:cubicBezTo>
                    <a:pt x="2637" y="13912"/>
                    <a:pt x="2728" y="13839"/>
                    <a:pt x="2728" y="13766"/>
                  </a:cubicBezTo>
                  <a:cubicBezTo>
                    <a:pt x="2873" y="13602"/>
                    <a:pt x="3019" y="13457"/>
                    <a:pt x="3182" y="13312"/>
                  </a:cubicBezTo>
                  <a:lnTo>
                    <a:pt x="3182" y="13312"/>
                  </a:lnTo>
                  <a:cubicBezTo>
                    <a:pt x="3182" y="13384"/>
                    <a:pt x="3091" y="13530"/>
                    <a:pt x="3091" y="13602"/>
                  </a:cubicBezTo>
                  <a:lnTo>
                    <a:pt x="3091" y="13693"/>
                  </a:lnTo>
                  <a:cubicBezTo>
                    <a:pt x="3019" y="13839"/>
                    <a:pt x="2946" y="13912"/>
                    <a:pt x="2801" y="13984"/>
                  </a:cubicBezTo>
                  <a:cubicBezTo>
                    <a:pt x="2728" y="14148"/>
                    <a:pt x="2346" y="14512"/>
                    <a:pt x="2491" y="14748"/>
                  </a:cubicBezTo>
                  <a:lnTo>
                    <a:pt x="2564" y="14748"/>
                  </a:lnTo>
                  <a:cubicBezTo>
                    <a:pt x="2801" y="14366"/>
                    <a:pt x="2946" y="14148"/>
                    <a:pt x="3182" y="13839"/>
                  </a:cubicBezTo>
                  <a:lnTo>
                    <a:pt x="3255" y="13839"/>
                  </a:lnTo>
                  <a:cubicBezTo>
                    <a:pt x="3328" y="13839"/>
                    <a:pt x="3400" y="13839"/>
                    <a:pt x="3473" y="13912"/>
                  </a:cubicBezTo>
                  <a:cubicBezTo>
                    <a:pt x="3255" y="14293"/>
                    <a:pt x="2873" y="14675"/>
                    <a:pt x="2491" y="14966"/>
                  </a:cubicBezTo>
                  <a:lnTo>
                    <a:pt x="2273" y="14966"/>
                  </a:lnTo>
                  <a:cubicBezTo>
                    <a:pt x="2273" y="14893"/>
                    <a:pt x="2273" y="14893"/>
                    <a:pt x="2346" y="14893"/>
                  </a:cubicBezTo>
                  <a:cubicBezTo>
                    <a:pt x="2346" y="14821"/>
                    <a:pt x="2273" y="14821"/>
                    <a:pt x="2182" y="14821"/>
                  </a:cubicBezTo>
                  <a:cubicBezTo>
                    <a:pt x="2182" y="14893"/>
                    <a:pt x="2182" y="14893"/>
                    <a:pt x="2110" y="14966"/>
                  </a:cubicBezTo>
                  <a:lnTo>
                    <a:pt x="2037" y="14966"/>
                  </a:lnTo>
                  <a:cubicBezTo>
                    <a:pt x="2110" y="14602"/>
                    <a:pt x="2273" y="14293"/>
                    <a:pt x="2346" y="13912"/>
                  </a:cubicBezTo>
                  <a:cubicBezTo>
                    <a:pt x="2419" y="13839"/>
                    <a:pt x="2419" y="13693"/>
                    <a:pt x="2419" y="13602"/>
                  </a:cubicBezTo>
                  <a:lnTo>
                    <a:pt x="2419" y="13530"/>
                  </a:lnTo>
                  <a:cubicBezTo>
                    <a:pt x="2491" y="13384"/>
                    <a:pt x="2564" y="13239"/>
                    <a:pt x="2637" y="13003"/>
                  </a:cubicBezTo>
                  <a:cubicBezTo>
                    <a:pt x="2637" y="12930"/>
                    <a:pt x="2728" y="12857"/>
                    <a:pt x="2728" y="12693"/>
                  </a:cubicBezTo>
                  <a:cubicBezTo>
                    <a:pt x="3091" y="11712"/>
                    <a:pt x="3546" y="10730"/>
                    <a:pt x="3928" y="9748"/>
                  </a:cubicBezTo>
                  <a:cubicBezTo>
                    <a:pt x="4137" y="9232"/>
                    <a:pt x="4304" y="8682"/>
                    <a:pt x="4441" y="8150"/>
                  </a:cubicBezTo>
                  <a:lnTo>
                    <a:pt x="4441" y="8150"/>
                  </a:lnTo>
                  <a:cubicBezTo>
                    <a:pt x="4441" y="8179"/>
                    <a:pt x="4446" y="8209"/>
                    <a:pt x="4455" y="8239"/>
                  </a:cubicBezTo>
                  <a:lnTo>
                    <a:pt x="4546" y="8239"/>
                  </a:lnTo>
                  <a:cubicBezTo>
                    <a:pt x="4619" y="8076"/>
                    <a:pt x="4619" y="8003"/>
                    <a:pt x="4691" y="7930"/>
                  </a:cubicBezTo>
                  <a:close/>
                  <a:moveTo>
                    <a:pt x="3546" y="13912"/>
                  </a:moveTo>
                  <a:cubicBezTo>
                    <a:pt x="3637" y="13912"/>
                    <a:pt x="3710" y="13984"/>
                    <a:pt x="3782" y="13984"/>
                  </a:cubicBezTo>
                  <a:cubicBezTo>
                    <a:pt x="3546" y="14366"/>
                    <a:pt x="3255" y="14602"/>
                    <a:pt x="3019" y="14893"/>
                  </a:cubicBezTo>
                  <a:lnTo>
                    <a:pt x="3019" y="14966"/>
                  </a:lnTo>
                  <a:lnTo>
                    <a:pt x="2873" y="14966"/>
                  </a:lnTo>
                  <a:cubicBezTo>
                    <a:pt x="2873" y="14893"/>
                    <a:pt x="2946" y="14893"/>
                    <a:pt x="2946" y="14893"/>
                  </a:cubicBezTo>
                  <a:lnTo>
                    <a:pt x="2946" y="14748"/>
                  </a:lnTo>
                  <a:cubicBezTo>
                    <a:pt x="3182" y="14512"/>
                    <a:pt x="3400" y="14221"/>
                    <a:pt x="3546" y="13912"/>
                  </a:cubicBezTo>
                  <a:close/>
                  <a:moveTo>
                    <a:pt x="3855" y="13984"/>
                  </a:moveTo>
                  <a:cubicBezTo>
                    <a:pt x="3928" y="14057"/>
                    <a:pt x="4091" y="14057"/>
                    <a:pt x="4164" y="14057"/>
                  </a:cubicBezTo>
                  <a:cubicBezTo>
                    <a:pt x="4000" y="14293"/>
                    <a:pt x="3782" y="14512"/>
                    <a:pt x="3637" y="14675"/>
                  </a:cubicBezTo>
                  <a:cubicBezTo>
                    <a:pt x="3546" y="14748"/>
                    <a:pt x="3400" y="14893"/>
                    <a:pt x="3400" y="14966"/>
                  </a:cubicBezTo>
                  <a:lnTo>
                    <a:pt x="3182" y="14966"/>
                  </a:lnTo>
                  <a:cubicBezTo>
                    <a:pt x="3255" y="14966"/>
                    <a:pt x="3255" y="14893"/>
                    <a:pt x="3255" y="14893"/>
                  </a:cubicBezTo>
                  <a:lnTo>
                    <a:pt x="3255" y="14821"/>
                  </a:lnTo>
                  <a:cubicBezTo>
                    <a:pt x="3473" y="14602"/>
                    <a:pt x="3710" y="14293"/>
                    <a:pt x="3855" y="13984"/>
                  </a:cubicBezTo>
                  <a:close/>
                  <a:moveTo>
                    <a:pt x="4237" y="14148"/>
                  </a:moveTo>
                  <a:cubicBezTo>
                    <a:pt x="4382" y="14148"/>
                    <a:pt x="4546" y="14221"/>
                    <a:pt x="4764" y="14221"/>
                  </a:cubicBezTo>
                  <a:cubicBezTo>
                    <a:pt x="4455" y="14512"/>
                    <a:pt x="4164" y="14748"/>
                    <a:pt x="3928" y="15057"/>
                  </a:cubicBezTo>
                  <a:cubicBezTo>
                    <a:pt x="3855" y="15057"/>
                    <a:pt x="3710" y="15057"/>
                    <a:pt x="3546" y="14966"/>
                  </a:cubicBezTo>
                  <a:cubicBezTo>
                    <a:pt x="3546" y="14893"/>
                    <a:pt x="3855" y="14675"/>
                    <a:pt x="3928" y="14512"/>
                  </a:cubicBezTo>
                  <a:cubicBezTo>
                    <a:pt x="4000" y="14439"/>
                    <a:pt x="4164" y="14293"/>
                    <a:pt x="4237" y="14148"/>
                  </a:cubicBezTo>
                  <a:close/>
                  <a:moveTo>
                    <a:pt x="4837" y="14293"/>
                  </a:moveTo>
                  <a:cubicBezTo>
                    <a:pt x="5000" y="14293"/>
                    <a:pt x="5146" y="14366"/>
                    <a:pt x="5291" y="14366"/>
                  </a:cubicBezTo>
                  <a:cubicBezTo>
                    <a:pt x="5219" y="14512"/>
                    <a:pt x="5000" y="14675"/>
                    <a:pt x="5000" y="14748"/>
                  </a:cubicBezTo>
                  <a:cubicBezTo>
                    <a:pt x="4837" y="14821"/>
                    <a:pt x="4691" y="14966"/>
                    <a:pt x="4619" y="15130"/>
                  </a:cubicBezTo>
                  <a:lnTo>
                    <a:pt x="4237" y="15130"/>
                  </a:lnTo>
                  <a:lnTo>
                    <a:pt x="4164" y="15057"/>
                  </a:lnTo>
                  <a:cubicBezTo>
                    <a:pt x="4382" y="14748"/>
                    <a:pt x="4691" y="14512"/>
                    <a:pt x="4837" y="14293"/>
                  </a:cubicBezTo>
                  <a:close/>
                  <a:moveTo>
                    <a:pt x="4164" y="8076"/>
                  </a:moveTo>
                  <a:lnTo>
                    <a:pt x="4164" y="8076"/>
                  </a:lnTo>
                  <a:cubicBezTo>
                    <a:pt x="4091" y="8312"/>
                    <a:pt x="4091" y="8457"/>
                    <a:pt x="4000" y="8694"/>
                  </a:cubicBezTo>
                  <a:cubicBezTo>
                    <a:pt x="3710" y="9221"/>
                    <a:pt x="3182" y="9512"/>
                    <a:pt x="2728" y="9966"/>
                  </a:cubicBezTo>
                  <a:cubicBezTo>
                    <a:pt x="2491" y="10203"/>
                    <a:pt x="1891" y="10657"/>
                    <a:pt x="1819" y="11039"/>
                  </a:cubicBezTo>
                  <a:cubicBezTo>
                    <a:pt x="1819" y="11112"/>
                    <a:pt x="1891" y="11184"/>
                    <a:pt x="1964" y="11184"/>
                  </a:cubicBezTo>
                  <a:cubicBezTo>
                    <a:pt x="2110" y="11112"/>
                    <a:pt x="2182" y="10966"/>
                    <a:pt x="2273" y="10803"/>
                  </a:cubicBezTo>
                  <a:cubicBezTo>
                    <a:pt x="2564" y="10512"/>
                    <a:pt x="2801" y="10203"/>
                    <a:pt x="3091" y="9894"/>
                  </a:cubicBezTo>
                  <a:cubicBezTo>
                    <a:pt x="3328" y="9675"/>
                    <a:pt x="3637" y="9439"/>
                    <a:pt x="3855" y="9148"/>
                  </a:cubicBezTo>
                  <a:lnTo>
                    <a:pt x="3855" y="9148"/>
                  </a:lnTo>
                  <a:cubicBezTo>
                    <a:pt x="3782" y="9366"/>
                    <a:pt x="3710" y="9512"/>
                    <a:pt x="3637" y="9748"/>
                  </a:cubicBezTo>
                  <a:cubicBezTo>
                    <a:pt x="3328" y="10203"/>
                    <a:pt x="2801" y="10512"/>
                    <a:pt x="2419" y="10875"/>
                  </a:cubicBezTo>
                  <a:cubicBezTo>
                    <a:pt x="2182" y="11112"/>
                    <a:pt x="1655" y="11494"/>
                    <a:pt x="1655" y="11875"/>
                  </a:cubicBezTo>
                  <a:cubicBezTo>
                    <a:pt x="1655" y="11948"/>
                    <a:pt x="1728" y="11948"/>
                    <a:pt x="1819" y="11948"/>
                  </a:cubicBezTo>
                  <a:lnTo>
                    <a:pt x="1819" y="11875"/>
                  </a:lnTo>
                  <a:cubicBezTo>
                    <a:pt x="2110" y="11494"/>
                    <a:pt x="2491" y="11112"/>
                    <a:pt x="2873" y="10803"/>
                  </a:cubicBezTo>
                  <a:cubicBezTo>
                    <a:pt x="3091" y="10584"/>
                    <a:pt x="3255" y="10421"/>
                    <a:pt x="3473" y="10275"/>
                  </a:cubicBezTo>
                  <a:lnTo>
                    <a:pt x="3473" y="10275"/>
                  </a:lnTo>
                  <a:cubicBezTo>
                    <a:pt x="3400" y="10348"/>
                    <a:pt x="3400" y="10348"/>
                    <a:pt x="3400" y="10421"/>
                  </a:cubicBezTo>
                  <a:lnTo>
                    <a:pt x="3328" y="10421"/>
                  </a:lnTo>
                  <a:cubicBezTo>
                    <a:pt x="3091" y="11039"/>
                    <a:pt x="2491" y="11494"/>
                    <a:pt x="2110" y="12021"/>
                  </a:cubicBezTo>
                  <a:cubicBezTo>
                    <a:pt x="1964" y="12166"/>
                    <a:pt x="1728" y="12403"/>
                    <a:pt x="1582" y="12621"/>
                  </a:cubicBezTo>
                  <a:cubicBezTo>
                    <a:pt x="1510" y="12693"/>
                    <a:pt x="1273" y="12857"/>
                    <a:pt x="1201" y="13003"/>
                  </a:cubicBezTo>
                  <a:lnTo>
                    <a:pt x="1201" y="13075"/>
                  </a:lnTo>
                  <a:cubicBezTo>
                    <a:pt x="1244" y="13102"/>
                    <a:pt x="1289" y="13114"/>
                    <a:pt x="1333" y="13114"/>
                  </a:cubicBezTo>
                  <a:cubicBezTo>
                    <a:pt x="1682" y="13114"/>
                    <a:pt x="2053" y="12384"/>
                    <a:pt x="2182" y="12239"/>
                  </a:cubicBezTo>
                  <a:cubicBezTo>
                    <a:pt x="2419" y="11948"/>
                    <a:pt x="2801" y="11639"/>
                    <a:pt x="3019" y="11257"/>
                  </a:cubicBezTo>
                  <a:lnTo>
                    <a:pt x="3019" y="11257"/>
                  </a:lnTo>
                  <a:cubicBezTo>
                    <a:pt x="2946" y="11421"/>
                    <a:pt x="2946" y="11566"/>
                    <a:pt x="2873" y="11712"/>
                  </a:cubicBezTo>
                  <a:lnTo>
                    <a:pt x="2801" y="11784"/>
                  </a:lnTo>
                  <a:cubicBezTo>
                    <a:pt x="2273" y="12621"/>
                    <a:pt x="1201" y="13239"/>
                    <a:pt x="746" y="14148"/>
                  </a:cubicBezTo>
                  <a:cubicBezTo>
                    <a:pt x="693" y="14254"/>
                    <a:pt x="757" y="14322"/>
                    <a:pt x="830" y="14322"/>
                  </a:cubicBezTo>
                  <a:cubicBezTo>
                    <a:pt x="857" y="14322"/>
                    <a:pt x="885" y="14313"/>
                    <a:pt x="910" y="14293"/>
                  </a:cubicBezTo>
                  <a:cubicBezTo>
                    <a:pt x="1437" y="13693"/>
                    <a:pt x="2110" y="13075"/>
                    <a:pt x="2564" y="12403"/>
                  </a:cubicBezTo>
                  <a:lnTo>
                    <a:pt x="2564" y="12403"/>
                  </a:lnTo>
                  <a:cubicBezTo>
                    <a:pt x="2491" y="12621"/>
                    <a:pt x="2419" y="12930"/>
                    <a:pt x="2346" y="13148"/>
                  </a:cubicBezTo>
                  <a:cubicBezTo>
                    <a:pt x="2110" y="13384"/>
                    <a:pt x="1891" y="13530"/>
                    <a:pt x="1728" y="13693"/>
                  </a:cubicBezTo>
                  <a:cubicBezTo>
                    <a:pt x="1364" y="13984"/>
                    <a:pt x="982" y="14366"/>
                    <a:pt x="746" y="14748"/>
                  </a:cubicBezTo>
                  <a:cubicBezTo>
                    <a:pt x="673" y="14748"/>
                    <a:pt x="746" y="14821"/>
                    <a:pt x="819" y="14821"/>
                  </a:cubicBezTo>
                  <a:cubicBezTo>
                    <a:pt x="1273" y="14602"/>
                    <a:pt x="1582" y="14148"/>
                    <a:pt x="1964" y="13766"/>
                  </a:cubicBezTo>
                  <a:lnTo>
                    <a:pt x="2182" y="13530"/>
                  </a:lnTo>
                  <a:lnTo>
                    <a:pt x="2182" y="13530"/>
                  </a:lnTo>
                  <a:cubicBezTo>
                    <a:pt x="2110" y="13693"/>
                    <a:pt x="2110" y="13839"/>
                    <a:pt x="2037" y="13984"/>
                  </a:cubicBezTo>
                  <a:cubicBezTo>
                    <a:pt x="1891" y="14148"/>
                    <a:pt x="1655" y="14293"/>
                    <a:pt x="1510" y="14439"/>
                  </a:cubicBezTo>
                  <a:cubicBezTo>
                    <a:pt x="1273" y="14675"/>
                    <a:pt x="1055" y="14893"/>
                    <a:pt x="819" y="15202"/>
                  </a:cubicBezTo>
                  <a:cubicBezTo>
                    <a:pt x="746" y="15202"/>
                    <a:pt x="673" y="15130"/>
                    <a:pt x="601" y="15130"/>
                  </a:cubicBezTo>
                  <a:cubicBezTo>
                    <a:pt x="219" y="14893"/>
                    <a:pt x="292" y="14675"/>
                    <a:pt x="455" y="14293"/>
                  </a:cubicBezTo>
                  <a:cubicBezTo>
                    <a:pt x="746" y="13839"/>
                    <a:pt x="982" y="13312"/>
                    <a:pt x="1201" y="12857"/>
                  </a:cubicBezTo>
                  <a:cubicBezTo>
                    <a:pt x="1510" y="11948"/>
                    <a:pt x="1819" y="11039"/>
                    <a:pt x="2110" y="10130"/>
                  </a:cubicBezTo>
                  <a:cubicBezTo>
                    <a:pt x="2110" y="10166"/>
                    <a:pt x="2128" y="10185"/>
                    <a:pt x="2146" y="10185"/>
                  </a:cubicBezTo>
                  <a:cubicBezTo>
                    <a:pt x="2164" y="10185"/>
                    <a:pt x="2182" y="10166"/>
                    <a:pt x="2182" y="10130"/>
                  </a:cubicBezTo>
                  <a:cubicBezTo>
                    <a:pt x="2728" y="9821"/>
                    <a:pt x="3091" y="9221"/>
                    <a:pt x="3473" y="8839"/>
                  </a:cubicBezTo>
                  <a:cubicBezTo>
                    <a:pt x="3710" y="8603"/>
                    <a:pt x="4000" y="8385"/>
                    <a:pt x="4164" y="8076"/>
                  </a:cubicBezTo>
                  <a:close/>
                  <a:moveTo>
                    <a:pt x="1964" y="14366"/>
                  </a:moveTo>
                  <a:cubicBezTo>
                    <a:pt x="1964" y="14439"/>
                    <a:pt x="1891" y="14439"/>
                    <a:pt x="1891" y="14512"/>
                  </a:cubicBezTo>
                  <a:cubicBezTo>
                    <a:pt x="1655" y="14821"/>
                    <a:pt x="1201" y="15130"/>
                    <a:pt x="1201" y="15348"/>
                  </a:cubicBezTo>
                  <a:cubicBezTo>
                    <a:pt x="1128" y="15348"/>
                    <a:pt x="1055" y="15275"/>
                    <a:pt x="1055" y="15275"/>
                  </a:cubicBezTo>
                  <a:cubicBezTo>
                    <a:pt x="1364" y="15057"/>
                    <a:pt x="1582" y="14675"/>
                    <a:pt x="1891" y="14439"/>
                  </a:cubicBezTo>
                  <a:cubicBezTo>
                    <a:pt x="1891" y="14366"/>
                    <a:pt x="1964" y="14366"/>
                    <a:pt x="1964" y="14366"/>
                  </a:cubicBezTo>
                  <a:close/>
                  <a:moveTo>
                    <a:pt x="5364" y="14366"/>
                  </a:moveTo>
                  <a:cubicBezTo>
                    <a:pt x="5528" y="14439"/>
                    <a:pt x="5600" y="14439"/>
                    <a:pt x="5746" y="14439"/>
                  </a:cubicBezTo>
                  <a:cubicBezTo>
                    <a:pt x="5600" y="14675"/>
                    <a:pt x="5364" y="14821"/>
                    <a:pt x="5364" y="15057"/>
                  </a:cubicBezTo>
                  <a:cubicBezTo>
                    <a:pt x="5364" y="15108"/>
                    <a:pt x="5409" y="15160"/>
                    <a:pt x="5462" y="15160"/>
                  </a:cubicBezTo>
                  <a:cubicBezTo>
                    <a:pt x="5483" y="15160"/>
                    <a:pt x="5506" y="15151"/>
                    <a:pt x="5528" y="15130"/>
                  </a:cubicBezTo>
                  <a:lnTo>
                    <a:pt x="5600" y="15057"/>
                  </a:lnTo>
                  <a:lnTo>
                    <a:pt x="5600" y="14966"/>
                  </a:lnTo>
                  <a:cubicBezTo>
                    <a:pt x="5673" y="14893"/>
                    <a:pt x="5746" y="14748"/>
                    <a:pt x="5819" y="14675"/>
                  </a:cubicBezTo>
                  <a:cubicBezTo>
                    <a:pt x="5819" y="14602"/>
                    <a:pt x="5909" y="14512"/>
                    <a:pt x="5909" y="14512"/>
                  </a:cubicBezTo>
                  <a:cubicBezTo>
                    <a:pt x="6128" y="14512"/>
                    <a:pt x="6273" y="14512"/>
                    <a:pt x="6437" y="14602"/>
                  </a:cubicBezTo>
                  <a:cubicBezTo>
                    <a:pt x="6273" y="14821"/>
                    <a:pt x="5982" y="15057"/>
                    <a:pt x="5746" y="15275"/>
                  </a:cubicBezTo>
                  <a:lnTo>
                    <a:pt x="5746" y="15348"/>
                  </a:lnTo>
                  <a:lnTo>
                    <a:pt x="5673" y="15348"/>
                  </a:lnTo>
                  <a:cubicBezTo>
                    <a:pt x="5724" y="15296"/>
                    <a:pt x="5667" y="15245"/>
                    <a:pt x="5603" y="15245"/>
                  </a:cubicBezTo>
                  <a:cubicBezTo>
                    <a:pt x="5576" y="15245"/>
                    <a:pt x="5549" y="15254"/>
                    <a:pt x="5528" y="15275"/>
                  </a:cubicBezTo>
                  <a:cubicBezTo>
                    <a:pt x="5528" y="15275"/>
                    <a:pt x="5528" y="15348"/>
                    <a:pt x="5455" y="15348"/>
                  </a:cubicBezTo>
                  <a:cubicBezTo>
                    <a:pt x="5364" y="15348"/>
                    <a:pt x="5219" y="15275"/>
                    <a:pt x="5146" y="15275"/>
                  </a:cubicBezTo>
                  <a:cubicBezTo>
                    <a:pt x="5097" y="15275"/>
                    <a:pt x="5081" y="15243"/>
                    <a:pt x="5076" y="15243"/>
                  </a:cubicBezTo>
                  <a:cubicBezTo>
                    <a:pt x="5073" y="15243"/>
                    <a:pt x="5073" y="15251"/>
                    <a:pt x="5073" y="15275"/>
                  </a:cubicBezTo>
                  <a:cubicBezTo>
                    <a:pt x="4909" y="15202"/>
                    <a:pt x="4837" y="15202"/>
                    <a:pt x="4764" y="15202"/>
                  </a:cubicBezTo>
                  <a:cubicBezTo>
                    <a:pt x="4909" y="15130"/>
                    <a:pt x="5000" y="15057"/>
                    <a:pt x="5073" y="14966"/>
                  </a:cubicBezTo>
                  <a:cubicBezTo>
                    <a:pt x="5146" y="14893"/>
                    <a:pt x="5073" y="14893"/>
                    <a:pt x="5073" y="14893"/>
                  </a:cubicBezTo>
                  <a:cubicBezTo>
                    <a:pt x="5073" y="14821"/>
                    <a:pt x="5146" y="14748"/>
                    <a:pt x="5219" y="14675"/>
                  </a:cubicBezTo>
                  <a:cubicBezTo>
                    <a:pt x="5219" y="14602"/>
                    <a:pt x="5291" y="14512"/>
                    <a:pt x="5364" y="14366"/>
                  </a:cubicBezTo>
                  <a:close/>
                  <a:moveTo>
                    <a:pt x="6655" y="14602"/>
                  </a:moveTo>
                  <a:cubicBezTo>
                    <a:pt x="6728" y="14602"/>
                    <a:pt x="6818" y="14602"/>
                    <a:pt x="6891" y="14675"/>
                  </a:cubicBezTo>
                  <a:cubicBezTo>
                    <a:pt x="6655" y="14966"/>
                    <a:pt x="6273" y="15202"/>
                    <a:pt x="6055" y="15511"/>
                  </a:cubicBezTo>
                  <a:lnTo>
                    <a:pt x="5982" y="15511"/>
                  </a:lnTo>
                  <a:lnTo>
                    <a:pt x="5982" y="15421"/>
                  </a:lnTo>
                  <a:cubicBezTo>
                    <a:pt x="5982" y="15421"/>
                    <a:pt x="6055" y="15348"/>
                    <a:pt x="5982" y="15348"/>
                  </a:cubicBezTo>
                  <a:cubicBezTo>
                    <a:pt x="6200" y="15130"/>
                    <a:pt x="6437" y="14893"/>
                    <a:pt x="6655" y="14602"/>
                  </a:cubicBezTo>
                  <a:close/>
                  <a:moveTo>
                    <a:pt x="7037" y="14675"/>
                  </a:moveTo>
                  <a:cubicBezTo>
                    <a:pt x="7182" y="14675"/>
                    <a:pt x="7346" y="14675"/>
                    <a:pt x="7491" y="14748"/>
                  </a:cubicBezTo>
                  <a:cubicBezTo>
                    <a:pt x="7346" y="14893"/>
                    <a:pt x="7109" y="15057"/>
                    <a:pt x="7037" y="15130"/>
                  </a:cubicBezTo>
                  <a:cubicBezTo>
                    <a:pt x="6964" y="15275"/>
                    <a:pt x="6728" y="15421"/>
                    <a:pt x="6582" y="15657"/>
                  </a:cubicBezTo>
                  <a:cubicBezTo>
                    <a:pt x="6509" y="15584"/>
                    <a:pt x="6437" y="15584"/>
                    <a:pt x="6273" y="15584"/>
                  </a:cubicBezTo>
                  <a:lnTo>
                    <a:pt x="6437" y="15421"/>
                  </a:lnTo>
                  <a:cubicBezTo>
                    <a:pt x="6655" y="15130"/>
                    <a:pt x="6818" y="14893"/>
                    <a:pt x="7037" y="14675"/>
                  </a:cubicBezTo>
                  <a:close/>
                  <a:moveTo>
                    <a:pt x="7637" y="14748"/>
                  </a:moveTo>
                  <a:cubicBezTo>
                    <a:pt x="7800" y="14748"/>
                    <a:pt x="7946" y="14748"/>
                    <a:pt x="8182" y="14821"/>
                  </a:cubicBezTo>
                  <a:cubicBezTo>
                    <a:pt x="7873" y="15130"/>
                    <a:pt x="7418" y="15348"/>
                    <a:pt x="7182" y="15802"/>
                  </a:cubicBezTo>
                  <a:cubicBezTo>
                    <a:pt x="7037" y="15730"/>
                    <a:pt x="6964" y="15730"/>
                    <a:pt x="6818" y="15730"/>
                  </a:cubicBezTo>
                  <a:cubicBezTo>
                    <a:pt x="6891" y="15657"/>
                    <a:pt x="6891" y="15584"/>
                    <a:pt x="6964" y="15511"/>
                  </a:cubicBezTo>
                  <a:cubicBezTo>
                    <a:pt x="7109" y="15348"/>
                    <a:pt x="7273" y="15202"/>
                    <a:pt x="7418" y="15057"/>
                  </a:cubicBezTo>
                  <a:cubicBezTo>
                    <a:pt x="7491" y="14966"/>
                    <a:pt x="7564" y="14821"/>
                    <a:pt x="7637" y="14748"/>
                  </a:cubicBezTo>
                  <a:close/>
                  <a:moveTo>
                    <a:pt x="1819" y="14893"/>
                  </a:moveTo>
                  <a:lnTo>
                    <a:pt x="1819" y="15057"/>
                  </a:lnTo>
                  <a:cubicBezTo>
                    <a:pt x="1819" y="15130"/>
                    <a:pt x="1819" y="15202"/>
                    <a:pt x="1891" y="15202"/>
                  </a:cubicBezTo>
                  <a:cubicBezTo>
                    <a:pt x="1819" y="15275"/>
                    <a:pt x="1728" y="15348"/>
                    <a:pt x="1728" y="15421"/>
                  </a:cubicBezTo>
                  <a:cubicBezTo>
                    <a:pt x="1728" y="15485"/>
                    <a:pt x="1774" y="15541"/>
                    <a:pt x="1827" y="15541"/>
                  </a:cubicBezTo>
                  <a:cubicBezTo>
                    <a:pt x="1848" y="15541"/>
                    <a:pt x="1871" y="15532"/>
                    <a:pt x="1891" y="15511"/>
                  </a:cubicBezTo>
                  <a:cubicBezTo>
                    <a:pt x="1891" y="15421"/>
                    <a:pt x="1964" y="15348"/>
                    <a:pt x="1964" y="15348"/>
                  </a:cubicBezTo>
                  <a:cubicBezTo>
                    <a:pt x="1964" y="15275"/>
                    <a:pt x="2037" y="15275"/>
                    <a:pt x="2037" y="15202"/>
                  </a:cubicBezTo>
                  <a:lnTo>
                    <a:pt x="2346" y="15202"/>
                  </a:lnTo>
                  <a:cubicBezTo>
                    <a:pt x="2346" y="15202"/>
                    <a:pt x="2378" y="15235"/>
                    <a:pt x="2400" y="15235"/>
                  </a:cubicBezTo>
                  <a:cubicBezTo>
                    <a:pt x="2400" y="15235"/>
                    <a:pt x="2400" y="15235"/>
                    <a:pt x="2400" y="15235"/>
                  </a:cubicBezTo>
                  <a:lnTo>
                    <a:pt x="2400" y="15235"/>
                  </a:lnTo>
                  <a:cubicBezTo>
                    <a:pt x="2321" y="15360"/>
                    <a:pt x="2177" y="15433"/>
                    <a:pt x="2110" y="15584"/>
                  </a:cubicBezTo>
                  <a:lnTo>
                    <a:pt x="2110" y="15657"/>
                  </a:lnTo>
                  <a:lnTo>
                    <a:pt x="2182" y="15657"/>
                  </a:lnTo>
                  <a:cubicBezTo>
                    <a:pt x="2182" y="15681"/>
                    <a:pt x="2192" y="15689"/>
                    <a:pt x="2206" y="15689"/>
                  </a:cubicBezTo>
                  <a:cubicBezTo>
                    <a:pt x="2233" y="15689"/>
                    <a:pt x="2273" y="15657"/>
                    <a:pt x="2273" y="15657"/>
                  </a:cubicBezTo>
                  <a:cubicBezTo>
                    <a:pt x="2419" y="15511"/>
                    <a:pt x="2564" y="15348"/>
                    <a:pt x="2728" y="15202"/>
                  </a:cubicBezTo>
                  <a:lnTo>
                    <a:pt x="3182" y="15202"/>
                  </a:lnTo>
                  <a:cubicBezTo>
                    <a:pt x="2946" y="15348"/>
                    <a:pt x="2801" y="15511"/>
                    <a:pt x="2728" y="15657"/>
                  </a:cubicBezTo>
                  <a:cubicBezTo>
                    <a:pt x="2654" y="15716"/>
                    <a:pt x="2700" y="15822"/>
                    <a:pt x="2758" y="15822"/>
                  </a:cubicBezTo>
                  <a:cubicBezTo>
                    <a:pt x="2772" y="15822"/>
                    <a:pt x="2787" y="15816"/>
                    <a:pt x="2801" y="15802"/>
                  </a:cubicBezTo>
                  <a:cubicBezTo>
                    <a:pt x="3019" y="15730"/>
                    <a:pt x="3182" y="15657"/>
                    <a:pt x="3328" y="15511"/>
                  </a:cubicBezTo>
                  <a:cubicBezTo>
                    <a:pt x="3328" y="15511"/>
                    <a:pt x="3328" y="15421"/>
                    <a:pt x="3255" y="15421"/>
                  </a:cubicBezTo>
                  <a:cubicBezTo>
                    <a:pt x="3182" y="15511"/>
                    <a:pt x="3091" y="15511"/>
                    <a:pt x="3019" y="15584"/>
                  </a:cubicBezTo>
                  <a:cubicBezTo>
                    <a:pt x="3182" y="15421"/>
                    <a:pt x="3255" y="15348"/>
                    <a:pt x="3328" y="15275"/>
                  </a:cubicBezTo>
                  <a:lnTo>
                    <a:pt x="3710" y="15275"/>
                  </a:lnTo>
                  <a:cubicBezTo>
                    <a:pt x="3637" y="15421"/>
                    <a:pt x="3473" y="15511"/>
                    <a:pt x="3328" y="15657"/>
                  </a:cubicBezTo>
                  <a:cubicBezTo>
                    <a:pt x="3255" y="15730"/>
                    <a:pt x="3091" y="15802"/>
                    <a:pt x="3091" y="15966"/>
                  </a:cubicBezTo>
                  <a:cubicBezTo>
                    <a:pt x="2491" y="15802"/>
                    <a:pt x="1891" y="15657"/>
                    <a:pt x="1364" y="15421"/>
                  </a:cubicBezTo>
                  <a:cubicBezTo>
                    <a:pt x="1510" y="15275"/>
                    <a:pt x="1655" y="15130"/>
                    <a:pt x="1728" y="14966"/>
                  </a:cubicBezTo>
                  <a:lnTo>
                    <a:pt x="1819" y="14893"/>
                  </a:lnTo>
                  <a:close/>
                  <a:moveTo>
                    <a:pt x="8782" y="14821"/>
                  </a:moveTo>
                  <a:cubicBezTo>
                    <a:pt x="8636" y="14966"/>
                    <a:pt x="8400" y="15130"/>
                    <a:pt x="8327" y="15275"/>
                  </a:cubicBezTo>
                  <a:cubicBezTo>
                    <a:pt x="8091" y="15511"/>
                    <a:pt x="7946" y="15730"/>
                    <a:pt x="7727" y="15966"/>
                  </a:cubicBezTo>
                  <a:cubicBezTo>
                    <a:pt x="7637" y="15966"/>
                    <a:pt x="7491" y="15875"/>
                    <a:pt x="7418" y="15875"/>
                  </a:cubicBezTo>
                  <a:cubicBezTo>
                    <a:pt x="7418" y="15802"/>
                    <a:pt x="7491" y="15802"/>
                    <a:pt x="7491" y="15802"/>
                  </a:cubicBezTo>
                  <a:cubicBezTo>
                    <a:pt x="7564" y="15730"/>
                    <a:pt x="7491" y="15730"/>
                    <a:pt x="7491" y="15657"/>
                  </a:cubicBezTo>
                  <a:cubicBezTo>
                    <a:pt x="7637" y="15511"/>
                    <a:pt x="7873" y="15348"/>
                    <a:pt x="8018" y="15130"/>
                  </a:cubicBezTo>
                  <a:cubicBezTo>
                    <a:pt x="8182" y="15057"/>
                    <a:pt x="8255" y="14966"/>
                    <a:pt x="8327" y="14821"/>
                  </a:cubicBezTo>
                  <a:close/>
                  <a:moveTo>
                    <a:pt x="9455" y="14893"/>
                  </a:moveTo>
                  <a:cubicBezTo>
                    <a:pt x="9618" y="14893"/>
                    <a:pt x="9764" y="14966"/>
                    <a:pt x="9909" y="14966"/>
                  </a:cubicBezTo>
                  <a:cubicBezTo>
                    <a:pt x="9836" y="15057"/>
                    <a:pt x="9691" y="15130"/>
                    <a:pt x="9691" y="15130"/>
                  </a:cubicBezTo>
                  <a:cubicBezTo>
                    <a:pt x="9546" y="15275"/>
                    <a:pt x="9455" y="15421"/>
                    <a:pt x="9309" y="15511"/>
                  </a:cubicBezTo>
                  <a:cubicBezTo>
                    <a:pt x="9164" y="15657"/>
                    <a:pt x="8927" y="15802"/>
                    <a:pt x="8782" y="15966"/>
                  </a:cubicBezTo>
                  <a:lnTo>
                    <a:pt x="8782" y="15875"/>
                  </a:lnTo>
                  <a:cubicBezTo>
                    <a:pt x="8855" y="15802"/>
                    <a:pt x="8855" y="15802"/>
                    <a:pt x="8782" y="15802"/>
                  </a:cubicBezTo>
                  <a:cubicBezTo>
                    <a:pt x="9091" y="15511"/>
                    <a:pt x="9309" y="15202"/>
                    <a:pt x="9455" y="14893"/>
                  </a:cubicBezTo>
                  <a:close/>
                  <a:moveTo>
                    <a:pt x="3855" y="15275"/>
                  </a:moveTo>
                  <a:cubicBezTo>
                    <a:pt x="4000" y="15348"/>
                    <a:pt x="4164" y="15348"/>
                    <a:pt x="4310" y="15348"/>
                  </a:cubicBezTo>
                  <a:cubicBezTo>
                    <a:pt x="4164" y="15657"/>
                    <a:pt x="3782" y="15802"/>
                    <a:pt x="3546" y="16111"/>
                  </a:cubicBezTo>
                  <a:cubicBezTo>
                    <a:pt x="3473" y="16039"/>
                    <a:pt x="3400" y="16039"/>
                    <a:pt x="3255" y="16039"/>
                  </a:cubicBezTo>
                  <a:cubicBezTo>
                    <a:pt x="3328" y="15966"/>
                    <a:pt x="3400" y="15875"/>
                    <a:pt x="3473" y="15802"/>
                  </a:cubicBezTo>
                  <a:cubicBezTo>
                    <a:pt x="3546" y="15730"/>
                    <a:pt x="3637" y="15657"/>
                    <a:pt x="3710" y="15584"/>
                  </a:cubicBezTo>
                  <a:cubicBezTo>
                    <a:pt x="3710" y="15511"/>
                    <a:pt x="3782" y="15421"/>
                    <a:pt x="3855" y="15275"/>
                  </a:cubicBezTo>
                  <a:close/>
                  <a:moveTo>
                    <a:pt x="9236" y="14893"/>
                  </a:moveTo>
                  <a:cubicBezTo>
                    <a:pt x="8927" y="15348"/>
                    <a:pt x="8473" y="15657"/>
                    <a:pt x="8182" y="16111"/>
                  </a:cubicBezTo>
                  <a:cubicBezTo>
                    <a:pt x="8182" y="16039"/>
                    <a:pt x="8091" y="16039"/>
                    <a:pt x="8018" y="16039"/>
                  </a:cubicBezTo>
                  <a:lnTo>
                    <a:pt x="7873" y="16039"/>
                  </a:lnTo>
                  <a:cubicBezTo>
                    <a:pt x="8018" y="15966"/>
                    <a:pt x="8018" y="15802"/>
                    <a:pt x="8091" y="15730"/>
                  </a:cubicBezTo>
                  <a:cubicBezTo>
                    <a:pt x="8255" y="15584"/>
                    <a:pt x="8400" y="15421"/>
                    <a:pt x="8636" y="15275"/>
                  </a:cubicBezTo>
                  <a:cubicBezTo>
                    <a:pt x="8709" y="15130"/>
                    <a:pt x="8855" y="14966"/>
                    <a:pt x="8927" y="14893"/>
                  </a:cubicBezTo>
                  <a:close/>
                  <a:moveTo>
                    <a:pt x="10291" y="14966"/>
                  </a:moveTo>
                  <a:cubicBezTo>
                    <a:pt x="9909" y="15348"/>
                    <a:pt x="9382" y="15730"/>
                    <a:pt x="9164" y="16184"/>
                  </a:cubicBezTo>
                  <a:lnTo>
                    <a:pt x="9091" y="16184"/>
                  </a:lnTo>
                  <a:lnTo>
                    <a:pt x="9091" y="16257"/>
                  </a:lnTo>
                  <a:cubicBezTo>
                    <a:pt x="9000" y="16257"/>
                    <a:pt x="8927" y="16184"/>
                    <a:pt x="8855" y="16184"/>
                  </a:cubicBezTo>
                  <a:cubicBezTo>
                    <a:pt x="9000" y="16039"/>
                    <a:pt x="9236" y="15802"/>
                    <a:pt x="9455" y="15657"/>
                  </a:cubicBezTo>
                  <a:cubicBezTo>
                    <a:pt x="9618" y="15421"/>
                    <a:pt x="9909" y="15202"/>
                    <a:pt x="10000" y="14966"/>
                  </a:cubicBezTo>
                  <a:close/>
                  <a:moveTo>
                    <a:pt x="4455" y="15421"/>
                  </a:moveTo>
                  <a:cubicBezTo>
                    <a:pt x="4619" y="15421"/>
                    <a:pt x="4764" y="15421"/>
                    <a:pt x="4837" y="15511"/>
                  </a:cubicBezTo>
                  <a:lnTo>
                    <a:pt x="4546" y="15802"/>
                  </a:lnTo>
                  <a:cubicBezTo>
                    <a:pt x="4382" y="15875"/>
                    <a:pt x="4237" y="16039"/>
                    <a:pt x="4310" y="16184"/>
                  </a:cubicBezTo>
                  <a:cubicBezTo>
                    <a:pt x="4346" y="16220"/>
                    <a:pt x="4382" y="16239"/>
                    <a:pt x="4410" y="16239"/>
                  </a:cubicBezTo>
                  <a:cubicBezTo>
                    <a:pt x="4437" y="16239"/>
                    <a:pt x="4455" y="16220"/>
                    <a:pt x="4455" y="16184"/>
                  </a:cubicBezTo>
                  <a:cubicBezTo>
                    <a:pt x="4455" y="16184"/>
                    <a:pt x="4546" y="16111"/>
                    <a:pt x="4619" y="16039"/>
                  </a:cubicBezTo>
                  <a:cubicBezTo>
                    <a:pt x="4691" y="15966"/>
                    <a:pt x="4691" y="15875"/>
                    <a:pt x="4764" y="15802"/>
                  </a:cubicBezTo>
                  <a:cubicBezTo>
                    <a:pt x="4909" y="15730"/>
                    <a:pt x="5000" y="15657"/>
                    <a:pt x="5073" y="15511"/>
                  </a:cubicBezTo>
                  <a:cubicBezTo>
                    <a:pt x="5146" y="15584"/>
                    <a:pt x="5219" y="15584"/>
                    <a:pt x="5291" y="15584"/>
                  </a:cubicBezTo>
                  <a:cubicBezTo>
                    <a:pt x="5000" y="15802"/>
                    <a:pt x="4764" y="16039"/>
                    <a:pt x="4546" y="16330"/>
                  </a:cubicBezTo>
                  <a:cubicBezTo>
                    <a:pt x="4455" y="16330"/>
                    <a:pt x="4310" y="16257"/>
                    <a:pt x="4237" y="16257"/>
                  </a:cubicBezTo>
                  <a:cubicBezTo>
                    <a:pt x="4091" y="16184"/>
                    <a:pt x="4000" y="16184"/>
                    <a:pt x="3855" y="16184"/>
                  </a:cubicBezTo>
                  <a:cubicBezTo>
                    <a:pt x="3928" y="16111"/>
                    <a:pt x="3928" y="16111"/>
                    <a:pt x="4000" y="16111"/>
                  </a:cubicBezTo>
                  <a:lnTo>
                    <a:pt x="4000" y="15966"/>
                  </a:lnTo>
                  <a:cubicBezTo>
                    <a:pt x="4164" y="15802"/>
                    <a:pt x="4382" y="15657"/>
                    <a:pt x="4455" y="15421"/>
                  </a:cubicBezTo>
                  <a:close/>
                  <a:moveTo>
                    <a:pt x="11055" y="15057"/>
                  </a:moveTo>
                  <a:cubicBezTo>
                    <a:pt x="11127" y="15057"/>
                    <a:pt x="11273" y="15130"/>
                    <a:pt x="11364" y="15130"/>
                  </a:cubicBezTo>
                  <a:cubicBezTo>
                    <a:pt x="10909" y="15421"/>
                    <a:pt x="10527" y="15875"/>
                    <a:pt x="10218" y="16330"/>
                  </a:cubicBezTo>
                  <a:lnTo>
                    <a:pt x="9691" y="16330"/>
                  </a:lnTo>
                  <a:cubicBezTo>
                    <a:pt x="9691" y="16278"/>
                    <a:pt x="9655" y="16227"/>
                    <a:pt x="9608" y="16227"/>
                  </a:cubicBezTo>
                  <a:cubicBezTo>
                    <a:pt x="9588" y="16227"/>
                    <a:pt x="9567" y="16236"/>
                    <a:pt x="9546" y="16257"/>
                  </a:cubicBezTo>
                  <a:lnTo>
                    <a:pt x="9546" y="16330"/>
                  </a:lnTo>
                  <a:cubicBezTo>
                    <a:pt x="9455" y="16257"/>
                    <a:pt x="9382" y="16257"/>
                    <a:pt x="9309" y="16257"/>
                  </a:cubicBezTo>
                  <a:cubicBezTo>
                    <a:pt x="9455" y="16039"/>
                    <a:pt x="9691" y="15802"/>
                    <a:pt x="9909" y="15584"/>
                  </a:cubicBezTo>
                  <a:cubicBezTo>
                    <a:pt x="10145" y="15421"/>
                    <a:pt x="10291" y="15202"/>
                    <a:pt x="10527" y="15057"/>
                  </a:cubicBezTo>
                  <a:lnTo>
                    <a:pt x="10818" y="15057"/>
                  </a:lnTo>
                  <a:cubicBezTo>
                    <a:pt x="10673" y="15202"/>
                    <a:pt x="10527" y="15348"/>
                    <a:pt x="10364" y="15511"/>
                  </a:cubicBezTo>
                  <a:cubicBezTo>
                    <a:pt x="10145" y="15657"/>
                    <a:pt x="9909" y="15875"/>
                    <a:pt x="9836" y="16111"/>
                  </a:cubicBezTo>
                  <a:cubicBezTo>
                    <a:pt x="9836" y="16184"/>
                    <a:pt x="9909" y="16184"/>
                    <a:pt x="10000" y="16184"/>
                  </a:cubicBezTo>
                  <a:cubicBezTo>
                    <a:pt x="10218" y="16039"/>
                    <a:pt x="10364" y="15802"/>
                    <a:pt x="10527" y="15584"/>
                  </a:cubicBezTo>
                  <a:cubicBezTo>
                    <a:pt x="10745" y="15421"/>
                    <a:pt x="10909" y="15275"/>
                    <a:pt x="11055" y="15057"/>
                  </a:cubicBezTo>
                  <a:close/>
                  <a:moveTo>
                    <a:pt x="11964" y="15130"/>
                  </a:moveTo>
                  <a:cubicBezTo>
                    <a:pt x="11509" y="15584"/>
                    <a:pt x="11055" y="15966"/>
                    <a:pt x="10600" y="16420"/>
                  </a:cubicBezTo>
                  <a:lnTo>
                    <a:pt x="10455" y="16420"/>
                  </a:lnTo>
                  <a:cubicBezTo>
                    <a:pt x="10455" y="16330"/>
                    <a:pt x="10527" y="16330"/>
                    <a:pt x="10527" y="16257"/>
                  </a:cubicBezTo>
                  <a:cubicBezTo>
                    <a:pt x="10600" y="16257"/>
                    <a:pt x="10600" y="16184"/>
                    <a:pt x="10527" y="16184"/>
                  </a:cubicBezTo>
                  <a:cubicBezTo>
                    <a:pt x="10818" y="15802"/>
                    <a:pt x="11200" y="15511"/>
                    <a:pt x="11509" y="15130"/>
                  </a:cubicBezTo>
                  <a:close/>
                  <a:moveTo>
                    <a:pt x="12418" y="15202"/>
                  </a:moveTo>
                  <a:cubicBezTo>
                    <a:pt x="12182" y="15511"/>
                    <a:pt x="11964" y="15730"/>
                    <a:pt x="11654" y="15966"/>
                  </a:cubicBezTo>
                  <a:cubicBezTo>
                    <a:pt x="11509" y="16111"/>
                    <a:pt x="11273" y="16257"/>
                    <a:pt x="11200" y="16420"/>
                  </a:cubicBezTo>
                  <a:lnTo>
                    <a:pt x="10982" y="16420"/>
                  </a:lnTo>
                  <a:lnTo>
                    <a:pt x="11055" y="16330"/>
                  </a:lnTo>
                  <a:cubicBezTo>
                    <a:pt x="11127" y="16330"/>
                    <a:pt x="11127" y="16257"/>
                    <a:pt x="11055" y="16257"/>
                  </a:cubicBezTo>
                  <a:cubicBezTo>
                    <a:pt x="11436" y="15875"/>
                    <a:pt x="11818" y="15584"/>
                    <a:pt x="12109" y="15202"/>
                  </a:cubicBezTo>
                  <a:close/>
                  <a:moveTo>
                    <a:pt x="13091" y="15202"/>
                  </a:moveTo>
                  <a:cubicBezTo>
                    <a:pt x="12636" y="15657"/>
                    <a:pt x="12182" y="16039"/>
                    <a:pt x="11727" y="16493"/>
                  </a:cubicBezTo>
                  <a:lnTo>
                    <a:pt x="11582" y="16493"/>
                  </a:lnTo>
                  <a:cubicBezTo>
                    <a:pt x="11509" y="16420"/>
                    <a:pt x="11509" y="16420"/>
                    <a:pt x="11436" y="16420"/>
                  </a:cubicBezTo>
                  <a:cubicBezTo>
                    <a:pt x="11582" y="16257"/>
                    <a:pt x="11727" y="16111"/>
                    <a:pt x="11964" y="15966"/>
                  </a:cubicBezTo>
                  <a:cubicBezTo>
                    <a:pt x="12182" y="15730"/>
                    <a:pt x="12418" y="15511"/>
                    <a:pt x="12564" y="15202"/>
                  </a:cubicBezTo>
                  <a:close/>
                  <a:moveTo>
                    <a:pt x="13327" y="15202"/>
                  </a:moveTo>
                  <a:cubicBezTo>
                    <a:pt x="13400" y="15202"/>
                    <a:pt x="13473" y="15275"/>
                    <a:pt x="13545" y="15275"/>
                  </a:cubicBezTo>
                  <a:lnTo>
                    <a:pt x="13473" y="15275"/>
                  </a:lnTo>
                  <a:cubicBezTo>
                    <a:pt x="13182" y="15802"/>
                    <a:pt x="12727" y="16111"/>
                    <a:pt x="12273" y="16493"/>
                  </a:cubicBezTo>
                  <a:lnTo>
                    <a:pt x="12036" y="16493"/>
                  </a:lnTo>
                  <a:cubicBezTo>
                    <a:pt x="12491" y="16111"/>
                    <a:pt x="12945" y="15730"/>
                    <a:pt x="13327" y="15202"/>
                  </a:cubicBezTo>
                  <a:close/>
                  <a:moveTo>
                    <a:pt x="5673" y="15657"/>
                  </a:moveTo>
                  <a:cubicBezTo>
                    <a:pt x="5746" y="15730"/>
                    <a:pt x="5819" y="15730"/>
                    <a:pt x="5909" y="15730"/>
                  </a:cubicBezTo>
                  <a:cubicBezTo>
                    <a:pt x="5746" y="15802"/>
                    <a:pt x="5673" y="15966"/>
                    <a:pt x="5528" y="16039"/>
                  </a:cubicBezTo>
                  <a:cubicBezTo>
                    <a:pt x="5455" y="16111"/>
                    <a:pt x="5219" y="16184"/>
                    <a:pt x="5219" y="16257"/>
                  </a:cubicBezTo>
                  <a:cubicBezTo>
                    <a:pt x="5219" y="16330"/>
                    <a:pt x="5219" y="16420"/>
                    <a:pt x="5291" y="16420"/>
                  </a:cubicBezTo>
                  <a:cubicBezTo>
                    <a:pt x="5364" y="16420"/>
                    <a:pt x="5364" y="16420"/>
                    <a:pt x="5364" y="16330"/>
                  </a:cubicBezTo>
                  <a:cubicBezTo>
                    <a:pt x="5455" y="16330"/>
                    <a:pt x="5528" y="16257"/>
                    <a:pt x="5528" y="16257"/>
                  </a:cubicBezTo>
                  <a:cubicBezTo>
                    <a:pt x="5600" y="16184"/>
                    <a:pt x="5673" y="16111"/>
                    <a:pt x="5746" y="16039"/>
                  </a:cubicBezTo>
                  <a:cubicBezTo>
                    <a:pt x="5909" y="15966"/>
                    <a:pt x="5982" y="15875"/>
                    <a:pt x="6128" y="15802"/>
                  </a:cubicBezTo>
                  <a:cubicBezTo>
                    <a:pt x="6200" y="15802"/>
                    <a:pt x="6273" y="15802"/>
                    <a:pt x="6364" y="15875"/>
                  </a:cubicBezTo>
                  <a:cubicBezTo>
                    <a:pt x="6200" y="16039"/>
                    <a:pt x="5982" y="16184"/>
                    <a:pt x="5819" y="16330"/>
                  </a:cubicBezTo>
                  <a:cubicBezTo>
                    <a:pt x="5746" y="16330"/>
                    <a:pt x="5600" y="16493"/>
                    <a:pt x="5528" y="16566"/>
                  </a:cubicBezTo>
                  <a:cubicBezTo>
                    <a:pt x="5291" y="16493"/>
                    <a:pt x="5073" y="16420"/>
                    <a:pt x="4764" y="16420"/>
                  </a:cubicBezTo>
                  <a:lnTo>
                    <a:pt x="5000" y="16184"/>
                  </a:lnTo>
                  <a:cubicBezTo>
                    <a:pt x="5000" y="16257"/>
                    <a:pt x="5073" y="16257"/>
                    <a:pt x="5146" y="16257"/>
                  </a:cubicBezTo>
                  <a:cubicBezTo>
                    <a:pt x="5291" y="16184"/>
                    <a:pt x="5364" y="15966"/>
                    <a:pt x="5528" y="15802"/>
                  </a:cubicBezTo>
                  <a:cubicBezTo>
                    <a:pt x="5528" y="15730"/>
                    <a:pt x="5600" y="15730"/>
                    <a:pt x="5673" y="15657"/>
                  </a:cubicBezTo>
                  <a:close/>
                  <a:moveTo>
                    <a:pt x="13545" y="15511"/>
                  </a:moveTo>
                  <a:cubicBezTo>
                    <a:pt x="13473" y="15657"/>
                    <a:pt x="13473" y="15730"/>
                    <a:pt x="13473" y="15802"/>
                  </a:cubicBezTo>
                  <a:cubicBezTo>
                    <a:pt x="13327" y="15966"/>
                    <a:pt x="13182" y="16111"/>
                    <a:pt x="13018" y="16184"/>
                  </a:cubicBezTo>
                  <a:cubicBezTo>
                    <a:pt x="12945" y="16330"/>
                    <a:pt x="12800" y="16493"/>
                    <a:pt x="12636" y="16566"/>
                  </a:cubicBezTo>
                  <a:lnTo>
                    <a:pt x="12491" y="16566"/>
                  </a:lnTo>
                  <a:cubicBezTo>
                    <a:pt x="12491" y="16493"/>
                    <a:pt x="12491" y="16493"/>
                    <a:pt x="12564" y="16493"/>
                  </a:cubicBezTo>
                  <a:lnTo>
                    <a:pt x="12564" y="16420"/>
                  </a:lnTo>
                  <a:cubicBezTo>
                    <a:pt x="12945" y="16184"/>
                    <a:pt x="13327" y="15875"/>
                    <a:pt x="13545" y="15511"/>
                  </a:cubicBezTo>
                  <a:close/>
                  <a:moveTo>
                    <a:pt x="13473" y="16039"/>
                  </a:moveTo>
                  <a:cubicBezTo>
                    <a:pt x="13400" y="16111"/>
                    <a:pt x="13400" y="16257"/>
                    <a:pt x="13400" y="16330"/>
                  </a:cubicBezTo>
                  <a:lnTo>
                    <a:pt x="13327" y="16420"/>
                  </a:lnTo>
                  <a:lnTo>
                    <a:pt x="13327" y="16493"/>
                  </a:lnTo>
                  <a:cubicBezTo>
                    <a:pt x="13254" y="16566"/>
                    <a:pt x="13254" y="16639"/>
                    <a:pt x="13182" y="16639"/>
                  </a:cubicBezTo>
                  <a:lnTo>
                    <a:pt x="12873" y="16639"/>
                  </a:lnTo>
                  <a:cubicBezTo>
                    <a:pt x="12945" y="16493"/>
                    <a:pt x="13091" y="16420"/>
                    <a:pt x="13182" y="16257"/>
                  </a:cubicBezTo>
                  <a:cubicBezTo>
                    <a:pt x="13254" y="16184"/>
                    <a:pt x="13400" y="16111"/>
                    <a:pt x="13473" y="16039"/>
                  </a:cubicBezTo>
                  <a:close/>
                  <a:moveTo>
                    <a:pt x="6509" y="15875"/>
                  </a:moveTo>
                  <a:cubicBezTo>
                    <a:pt x="6655" y="15966"/>
                    <a:pt x="6818" y="15966"/>
                    <a:pt x="6964" y="16039"/>
                  </a:cubicBezTo>
                  <a:cubicBezTo>
                    <a:pt x="6655" y="16257"/>
                    <a:pt x="6364" y="16493"/>
                    <a:pt x="6128" y="16711"/>
                  </a:cubicBezTo>
                  <a:cubicBezTo>
                    <a:pt x="5982" y="16639"/>
                    <a:pt x="5909" y="16639"/>
                    <a:pt x="5746" y="16639"/>
                  </a:cubicBezTo>
                  <a:lnTo>
                    <a:pt x="5819" y="16566"/>
                  </a:lnTo>
                  <a:cubicBezTo>
                    <a:pt x="5909" y="16493"/>
                    <a:pt x="6055" y="16420"/>
                    <a:pt x="6128" y="16257"/>
                  </a:cubicBezTo>
                  <a:cubicBezTo>
                    <a:pt x="6273" y="16184"/>
                    <a:pt x="6437" y="16039"/>
                    <a:pt x="6509" y="15875"/>
                  </a:cubicBezTo>
                  <a:close/>
                  <a:moveTo>
                    <a:pt x="7346" y="16111"/>
                  </a:moveTo>
                  <a:lnTo>
                    <a:pt x="7273" y="16184"/>
                  </a:lnTo>
                  <a:cubicBezTo>
                    <a:pt x="7182" y="16257"/>
                    <a:pt x="7037" y="16330"/>
                    <a:pt x="6964" y="16420"/>
                  </a:cubicBezTo>
                  <a:cubicBezTo>
                    <a:pt x="6891" y="16493"/>
                    <a:pt x="6655" y="16639"/>
                    <a:pt x="6582" y="16784"/>
                  </a:cubicBezTo>
                  <a:cubicBezTo>
                    <a:pt x="6509" y="16784"/>
                    <a:pt x="6437" y="16711"/>
                    <a:pt x="6364" y="16711"/>
                  </a:cubicBezTo>
                  <a:cubicBezTo>
                    <a:pt x="6655" y="16566"/>
                    <a:pt x="6891" y="16330"/>
                    <a:pt x="7109" y="16111"/>
                  </a:cubicBezTo>
                  <a:close/>
                  <a:moveTo>
                    <a:pt x="12182" y="16784"/>
                  </a:moveTo>
                  <a:cubicBezTo>
                    <a:pt x="12182" y="16875"/>
                    <a:pt x="12109" y="16875"/>
                    <a:pt x="12109" y="16948"/>
                  </a:cubicBezTo>
                  <a:lnTo>
                    <a:pt x="12036" y="16875"/>
                  </a:lnTo>
                  <a:lnTo>
                    <a:pt x="12036" y="16784"/>
                  </a:lnTo>
                  <a:close/>
                  <a:moveTo>
                    <a:pt x="7564" y="16184"/>
                  </a:moveTo>
                  <a:cubicBezTo>
                    <a:pt x="7637" y="16184"/>
                    <a:pt x="7727" y="16257"/>
                    <a:pt x="7800" y="16257"/>
                  </a:cubicBezTo>
                  <a:cubicBezTo>
                    <a:pt x="7727" y="16330"/>
                    <a:pt x="7637" y="16420"/>
                    <a:pt x="7564" y="16420"/>
                  </a:cubicBezTo>
                  <a:cubicBezTo>
                    <a:pt x="7491" y="16493"/>
                    <a:pt x="7346" y="16566"/>
                    <a:pt x="7346" y="16711"/>
                  </a:cubicBezTo>
                  <a:lnTo>
                    <a:pt x="7418" y="16784"/>
                  </a:lnTo>
                  <a:cubicBezTo>
                    <a:pt x="7564" y="16711"/>
                    <a:pt x="7564" y="16639"/>
                    <a:pt x="7637" y="16566"/>
                  </a:cubicBezTo>
                  <a:cubicBezTo>
                    <a:pt x="7800" y="16493"/>
                    <a:pt x="7873" y="16420"/>
                    <a:pt x="7946" y="16257"/>
                  </a:cubicBezTo>
                  <a:cubicBezTo>
                    <a:pt x="8018" y="16330"/>
                    <a:pt x="8091" y="16330"/>
                    <a:pt x="8255" y="16330"/>
                  </a:cubicBezTo>
                  <a:cubicBezTo>
                    <a:pt x="8091" y="16493"/>
                    <a:pt x="7946" y="16566"/>
                    <a:pt x="7800" y="16711"/>
                  </a:cubicBezTo>
                  <a:cubicBezTo>
                    <a:pt x="7727" y="16711"/>
                    <a:pt x="7727" y="16784"/>
                    <a:pt x="7727" y="16784"/>
                  </a:cubicBezTo>
                  <a:lnTo>
                    <a:pt x="7727" y="16875"/>
                  </a:lnTo>
                  <a:lnTo>
                    <a:pt x="7873" y="16875"/>
                  </a:lnTo>
                  <a:lnTo>
                    <a:pt x="7946" y="16784"/>
                  </a:lnTo>
                  <a:cubicBezTo>
                    <a:pt x="8018" y="16711"/>
                    <a:pt x="8091" y="16711"/>
                    <a:pt x="8182" y="16639"/>
                  </a:cubicBezTo>
                  <a:lnTo>
                    <a:pt x="8400" y="16420"/>
                  </a:lnTo>
                  <a:lnTo>
                    <a:pt x="8473" y="16420"/>
                  </a:lnTo>
                  <a:cubicBezTo>
                    <a:pt x="8546" y="16420"/>
                    <a:pt x="8709" y="16420"/>
                    <a:pt x="8782" y="16493"/>
                  </a:cubicBezTo>
                  <a:cubicBezTo>
                    <a:pt x="8782" y="16493"/>
                    <a:pt x="8709" y="16566"/>
                    <a:pt x="8636" y="16566"/>
                  </a:cubicBezTo>
                  <a:cubicBezTo>
                    <a:pt x="8473" y="16639"/>
                    <a:pt x="8255" y="16784"/>
                    <a:pt x="8182" y="16875"/>
                  </a:cubicBezTo>
                  <a:cubicBezTo>
                    <a:pt x="8107" y="16935"/>
                    <a:pt x="8094" y="16995"/>
                    <a:pt x="8143" y="17014"/>
                  </a:cubicBezTo>
                  <a:lnTo>
                    <a:pt x="8143" y="17014"/>
                  </a:lnTo>
                  <a:cubicBezTo>
                    <a:pt x="7701" y="16943"/>
                    <a:pt x="7260" y="16872"/>
                    <a:pt x="6818" y="16784"/>
                  </a:cubicBezTo>
                  <a:cubicBezTo>
                    <a:pt x="6818" y="16784"/>
                    <a:pt x="6891" y="16784"/>
                    <a:pt x="6891" y="16711"/>
                  </a:cubicBezTo>
                  <a:cubicBezTo>
                    <a:pt x="7037" y="16639"/>
                    <a:pt x="7109" y="16566"/>
                    <a:pt x="7273" y="16493"/>
                  </a:cubicBezTo>
                  <a:cubicBezTo>
                    <a:pt x="7346" y="16420"/>
                    <a:pt x="7491" y="16330"/>
                    <a:pt x="7564" y="16184"/>
                  </a:cubicBezTo>
                  <a:close/>
                  <a:moveTo>
                    <a:pt x="9236" y="16493"/>
                  </a:moveTo>
                  <a:cubicBezTo>
                    <a:pt x="9000" y="16639"/>
                    <a:pt x="8782" y="16784"/>
                    <a:pt x="8636" y="17020"/>
                  </a:cubicBezTo>
                  <a:lnTo>
                    <a:pt x="8636" y="17093"/>
                  </a:lnTo>
                  <a:cubicBezTo>
                    <a:pt x="8473" y="17093"/>
                    <a:pt x="8400" y="17093"/>
                    <a:pt x="8255" y="17020"/>
                  </a:cubicBezTo>
                  <a:cubicBezTo>
                    <a:pt x="8327" y="17020"/>
                    <a:pt x="8400" y="16948"/>
                    <a:pt x="8473" y="16948"/>
                  </a:cubicBezTo>
                  <a:cubicBezTo>
                    <a:pt x="8636" y="16784"/>
                    <a:pt x="8782" y="16711"/>
                    <a:pt x="8855" y="16639"/>
                  </a:cubicBezTo>
                  <a:cubicBezTo>
                    <a:pt x="8927" y="16566"/>
                    <a:pt x="9000" y="16566"/>
                    <a:pt x="9000" y="16493"/>
                  </a:cubicBezTo>
                  <a:close/>
                  <a:moveTo>
                    <a:pt x="9836" y="16566"/>
                  </a:moveTo>
                  <a:cubicBezTo>
                    <a:pt x="9691" y="16711"/>
                    <a:pt x="9546" y="16784"/>
                    <a:pt x="9382" y="16948"/>
                  </a:cubicBezTo>
                  <a:cubicBezTo>
                    <a:pt x="9237" y="17020"/>
                    <a:pt x="9164" y="17093"/>
                    <a:pt x="9379" y="17165"/>
                  </a:cubicBezTo>
                  <a:lnTo>
                    <a:pt x="9379" y="17165"/>
                  </a:lnTo>
                  <a:cubicBezTo>
                    <a:pt x="9204" y="17162"/>
                    <a:pt x="9035" y="17149"/>
                    <a:pt x="8855" y="17093"/>
                  </a:cubicBezTo>
                  <a:lnTo>
                    <a:pt x="8927" y="17093"/>
                  </a:lnTo>
                  <a:cubicBezTo>
                    <a:pt x="9000" y="16948"/>
                    <a:pt x="9164" y="16875"/>
                    <a:pt x="9236" y="16784"/>
                  </a:cubicBezTo>
                  <a:cubicBezTo>
                    <a:pt x="9309" y="16711"/>
                    <a:pt x="9382" y="16639"/>
                    <a:pt x="9455" y="16566"/>
                  </a:cubicBezTo>
                  <a:close/>
                  <a:moveTo>
                    <a:pt x="10000" y="16566"/>
                  </a:moveTo>
                  <a:cubicBezTo>
                    <a:pt x="10073" y="16566"/>
                    <a:pt x="10218" y="16639"/>
                    <a:pt x="10291" y="16639"/>
                  </a:cubicBezTo>
                  <a:cubicBezTo>
                    <a:pt x="10073" y="16875"/>
                    <a:pt x="9764" y="16948"/>
                    <a:pt x="9546" y="17166"/>
                  </a:cubicBezTo>
                  <a:cubicBezTo>
                    <a:pt x="9493" y="17166"/>
                    <a:pt x="9442" y="17166"/>
                    <a:pt x="9391" y="17165"/>
                  </a:cubicBezTo>
                  <a:lnTo>
                    <a:pt x="9391" y="17165"/>
                  </a:lnTo>
                  <a:cubicBezTo>
                    <a:pt x="9411" y="17162"/>
                    <a:pt x="9455" y="17150"/>
                    <a:pt x="9455" y="17093"/>
                  </a:cubicBezTo>
                  <a:lnTo>
                    <a:pt x="9546" y="17093"/>
                  </a:lnTo>
                  <a:cubicBezTo>
                    <a:pt x="9618" y="17020"/>
                    <a:pt x="9618" y="16948"/>
                    <a:pt x="9691" y="16948"/>
                  </a:cubicBezTo>
                  <a:cubicBezTo>
                    <a:pt x="9764" y="16784"/>
                    <a:pt x="9909" y="16711"/>
                    <a:pt x="10000" y="16566"/>
                  </a:cubicBezTo>
                  <a:close/>
                  <a:moveTo>
                    <a:pt x="11818" y="16875"/>
                  </a:moveTo>
                  <a:lnTo>
                    <a:pt x="11818" y="16948"/>
                  </a:lnTo>
                  <a:lnTo>
                    <a:pt x="11727" y="17020"/>
                  </a:lnTo>
                  <a:cubicBezTo>
                    <a:pt x="11727" y="17239"/>
                    <a:pt x="11582" y="17330"/>
                    <a:pt x="11436" y="17330"/>
                  </a:cubicBezTo>
                  <a:cubicBezTo>
                    <a:pt x="11509" y="17166"/>
                    <a:pt x="11654" y="17020"/>
                    <a:pt x="11818" y="16875"/>
                  </a:cubicBezTo>
                  <a:close/>
                  <a:moveTo>
                    <a:pt x="10909" y="16639"/>
                  </a:moveTo>
                  <a:cubicBezTo>
                    <a:pt x="10982" y="16639"/>
                    <a:pt x="11055" y="16639"/>
                    <a:pt x="11127" y="16711"/>
                  </a:cubicBezTo>
                  <a:lnTo>
                    <a:pt x="11364" y="16711"/>
                  </a:lnTo>
                  <a:cubicBezTo>
                    <a:pt x="11200" y="16875"/>
                    <a:pt x="11055" y="17020"/>
                    <a:pt x="10909" y="17166"/>
                  </a:cubicBezTo>
                  <a:cubicBezTo>
                    <a:pt x="10834" y="17226"/>
                    <a:pt x="10883" y="17348"/>
                    <a:pt x="10984" y="17348"/>
                  </a:cubicBezTo>
                  <a:cubicBezTo>
                    <a:pt x="11005" y="17348"/>
                    <a:pt x="11029" y="17342"/>
                    <a:pt x="11055" y="17330"/>
                  </a:cubicBezTo>
                  <a:lnTo>
                    <a:pt x="11127" y="17239"/>
                  </a:lnTo>
                  <a:cubicBezTo>
                    <a:pt x="11200" y="17166"/>
                    <a:pt x="11200" y="17166"/>
                    <a:pt x="11200" y="17093"/>
                  </a:cubicBezTo>
                  <a:cubicBezTo>
                    <a:pt x="11273" y="17020"/>
                    <a:pt x="11364" y="16948"/>
                    <a:pt x="11436" y="16875"/>
                  </a:cubicBezTo>
                  <a:cubicBezTo>
                    <a:pt x="11509" y="16784"/>
                    <a:pt x="11509" y="16784"/>
                    <a:pt x="11582" y="16711"/>
                  </a:cubicBezTo>
                  <a:lnTo>
                    <a:pt x="11727" y="16711"/>
                  </a:lnTo>
                  <a:lnTo>
                    <a:pt x="11509" y="16948"/>
                  </a:lnTo>
                  <a:cubicBezTo>
                    <a:pt x="11436" y="17020"/>
                    <a:pt x="11200" y="17166"/>
                    <a:pt x="11200" y="17330"/>
                  </a:cubicBezTo>
                  <a:lnTo>
                    <a:pt x="11200" y="17402"/>
                  </a:lnTo>
                  <a:cubicBezTo>
                    <a:pt x="10818" y="17402"/>
                    <a:pt x="10291" y="17330"/>
                    <a:pt x="10073" y="17239"/>
                  </a:cubicBezTo>
                  <a:lnTo>
                    <a:pt x="9836" y="17239"/>
                  </a:lnTo>
                  <a:lnTo>
                    <a:pt x="10000" y="17093"/>
                  </a:lnTo>
                  <a:lnTo>
                    <a:pt x="10000" y="17020"/>
                  </a:lnTo>
                  <a:cubicBezTo>
                    <a:pt x="10000" y="17020"/>
                    <a:pt x="10073" y="17020"/>
                    <a:pt x="10073" y="16948"/>
                  </a:cubicBezTo>
                  <a:cubicBezTo>
                    <a:pt x="10218" y="16875"/>
                    <a:pt x="10291" y="16784"/>
                    <a:pt x="10364" y="16639"/>
                  </a:cubicBezTo>
                  <a:lnTo>
                    <a:pt x="10745" y="16639"/>
                  </a:lnTo>
                  <a:cubicBezTo>
                    <a:pt x="10673" y="16711"/>
                    <a:pt x="10600" y="16784"/>
                    <a:pt x="10455" y="16875"/>
                  </a:cubicBezTo>
                  <a:cubicBezTo>
                    <a:pt x="10364" y="16948"/>
                    <a:pt x="10291" y="17020"/>
                    <a:pt x="10218" y="17166"/>
                  </a:cubicBezTo>
                  <a:cubicBezTo>
                    <a:pt x="10167" y="17217"/>
                    <a:pt x="10188" y="17277"/>
                    <a:pt x="10230" y="17277"/>
                  </a:cubicBezTo>
                  <a:cubicBezTo>
                    <a:pt x="10247" y="17277"/>
                    <a:pt x="10269" y="17266"/>
                    <a:pt x="10291" y="17239"/>
                  </a:cubicBezTo>
                  <a:cubicBezTo>
                    <a:pt x="10455" y="17239"/>
                    <a:pt x="10527" y="17166"/>
                    <a:pt x="10600" y="17093"/>
                  </a:cubicBezTo>
                  <a:lnTo>
                    <a:pt x="10600" y="17020"/>
                  </a:lnTo>
                  <a:cubicBezTo>
                    <a:pt x="10745" y="16875"/>
                    <a:pt x="10818" y="16784"/>
                    <a:pt x="10909" y="16711"/>
                  </a:cubicBezTo>
                  <a:lnTo>
                    <a:pt x="10909" y="16639"/>
                  </a:lnTo>
                  <a:close/>
                  <a:moveTo>
                    <a:pt x="6153" y="1"/>
                  </a:moveTo>
                  <a:cubicBezTo>
                    <a:pt x="5674" y="1"/>
                    <a:pt x="5197" y="119"/>
                    <a:pt x="5000" y="585"/>
                  </a:cubicBezTo>
                  <a:cubicBezTo>
                    <a:pt x="4909" y="876"/>
                    <a:pt x="4909" y="1185"/>
                    <a:pt x="4909" y="1421"/>
                  </a:cubicBezTo>
                  <a:cubicBezTo>
                    <a:pt x="4455" y="1785"/>
                    <a:pt x="4237" y="2549"/>
                    <a:pt x="4091" y="3076"/>
                  </a:cubicBezTo>
                  <a:cubicBezTo>
                    <a:pt x="3782" y="3985"/>
                    <a:pt x="3710" y="4894"/>
                    <a:pt x="3473" y="5730"/>
                  </a:cubicBezTo>
                  <a:cubicBezTo>
                    <a:pt x="3182" y="7239"/>
                    <a:pt x="2491" y="8603"/>
                    <a:pt x="1964" y="10057"/>
                  </a:cubicBezTo>
                  <a:cubicBezTo>
                    <a:pt x="1437" y="11330"/>
                    <a:pt x="1128" y="12693"/>
                    <a:pt x="455" y="13912"/>
                  </a:cubicBezTo>
                  <a:cubicBezTo>
                    <a:pt x="292" y="14293"/>
                    <a:pt x="1" y="14675"/>
                    <a:pt x="219" y="15057"/>
                  </a:cubicBezTo>
                  <a:cubicBezTo>
                    <a:pt x="292" y="15202"/>
                    <a:pt x="528" y="15275"/>
                    <a:pt x="746" y="15348"/>
                  </a:cubicBezTo>
                  <a:cubicBezTo>
                    <a:pt x="746" y="15421"/>
                    <a:pt x="819" y="15421"/>
                    <a:pt x="910" y="15421"/>
                  </a:cubicBezTo>
                  <a:cubicBezTo>
                    <a:pt x="982" y="15421"/>
                    <a:pt x="982" y="15421"/>
                    <a:pt x="1055" y="15511"/>
                  </a:cubicBezTo>
                  <a:cubicBezTo>
                    <a:pt x="1655" y="15730"/>
                    <a:pt x="2346" y="15966"/>
                    <a:pt x="3019" y="16184"/>
                  </a:cubicBezTo>
                  <a:cubicBezTo>
                    <a:pt x="3928" y="16493"/>
                    <a:pt x="4909" y="16711"/>
                    <a:pt x="5909" y="16875"/>
                  </a:cubicBezTo>
                  <a:cubicBezTo>
                    <a:pt x="5836" y="16934"/>
                    <a:pt x="5881" y="17040"/>
                    <a:pt x="5940" y="17040"/>
                  </a:cubicBezTo>
                  <a:cubicBezTo>
                    <a:pt x="5954" y="17040"/>
                    <a:pt x="5968" y="17034"/>
                    <a:pt x="5982" y="17020"/>
                  </a:cubicBezTo>
                  <a:lnTo>
                    <a:pt x="6055" y="16948"/>
                  </a:lnTo>
                  <a:cubicBezTo>
                    <a:pt x="7946" y="17330"/>
                    <a:pt x="9836" y="17548"/>
                    <a:pt x="11727" y="17620"/>
                  </a:cubicBezTo>
                  <a:cubicBezTo>
                    <a:pt x="11754" y="17642"/>
                    <a:pt x="11779" y="17651"/>
                    <a:pt x="11801" y="17651"/>
                  </a:cubicBezTo>
                  <a:cubicBezTo>
                    <a:pt x="11854" y="17651"/>
                    <a:pt x="11891" y="17599"/>
                    <a:pt x="11891" y="17548"/>
                  </a:cubicBezTo>
                  <a:cubicBezTo>
                    <a:pt x="11891" y="17475"/>
                    <a:pt x="11964" y="17402"/>
                    <a:pt x="11964" y="17239"/>
                  </a:cubicBezTo>
                  <a:cubicBezTo>
                    <a:pt x="12109" y="17166"/>
                    <a:pt x="12182" y="17020"/>
                    <a:pt x="12345" y="16875"/>
                  </a:cubicBezTo>
                  <a:cubicBezTo>
                    <a:pt x="12345" y="16875"/>
                    <a:pt x="12345" y="16784"/>
                    <a:pt x="12273" y="16784"/>
                  </a:cubicBezTo>
                  <a:cubicBezTo>
                    <a:pt x="12345" y="16784"/>
                    <a:pt x="12491" y="16784"/>
                    <a:pt x="12564" y="16875"/>
                  </a:cubicBezTo>
                  <a:lnTo>
                    <a:pt x="12636" y="16875"/>
                  </a:lnTo>
                  <a:cubicBezTo>
                    <a:pt x="12873" y="16875"/>
                    <a:pt x="13091" y="16948"/>
                    <a:pt x="13327" y="16948"/>
                  </a:cubicBezTo>
                  <a:cubicBezTo>
                    <a:pt x="13348" y="16969"/>
                    <a:pt x="13370" y="16978"/>
                    <a:pt x="13391" y="16978"/>
                  </a:cubicBezTo>
                  <a:cubicBezTo>
                    <a:pt x="13442" y="16978"/>
                    <a:pt x="13494" y="16926"/>
                    <a:pt x="13545" y="16875"/>
                  </a:cubicBezTo>
                  <a:cubicBezTo>
                    <a:pt x="13545" y="16711"/>
                    <a:pt x="13636" y="16566"/>
                    <a:pt x="13636" y="16420"/>
                  </a:cubicBezTo>
                  <a:lnTo>
                    <a:pt x="13636" y="16330"/>
                  </a:lnTo>
                  <a:cubicBezTo>
                    <a:pt x="13709" y="16330"/>
                    <a:pt x="13636" y="16257"/>
                    <a:pt x="13636" y="16257"/>
                  </a:cubicBezTo>
                  <a:cubicBezTo>
                    <a:pt x="13709" y="16111"/>
                    <a:pt x="13709" y="15966"/>
                    <a:pt x="13709" y="15730"/>
                  </a:cubicBezTo>
                  <a:cubicBezTo>
                    <a:pt x="13782" y="15730"/>
                    <a:pt x="13782" y="15730"/>
                    <a:pt x="13782" y="15657"/>
                  </a:cubicBezTo>
                  <a:cubicBezTo>
                    <a:pt x="13854" y="15584"/>
                    <a:pt x="13782" y="15584"/>
                    <a:pt x="13709" y="15584"/>
                  </a:cubicBezTo>
                  <a:cubicBezTo>
                    <a:pt x="13782" y="15421"/>
                    <a:pt x="13782" y="15348"/>
                    <a:pt x="13782" y="15275"/>
                  </a:cubicBezTo>
                  <a:cubicBezTo>
                    <a:pt x="14163" y="15275"/>
                    <a:pt x="14454" y="15275"/>
                    <a:pt x="14836" y="15202"/>
                  </a:cubicBezTo>
                  <a:cubicBezTo>
                    <a:pt x="14909" y="15202"/>
                    <a:pt x="15000" y="15202"/>
                    <a:pt x="15000" y="15130"/>
                  </a:cubicBezTo>
                  <a:cubicBezTo>
                    <a:pt x="15600" y="13530"/>
                    <a:pt x="15981" y="11948"/>
                    <a:pt x="16363" y="10348"/>
                  </a:cubicBezTo>
                  <a:cubicBezTo>
                    <a:pt x="16654" y="8912"/>
                    <a:pt x="16890" y="7403"/>
                    <a:pt x="17345" y="5967"/>
                  </a:cubicBezTo>
                  <a:cubicBezTo>
                    <a:pt x="17636" y="4967"/>
                    <a:pt x="18254" y="3767"/>
                    <a:pt x="18018" y="2694"/>
                  </a:cubicBezTo>
                  <a:cubicBezTo>
                    <a:pt x="17872" y="1949"/>
                    <a:pt x="16818" y="1712"/>
                    <a:pt x="16127" y="1494"/>
                  </a:cubicBezTo>
                  <a:cubicBezTo>
                    <a:pt x="14691" y="1040"/>
                    <a:pt x="13091" y="731"/>
                    <a:pt x="11509" y="585"/>
                  </a:cubicBezTo>
                  <a:cubicBezTo>
                    <a:pt x="10000" y="349"/>
                    <a:pt x="8400" y="203"/>
                    <a:pt x="6818" y="58"/>
                  </a:cubicBezTo>
                  <a:cubicBezTo>
                    <a:pt x="6617" y="28"/>
                    <a:pt x="6385" y="1"/>
                    <a:pt x="6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7"/>
          <p:cNvSpPr txBox="1">
            <a:spLocks noGrp="1"/>
          </p:cNvSpPr>
          <p:nvPr>
            <p:ph type="title"/>
          </p:nvPr>
        </p:nvSpPr>
        <p:spPr>
          <a:xfrm>
            <a:off x="720000" y="9395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17"/>
          <p:cNvSpPr txBox="1">
            <a:spLocks noGrp="1"/>
          </p:cNvSpPr>
          <p:nvPr>
            <p:ph type="subTitle" idx="1"/>
          </p:nvPr>
        </p:nvSpPr>
        <p:spPr>
          <a:xfrm>
            <a:off x="2391900" y="19965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8" name="Google Shape;548;p17"/>
          <p:cNvSpPr txBox="1">
            <a:spLocks noGrp="1"/>
          </p:cNvSpPr>
          <p:nvPr>
            <p:ph type="subTitle" idx="2"/>
          </p:nvPr>
        </p:nvSpPr>
        <p:spPr>
          <a:xfrm>
            <a:off x="2391900" y="28442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9" name="Google Shape;549;p17"/>
          <p:cNvSpPr txBox="1">
            <a:spLocks noGrp="1"/>
          </p:cNvSpPr>
          <p:nvPr>
            <p:ph type="subTitle" idx="3"/>
          </p:nvPr>
        </p:nvSpPr>
        <p:spPr>
          <a:xfrm>
            <a:off x="13239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0" name="Google Shape;550;p17"/>
          <p:cNvSpPr txBox="1">
            <a:spLocks noGrp="1"/>
          </p:cNvSpPr>
          <p:nvPr>
            <p:ph type="subTitle" idx="4"/>
          </p:nvPr>
        </p:nvSpPr>
        <p:spPr>
          <a:xfrm>
            <a:off x="56673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17"/>
          <p:cNvSpPr/>
          <p:nvPr/>
        </p:nvSpPr>
        <p:spPr>
          <a:xfrm>
            <a:off x="8198376" y="3284123"/>
            <a:ext cx="91344" cy="83230"/>
          </a:xfrm>
          <a:custGeom>
            <a:avLst/>
            <a:gdLst/>
            <a:ahLst/>
            <a:cxnLst/>
            <a:rect l="l" t="t" r="r" b="b"/>
            <a:pathLst>
              <a:path w="3321" h="3026" extrusionOk="0">
                <a:moveTo>
                  <a:pt x="1581" y="576"/>
                </a:moveTo>
                <a:cubicBezTo>
                  <a:pt x="1895" y="576"/>
                  <a:pt x="2235" y="705"/>
                  <a:pt x="2456" y="927"/>
                </a:cubicBezTo>
                <a:cubicBezTo>
                  <a:pt x="2661" y="1313"/>
                  <a:pt x="2661" y="1973"/>
                  <a:pt x="2274" y="2268"/>
                </a:cubicBezTo>
                <a:cubicBezTo>
                  <a:pt x="2081" y="2405"/>
                  <a:pt x="1842" y="2473"/>
                  <a:pt x="1618" y="2473"/>
                </a:cubicBezTo>
                <a:cubicBezTo>
                  <a:pt x="1393" y="2473"/>
                  <a:pt x="1183" y="2405"/>
                  <a:pt x="1046" y="2268"/>
                </a:cubicBezTo>
                <a:cubicBezTo>
                  <a:pt x="1046" y="2155"/>
                  <a:pt x="1046" y="2155"/>
                  <a:pt x="955" y="2064"/>
                </a:cubicBezTo>
                <a:cubicBezTo>
                  <a:pt x="660" y="1700"/>
                  <a:pt x="660" y="1131"/>
                  <a:pt x="1046" y="745"/>
                </a:cubicBezTo>
                <a:cubicBezTo>
                  <a:pt x="1189" y="629"/>
                  <a:pt x="1379" y="576"/>
                  <a:pt x="1581" y="576"/>
                </a:cubicBezTo>
                <a:close/>
                <a:moveTo>
                  <a:pt x="1599" y="1"/>
                </a:moveTo>
                <a:cubicBezTo>
                  <a:pt x="1302" y="1"/>
                  <a:pt x="1004" y="84"/>
                  <a:pt x="751" y="267"/>
                </a:cubicBezTo>
                <a:cubicBezTo>
                  <a:pt x="91" y="745"/>
                  <a:pt x="0" y="1700"/>
                  <a:pt x="478" y="2359"/>
                </a:cubicBezTo>
                <a:cubicBezTo>
                  <a:pt x="478" y="2450"/>
                  <a:pt x="478" y="2541"/>
                  <a:pt x="569" y="2632"/>
                </a:cubicBezTo>
                <a:cubicBezTo>
                  <a:pt x="865" y="2881"/>
                  <a:pt x="1267" y="3025"/>
                  <a:pt x="1664" y="3025"/>
                </a:cubicBezTo>
                <a:cubicBezTo>
                  <a:pt x="2029" y="3025"/>
                  <a:pt x="2389" y="2904"/>
                  <a:pt x="2661" y="2632"/>
                </a:cubicBezTo>
                <a:cubicBezTo>
                  <a:pt x="3229" y="2155"/>
                  <a:pt x="3320" y="1222"/>
                  <a:pt x="2843" y="563"/>
                </a:cubicBezTo>
                <a:cubicBezTo>
                  <a:pt x="2549" y="213"/>
                  <a:pt x="2074" y="1"/>
                  <a:pt x="15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7"/>
          <p:cNvSpPr/>
          <p:nvPr/>
        </p:nvSpPr>
        <p:spPr>
          <a:xfrm>
            <a:off x="8240266" y="2708636"/>
            <a:ext cx="174547" cy="167533"/>
          </a:xfrm>
          <a:custGeom>
            <a:avLst/>
            <a:gdLst/>
            <a:ahLst/>
            <a:cxnLst/>
            <a:rect l="l" t="t" r="r" b="b"/>
            <a:pathLst>
              <a:path w="6346" h="6091" extrusionOk="0">
                <a:moveTo>
                  <a:pt x="3069" y="1"/>
                </a:moveTo>
                <a:cubicBezTo>
                  <a:pt x="2481" y="1"/>
                  <a:pt x="1894" y="175"/>
                  <a:pt x="1411" y="543"/>
                </a:cubicBezTo>
                <a:cubicBezTo>
                  <a:pt x="183" y="1384"/>
                  <a:pt x="1" y="3089"/>
                  <a:pt x="751" y="4226"/>
                </a:cubicBezTo>
                <a:cubicBezTo>
                  <a:pt x="812" y="4355"/>
                  <a:pt x="905" y="4408"/>
                  <a:pt x="996" y="4408"/>
                </a:cubicBezTo>
                <a:cubicBezTo>
                  <a:pt x="1178" y="4408"/>
                  <a:pt x="1350" y="4196"/>
                  <a:pt x="1229" y="3953"/>
                </a:cubicBezTo>
                <a:cubicBezTo>
                  <a:pt x="660" y="3089"/>
                  <a:pt x="751" y="1861"/>
                  <a:pt x="1593" y="1111"/>
                </a:cubicBezTo>
                <a:cubicBezTo>
                  <a:pt x="1976" y="727"/>
                  <a:pt x="2490" y="554"/>
                  <a:pt x="3017" y="554"/>
                </a:cubicBezTo>
                <a:cubicBezTo>
                  <a:pt x="3676" y="554"/>
                  <a:pt x="4354" y="825"/>
                  <a:pt x="4822" y="1293"/>
                </a:cubicBezTo>
                <a:cubicBezTo>
                  <a:pt x="5572" y="2157"/>
                  <a:pt x="5686" y="3476"/>
                  <a:pt x="5117" y="4431"/>
                </a:cubicBezTo>
                <a:cubicBezTo>
                  <a:pt x="4794" y="5063"/>
                  <a:pt x="4073" y="5528"/>
                  <a:pt x="3351" y="5528"/>
                </a:cubicBezTo>
                <a:cubicBezTo>
                  <a:pt x="3009" y="5528"/>
                  <a:pt x="2666" y="5423"/>
                  <a:pt x="2366" y="5181"/>
                </a:cubicBezTo>
                <a:cubicBezTo>
                  <a:pt x="2318" y="5152"/>
                  <a:pt x="2271" y="5139"/>
                  <a:pt x="2227" y="5139"/>
                </a:cubicBezTo>
                <a:cubicBezTo>
                  <a:pt x="1997" y="5139"/>
                  <a:pt x="1841" y="5487"/>
                  <a:pt x="2070" y="5659"/>
                </a:cubicBezTo>
                <a:cubicBezTo>
                  <a:pt x="2443" y="5959"/>
                  <a:pt x="2876" y="6091"/>
                  <a:pt x="3317" y="6091"/>
                </a:cubicBezTo>
                <a:cubicBezTo>
                  <a:pt x="4115" y="6091"/>
                  <a:pt x="4939" y="5658"/>
                  <a:pt x="5481" y="5000"/>
                </a:cubicBezTo>
                <a:cubicBezTo>
                  <a:pt x="6345" y="3863"/>
                  <a:pt x="6254" y="1952"/>
                  <a:pt x="5208" y="906"/>
                </a:cubicBezTo>
                <a:cubicBezTo>
                  <a:pt x="4660" y="318"/>
                  <a:pt x="3863" y="1"/>
                  <a:pt x="3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7"/>
          <p:cNvSpPr/>
          <p:nvPr/>
        </p:nvSpPr>
        <p:spPr>
          <a:xfrm>
            <a:off x="440200" y="3669177"/>
            <a:ext cx="138240" cy="123470"/>
          </a:xfrm>
          <a:custGeom>
            <a:avLst/>
            <a:gdLst/>
            <a:ahLst/>
            <a:cxnLst/>
            <a:rect l="l" t="t" r="r" b="b"/>
            <a:pathLst>
              <a:path w="5026" h="4489" extrusionOk="0">
                <a:moveTo>
                  <a:pt x="2587" y="563"/>
                </a:moveTo>
                <a:cubicBezTo>
                  <a:pt x="3488" y="563"/>
                  <a:pt x="4194" y="1256"/>
                  <a:pt x="4275" y="2114"/>
                </a:cubicBezTo>
                <a:cubicBezTo>
                  <a:pt x="4427" y="3273"/>
                  <a:pt x="3566" y="3873"/>
                  <a:pt x="2687" y="3873"/>
                </a:cubicBezTo>
                <a:cubicBezTo>
                  <a:pt x="1979" y="3873"/>
                  <a:pt x="1259" y="3484"/>
                  <a:pt x="1046" y="2682"/>
                </a:cubicBezTo>
                <a:cubicBezTo>
                  <a:pt x="1046" y="2500"/>
                  <a:pt x="864" y="2500"/>
                  <a:pt x="774" y="2500"/>
                </a:cubicBezTo>
                <a:cubicBezTo>
                  <a:pt x="774" y="1636"/>
                  <a:pt x="1433" y="795"/>
                  <a:pt x="2274" y="590"/>
                </a:cubicBezTo>
                <a:cubicBezTo>
                  <a:pt x="2381" y="572"/>
                  <a:pt x="2485" y="563"/>
                  <a:pt x="2587" y="563"/>
                </a:cubicBezTo>
                <a:close/>
                <a:moveTo>
                  <a:pt x="2757" y="1"/>
                </a:moveTo>
                <a:cubicBezTo>
                  <a:pt x="2666" y="1"/>
                  <a:pt x="2573" y="8"/>
                  <a:pt x="2479" y="22"/>
                </a:cubicBezTo>
                <a:cubicBezTo>
                  <a:pt x="1046" y="135"/>
                  <a:pt x="0" y="1454"/>
                  <a:pt x="205" y="2773"/>
                </a:cubicBezTo>
                <a:cubicBezTo>
                  <a:pt x="205" y="2996"/>
                  <a:pt x="360" y="3103"/>
                  <a:pt x="524" y="3103"/>
                </a:cubicBezTo>
                <a:cubicBezTo>
                  <a:pt x="578" y="3103"/>
                  <a:pt x="632" y="3091"/>
                  <a:pt x="683" y="3069"/>
                </a:cubicBezTo>
                <a:cubicBezTo>
                  <a:pt x="1021" y="3936"/>
                  <a:pt x="1949" y="4488"/>
                  <a:pt x="2919" y="4488"/>
                </a:cubicBezTo>
                <a:cubicBezTo>
                  <a:pt x="2992" y="4488"/>
                  <a:pt x="3065" y="4485"/>
                  <a:pt x="3138" y="4479"/>
                </a:cubicBezTo>
                <a:cubicBezTo>
                  <a:pt x="4275" y="4297"/>
                  <a:pt x="5026" y="3251"/>
                  <a:pt x="4844" y="2023"/>
                </a:cubicBezTo>
                <a:cubicBezTo>
                  <a:pt x="4676" y="973"/>
                  <a:pt x="3849" y="1"/>
                  <a:pt x="27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17"/>
          <p:cNvGrpSpPr/>
          <p:nvPr/>
        </p:nvGrpSpPr>
        <p:grpSpPr>
          <a:xfrm>
            <a:off x="8328474" y="3216434"/>
            <a:ext cx="455978" cy="735924"/>
            <a:chOff x="6985449" y="3216434"/>
            <a:chExt cx="455978" cy="735924"/>
          </a:xfrm>
        </p:grpSpPr>
        <p:sp>
          <p:nvSpPr>
            <p:cNvPr id="555" name="Google Shape;555;p17"/>
            <p:cNvSpPr/>
            <p:nvPr/>
          </p:nvSpPr>
          <p:spPr>
            <a:xfrm>
              <a:off x="7030448" y="3682533"/>
              <a:ext cx="354072" cy="243969"/>
            </a:xfrm>
            <a:custGeom>
              <a:avLst/>
              <a:gdLst/>
              <a:ahLst/>
              <a:cxnLst/>
              <a:rect l="l" t="t" r="r" b="b"/>
              <a:pathLst>
                <a:path w="12873" h="8870" extrusionOk="0">
                  <a:moveTo>
                    <a:pt x="4234" y="1"/>
                  </a:moveTo>
                  <a:cubicBezTo>
                    <a:pt x="3981" y="1"/>
                    <a:pt x="3745" y="84"/>
                    <a:pt x="3572" y="290"/>
                  </a:cubicBezTo>
                  <a:cubicBezTo>
                    <a:pt x="3390" y="563"/>
                    <a:pt x="3299" y="859"/>
                    <a:pt x="3299" y="1132"/>
                  </a:cubicBezTo>
                  <a:cubicBezTo>
                    <a:pt x="3003" y="2564"/>
                    <a:pt x="2344" y="3883"/>
                    <a:pt x="1411" y="4929"/>
                  </a:cubicBezTo>
                  <a:cubicBezTo>
                    <a:pt x="934" y="5498"/>
                    <a:pt x="274" y="6066"/>
                    <a:pt x="161" y="6817"/>
                  </a:cubicBezTo>
                  <a:cubicBezTo>
                    <a:pt x="0" y="7477"/>
                    <a:pt x="493" y="8297"/>
                    <a:pt x="1140" y="8297"/>
                  </a:cubicBezTo>
                  <a:cubicBezTo>
                    <a:pt x="1228" y="8297"/>
                    <a:pt x="1319" y="8282"/>
                    <a:pt x="1411" y="8249"/>
                  </a:cubicBezTo>
                  <a:lnTo>
                    <a:pt x="1684" y="8431"/>
                  </a:lnTo>
                  <a:cubicBezTo>
                    <a:pt x="3417" y="8728"/>
                    <a:pt x="5174" y="8870"/>
                    <a:pt x="6930" y="8870"/>
                  </a:cubicBezTo>
                  <a:cubicBezTo>
                    <a:pt x="8539" y="8870"/>
                    <a:pt x="10148" y="8751"/>
                    <a:pt x="11735" y="8522"/>
                  </a:cubicBezTo>
                  <a:cubicBezTo>
                    <a:pt x="12099" y="8431"/>
                    <a:pt x="12486" y="8340"/>
                    <a:pt x="12668" y="8045"/>
                  </a:cubicBezTo>
                  <a:cubicBezTo>
                    <a:pt x="12872" y="7772"/>
                    <a:pt x="12781" y="7476"/>
                    <a:pt x="12668" y="7112"/>
                  </a:cubicBezTo>
                  <a:cubicBezTo>
                    <a:pt x="12486" y="5975"/>
                    <a:pt x="12213" y="4838"/>
                    <a:pt x="11531" y="3883"/>
                  </a:cubicBezTo>
                  <a:cubicBezTo>
                    <a:pt x="10962" y="2928"/>
                    <a:pt x="10030" y="2087"/>
                    <a:pt x="8802" y="2087"/>
                  </a:cubicBezTo>
                  <a:cubicBezTo>
                    <a:pt x="8518" y="2087"/>
                    <a:pt x="8233" y="2110"/>
                    <a:pt x="7949" y="2110"/>
                  </a:cubicBezTo>
                  <a:cubicBezTo>
                    <a:pt x="7665" y="2110"/>
                    <a:pt x="7381" y="2087"/>
                    <a:pt x="7096" y="1996"/>
                  </a:cubicBezTo>
                  <a:cubicBezTo>
                    <a:pt x="6414" y="1791"/>
                    <a:pt x="6050" y="1132"/>
                    <a:pt x="5482" y="563"/>
                  </a:cubicBezTo>
                  <a:cubicBezTo>
                    <a:pt x="5177" y="259"/>
                    <a:pt x="4679" y="1"/>
                    <a:pt x="4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6985449" y="3216434"/>
              <a:ext cx="455978" cy="735924"/>
            </a:xfrm>
            <a:custGeom>
              <a:avLst/>
              <a:gdLst/>
              <a:ahLst/>
              <a:cxnLst/>
              <a:rect l="l" t="t" r="r" b="b"/>
              <a:pathLst>
                <a:path w="16578" h="26756" extrusionOk="0">
                  <a:moveTo>
                    <a:pt x="7877" y="704"/>
                  </a:moveTo>
                  <a:cubicBezTo>
                    <a:pt x="8085" y="704"/>
                    <a:pt x="8279" y="718"/>
                    <a:pt x="8437" y="750"/>
                  </a:cubicBezTo>
                  <a:cubicBezTo>
                    <a:pt x="9483" y="750"/>
                    <a:pt x="9756" y="750"/>
                    <a:pt x="10051" y="1773"/>
                  </a:cubicBezTo>
                  <a:cubicBezTo>
                    <a:pt x="10620" y="3206"/>
                    <a:pt x="10324" y="5298"/>
                    <a:pt x="10324" y="6799"/>
                  </a:cubicBezTo>
                  <a:cubicBezTo>
                    <a:pt x="10233" y="8322"/>
                    <a:pt x="10142" y="9846"/>
                    <a:pt x="10142" y="11256"/>
                  </a:cubicBezTo>
                  <a:cubicBezTo>
                    <a:pt x="10051" y="13530"/>
                    <a:pt x="10233" y="15804"/>
                    <a:pt x="11006" y="17896"/>
                  </a:cubicBezTo>
                  <a:cubicBezTo>
                    <a:pt x="11097" y="18078"/>
                    <a:pt x="11188" y="18260"/>
                    <a:pt x="11188" y="18464"/>
                  </a:cubicBezTo>
                  <a:cubicBezTo>
                    <a:pt x="11139" y="18353"/>
                    <a:pt x="11029" y="18275"/>
                    <a:pt x="10924" y="18275"/>
                  </a:cubicBezTo>
                  <a:cubicBezTo>
                    <a:pt x="10836" y="18275"/>
                    <a:pt x="10752" y="18330"/>
                    <a:pt x="10711" y="18464"/>
                  </a:cubicBezTo>
                  <a:cubicBezTo>
                    <a:pt x="10243" y="19528"/>
                    <a:pt x="9439" y="19999"/>
                    <a:pt x="8531" y="19999"/>
                  </a:cubicBezTo>
                  <a:cubicBezTo>
                    <a:pt x="7982" y="19999"/>
                    <a:pt x="7396" y="19827"/>
                    <a:pt x="6822" y="19510"/>
                  </a:cubicBezTo>
                  <a:cubicBezTo>
                    <a:pt x="6163" y="19033"/>
                    <a:pt x="5503" y="18464"/>
                    <a:pt x="4639" y="18464"/>
                  </a:cubicBezTo>
                  <a:cubicBezTo>
                    <a:pt x="4366" y="18464"/>
                    <a:pt x="4184" y="18464"/>
                    <a:pt x="3980" y="18555"/>
                  </a:cubicBezTo>
                  <a:cubicBezTo>
                    <a:pt x="4639" y="16554"/>
                    <a:pt x="4844" y="14485"/>
                    <a:pt x="5026" y="12302"/>
                  </a:cubicBezTo>
                  <a:lnTo>
                    <a:pt x="6731" y="12302"/>
                  </a:lnTo>
                  <a:cubicBezTo>
                    <a:pt x="7118" y="12302"/>
                    <a:pt x="7118" y="11733"/>
                    <a:pt x="6731" y="11733"/>
                  </a:cubicBezTo>
                  <a:lnTo>
                    <a:pt x="5026" y="11733"/>
                  </a:lnTo>
                  <a:lnTo>
                    <a:pt x="5026" y="10028"/>
                  </a:lnTo>
                  <a:lnTo>
                    <a:pt x="7300" y="10028"/>
                  </a:lnTo>
                  <a:cubicBezTo>
                    <a:pt x="7595" y="10028"/>
                    <a:pt x="7595" y="9459"/>
                    <a:pt x="7300" y="9459"/>
                  </a:cubicBezTo>
                  <a:lnTo>
                    <a:pt x="5026" y="9459"/>
                  </a:lnTo>
                  <a:lnTo>
                    <a:pt x="5026" y="6890"/>
                  </a:lnTo>
                  <a:cubicBezTo>
                    <a:pt x="5465" y="6783"/>
                    <a:pt x="5913" y="6739"/>
                    <a:pt x="6340" y="6739"/>
                  </a:cubicBezTo>
                  <a:cubicBezTo>
                    <a:pt x="6643" y="6739"/>
                    <a:pt x="6936" y="6761"/>
                    <a:pt x="7209" y="6799"/>
                  </a:cubicBezTo>
                  <a:cubicBezTo>
                    <a:pt x="7595" y="6799"/>
                    <a:pt x="7595" y="6230"/>
                    <a:pt x="7209" y="6230"/>
                  </a:cubicBezTo>
                  <a:cubicBezTo>
                    <a:pt x="6936" y="6193"/>
                    <a:pt x="6643" y="6171"/>
                    <a:pt x="6340" y="6171"/>
                  </a:cubicBezTo>
                  <a:cubicBezTo>
                    <a:pt x="5913" y="6171"/>
                    <a:pt x="5465" y="6215"/>
                    <a:pt x="5026" y="6321"/>
                  </a:cubicBezTo>
                  <a:cubicBezTo>
                    <a:pt x="5026" y="6048"/>
                    <a:pt x="5117" y="5662"/>
                    <a:pt x="5117" y="5298"/>
                  </a:cubicBezTo>
                  <a:lnTo>
                    <a:pt x="5117" y="3206"/>
                  </a:lnTo>
                  <a:cubicBezTo>
                    <a:pt x="5117" y="1978"/>
                    <a:pt x="4844" y="1500"/>
                    <a:pt x="6345" y="932"/>
                  </a:cubicBezTo>
                  <a:cubicBezTo>
                    <a:pt x="6690" y="800"/>
                    <a:pt x="7333" y="704"/>
                    <a:pt x="7877" y="704"/>
                  </a:cubicBezTo>
                  <a:close/>
                  <a:moveTo>
                    <a:pt x="11279" y="18555"/>
                  </a:moveTo>
                  <a:cubicBezTo>
                    <a:pt x="11575" y="19306"/>
                    <a:pt x="12030" y="19965"/>
                    <a:pt x="12507" y="20647"/>
                  </a:cubicBezTo>
                  <a:cubicBezTo>
                    <a:pt x="12803" y="21102"/>
                    <a:pt x="13167" y="21489"/>
                    <a:pt x="13553" y="21966"/>
                  </a:cubicBezTo>
                  <a:cubicBezTo>
                    <a:pt x="13940" y="22239"/>
                    <a:pt x="16578" y="25468"/>
                    <a:pt x="14508" y="25559"/>
                  </a:cubicBezTo>
                  <a:cubicBezTo>
                    <a:pt x="14304" y="25559"/>
                    <a:pt x="14213" y="25764"/>
                    <a:pt x="14213" y="25855"/>
                  </a:cubicBezTo>
                  <a:lnTo>
                    <a:pt x="14031" y="25855"/>
                  </a:lnTo>
                  <a:cubicBezTo>
                    <a:pt x="10893" y="25946"/>
                    <a:pt x="7686" y="26037"/>
                    <a:pt x="4457" y="26037"/>
                  </a:cubicBezTo>
                  <a:cubicBezTo>
                    <a:pt x="4248" y="26047"/>
                    <a:pt x="4030" y="26054"/>
                    <a:pt x="3811" y="26054"/>
                  </a:cubicBezTo>
                  <a:cubicBezTo>
                    <a:pt x="2052" y="26054"/>
                    <a:pt x="179" y="25621"/>
                    <a:pt x="1615" y="23012"/>
                  </a:cubicBezTo>
                  <a:cubicBezTo>
                    <a:pt x="2092" y="22057"/>
                    <a:pt x="2752" y="21307"/>
                    <a:pt x="3229" y="20352"/>
                  </a:cubicBezTo>
                  <a:cubicBezTo>
                    <a:pt x="3294" y="20416"/>
                    <a:pt x="3384" y="20446"/>
                    <a:pt x="3469" y="20446"/>
                  </a:cubicBezTo>
                  <a:cubicBezTo>
                    <a:pt x="3625" y="20446"/>
                    <a:pt x="3766" y="20346"/>
                    <a:pt x="3707" y="20170"/>
                  </a:cubicBezTo>
                  <a:cubicBezTo>
                    <a:pt x="4048" y="19423"/>
                    <a:pt x="4435" y="19012"/>
                    <a:pt x="4869" y="19012"/>
                  </a:cubicBezTo>
                  <a:cubicBezTo>
                    <a:pt x="5043" y="19012"/>
                    <a:pt x="5224" y="19078"/>
                    <a:pt x="5412" y="19215"/>
                  </a:cubicBezTo>
                  <a:cubicBezTo>
                    <a:pt x="5685" y="19306"/>
                    <a:pt x="5981" y="19510"/>
                    <a:pt x="6163" y="19692"/>
                  </a:cubicBezTo>
                  <a:cubicBezTo>
                    <a:pt x="6549" y="19965"/>
                    <a:pt x="6913" y="20261"/>
                    <a:pt x="7391" y="20443"/>
                  </a:cubicBezTo>
                  <a:cubicBezTo>
                    <a:pt x="7777" y="20534"/>
                    <a:pt x="8255" y="20647"/>
                    <a:pt x="8732" y="20647"/>
                  </a:cubicBezTo>
                  <a:cubicBezTo>
                    <a:pt x="9869" y="20443"/>
                    <a:pt x="10802" y="19783"/>
                    <a:pt x="11279" y="18737"/>
                  </a:cubicBezTo>
                  <a:lnTo>
                    <a:pt x="11279" y="18555"/>
                  </a:lnTo>
                  <a:close/>
                  <a:moveTo>
                    <a:pt x="9255" y="0"/>
                  </a:moveTo>
                  <a:cubicBezTo>
                    <a:pt x="8823" y="0"/>
                    <a:pt x="8374" y="117"/>
                    <a:pt x="8050" y="181"/>
                  </a:cubicBezTo>
                  <a:cubicBezTo>
                    <a:pt x="7300" y="272"/>
                    <a:pt x="5594" y="181"/>
                    <a:pt x="4935" y="750"/>
                  </a:cubicBezTo>
                  <a:cubicBezTo>
                    <a:pt x="4457" y="1114"/>
                    <a:pt x="4548" y="1887"/>
                    <a:pt x="4548" y="2455"/>
                  </a:cubicBezTo>
                  <a:cubicBezTo>
                    <a:pt x="4548" y="3865"/>
                    <a:pt x="4548" y="5184"/>
                    <a:pt x="4457" y="6617"/>
                  </a:cubicBezTo>
                  <a:lnTo>
                    <a:pt x="4457" y="6890"/>
                  </a:lnTo>
                  <a:lnTo>
                    <a:pt x="4457" y="7458"/>
                  </a:lnTo>
                  <a:cubicBezTo>
                    <a:pt x="4457" y="8891"/>
                    <a:pt x="4457" y="10301"/>
                    <a:pt x="4366" y="11824"/>
                  </a:cubicBezTo>
                  <a:cubicBezTo>
                    <a:pt x="4184" y="11824"/>
                    <a:pt x="4184" y="12211"/>
                    <a:pt x="4366" y="12302"/>
                  </a:cubicBezTo>
                  <a:cubicBezTo>
                    <a:pt x="4275" y="13712"/>
                    <a:pt x="4184" y="15144"/>
                    <a:pt x="3889" y="16554"/>
                  </a:cubicBezTo>
                  <a:cubicBezTo>
                    <a:pt x="3616" y="17987"/>
                    <a:pt x="3138" y="19397"/>
                    <a:pt x="2365" y="20738"/>
                  </a:cubicBezTo>
                  <a:cubicBezTo>
                    <a:pt x="1797" y="21784"/>
                    <a:pt x="864" y="22626"/>
                    <a:pt x="569" y="23854"/>
                  </a:cubicBezTo>
                  <a:cubicBezTo>
                    <a:pt x="0" y="25650"/>
                    <a:pt x="1433" y="26605"/>
                    <a:pt x="3047" y="26696"/>
                  </a:cubicBezTo>
                  <a:cubicBezTo>
                    <a:pt x="3782" y="26738"/>
                    <a:pt x="4525" y="26755"/>
                    <a:pt x="5273" y="26755"/>
                  </a:cubicBezTo>
                  <a:cubicBezTo>
                    <a:pt x="8184" y="26755"/>
                    <a:pt x="11172" y="26496"/>
                    <a:pt x="14031" y="26423"/>
                  </a:cubicBezTo>
                  <a:cubicBezTo>
                    <a:pt x="14213" y="26423"/>
                    <a:pt x="14304" y="26219"/>
                    <a:pt x="14304" y="26128"/>
                  </a:cubicBezTo>
                  <a:lnTo>
                    <a:pt x="14508" y="26128"/>
                  </a:lnTo>
                  <a:cubicBezTo>
                    <a:pt x="15918" y="26037"/>
                    <a:pt x="16123" y="24718"/>
                    <a:pt x="15554" y="23581"/>
                  </a:cubicBezTo>
                  <a:cubicBezTo>
                    <a:pt x="14986" y="22535"/>
                    <a:pt x="14122" y="21671"/>
                    <a:pt x="13371" y="20829"/>
                  </a:cubicBezTo>
                  <a:cubicBezTo>
                    <a:pt x="12234" y="19397"/>
                    <a:pt x="11461" y="17805"/>
                    <a:pt x="11097" y="16099"/>
                  </a:cubicBezTo>
                  <a:cubicBezTo>
                    <a:pt x="10438" y="13052"/>
                    <a:pt x="10802" y="9937"/>
                    <a:pt x="10893" y="6799"/>
                  </a:cubicBezTo>
                  <a:cubicBezTo>
                    <a:pt x="10893" y="5389"/>
                    <a:pt x="10893" y="3865"/>
                    <a:pt x="10711" y="2342"/>
                  </a:cubicBezTo>
                  <a:cubicBezTo>
                    <a:pt x="10620" y="1773"/>
                    <a:pt x="10711" y="636"/>
                    <a:pt x="10142" y="272"/>
                  </a:cubicBezTo>
                  <a:cubicBezTo>
                    <a:pt x="9897" y="67"/>
                    <a:pt x="9581" y="0"/>
                    <a:pt x="9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17"/>
          <p:cNvGrpSpPr/>
          <p:nvPr/>
        </p:nvGrpSpPr>
        <p:grpSpPr>
          <a:xfrm>
            <a:off x="8169606" y="1254309"/>
            <a:ext cx="943229" cy="1441840"/>
            <a:chOff x="6826581" y="1254309"/>
            <a:chExt cx="943229" cy="1441840"/>
          </a:xfrm>
        </p:grpSpPr>
        <p:sp>
          <p:nvSpPr>
            <p:cNvPr id="558" name="Google Shape;558;p17"/>
            <p:cNvSpPr/>
            <p:nvPr/>
          </p:nvSpPr>
          <p:spPr>
            <a:xfrm>
              <a:off x="7254861" y="1254309"/>
              <a:ext cx="85238" cy="66975"/>
            </a:xfrm>
            <a:custGeom>
              <a:avLst/>
              <a:gdLst/>
              <a:ahLst/>
              <a:cxnLst/>
              <a:rect l="l" t="t" r="r" b="b"/>
              <a:pathLst>
                <a:path w="3099" h="2435" extrusionOk="0">
                  <a:moveTo>
                    <a:pt x="1700" y="0"/>
                  </a:moveTo>
                  <a:cubicBezTo>
                    <a:pt x="818" y="0"/>
                    <a:pt x="1" y="1183"/>
                    <a:pt x="643" y="1957"/>
                  </a:cubicBezTo>
                  <a:cubicBezTo>
                    <a:pt x="697" y="2044"/>
                    <a:pt x="776" y="2080"/>
                    <a:pt x="856" y="2080"/>
                  </a:cubicBezTo>
                  <a:cubicBezTo>
                    <a:pt x="1047" y="2080"/>
                    <a:pt x="1242" y="1877"/>
                    <a:pt x="1098" y="1684"/>
                  </a:cubicBezTo>
                  <a:cubicBezTo>
                    <a:pt x="793" y="1284"/>
                    <a:pt x="1207" y="548"/>
                    <a:pt x="1630" y="548"/>
                  </a:cubicBezTo>
                  <a:cubicBezTo>
                    <a:pt x="1712" y="548"/>
                    <a:pt x="1794" y="576"/>
                    <a:pt x="1871" y="638"/>
                  </a:cubicBezTo>
                  <a:cubicBezTo>
                    <a:pt x="2348" y="1025"/>
                    <a:pt x="2053" y="1866"/>
                    <a:pt x="1575" y="1866"/>
                  </a:cubicBezTo>
                  <a:cubicBezTo>
                    <a:pt x="1211" y="1866"/>
                    <a:pt x="1211" y="2435"/>
                    <a:pt x="1575" y="2435"/>
                  </a:cubicBezTo>
                  <a:cubicBezTo>
                    <a:pt x="2621" y="2344"/>
                    <a:pt x="3099" y="820"/>
                    <a:pt x="2235" y="161"/>
                  </a:cubicBezTo>
                  <a:cubicBezTo>
                    <a:pt x="2061" y="49"/>
                    <a:pt x="1879" y="0"/>
                    <a:pt x="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6909756" y="1589595"/>
              <a:ext cx="860054" cy="980113"/>
            </a:xfrm>
            <a:custGeom>
              <a:avLst/>
              <a:gdLst/>
              <a:ahLst/>
              <a:cxnLst/>
              <a:rect l="l" t="t" r="r" b="b"/>
              <a:pathLst>
                <a:path w="31269" h="35634" extrusionOk="0">
                  <a:moveTo>
                    <a:pt x="16214" y="0"/>
                  </a:moveTo>
                  <a:cubicBezTo>
                    <a:pt x="17447" y="2040"/>
                    <a:pt x="15542" y="5072"/>
                    <a:pt x="13284" y="5072"/>
                  </a:cubicBezTo>
                  <a:cubicBezTo>
                    <a:pt x="13125" y="5072"/>
                    <a:pt x="12965" y="5057"/>
                    <a:pt x="12803" y="5026"/>
                  </a:cubicBezTo>
                  <a:lnTo>
                    <a:pt x="12803" y="5026"/>
                  </a:lnTo>
                  <a:cubicBezTo>
                    <a:pt x="13372" y="6072"/>
                    <a:pt x="14031" y="7118"/>
                    <a:pt x="14031" y="8255"/>
                  </a:cubicBezTo>
                  <a:cubicBezTo>
                    <a:pt x="13950" y="9275"/>
                    <a:pt x="13172" y="10369"/>
                    <a:pt x="12192" y="10369"/>
                  </a:cubicBezTo>
                  <a:cubicBezTo>
                    <a:pt x="12080" y="10369"/>
                    <a:pt x="11965" y="10354"/>
                    <a:pt x="11848" y="10324"/>
                  </a:cubicBezTo>
                  <a:cubicBezTo>
                    <a:pt x="11189" y="10233"/>
                    <a:pt x="10802" y="9756"/>
                    <a:pt x="10234" y="9483"/>
                  </a:cubicBezTo>
                  <a:cubicBezTo>
                    <a:pt x="10032" y="9378"/>
                    <a:pt x="9808" y="9325"/>
                    <a:pt x="9595" y="9325"/>
                  </a:cubicBezTo>
                  <a:cubicBezTo>
                    <a:pt x="9205" y="9325"/>
                    <a:pt x="8850" y="9502"/>
                    <a:pt x="8733" y="9869"/>
                  </a:cubicBezTo>
                  <a:cubicBezTo>
                    <a:pt x="9961" y="10802"/>
                    <a:pt x="10052" y="12985"/>
                    <a:pt x="8915" y="14031"/>
                  </a:cubicBezTo>
                  <a:cubicBezTo>
                    <a:pt x="8389" y="14479"/>
                    <a:pt x="7705" y="14697"/>
                    <a:pt x="7028" y="14697"/>
                  </a:cubicBezTo>
                  <a:cubicBezTo>
                    <a:pt x="6125" y="14697"/>
                    <a:pt x="5234" y="14307"/>
                    <a:pt x="4753" y="13553"/>
                  </a:cubicBezTo>
                  <a:lnTo>
                    <a:pt x="4753" y="13553"/>
                  </a:lnTo>
                  <a:cubicBezTo>
                    <a:pt x="5231" y="14690"/>
                    <a:pt x="5686" y="15918"/>
                    <a:pt x="6163" y="17146"/>
                  </a:cubicBezTo>
                  <a:cubicBezTo>
                    <a:pt x="6368" y="17533"/>
                    <a:pt x="6550" y="18010"/>
                    <a:pt x="6459" y="18397"/>
                  </a:cubicBezTo>
                  <a:cubicBezTo>
                    <a:pt x="6280" y="18966"/>
                    <a:pt x="5798" y="19188"/>
                    <a:pt x="5237" y="19188"/>
                  </a:cubicBezTo>
                  <a:cubicBezTo>
                    <a:pt x="4588" y="19188"/>
                    <a:pt x="3833" y="18890"/>
                    <a:pt x="3321" y="18488"/>
                  </a:cubicBezTo>
                  <a:cubicBezTo>
                    <a:pt x="2563" y="17927"/>
                    <a:pt x="1661" y="17331"/>
                    <a:pt x="859" y="17331"/>
                  </a:cubicBezTo>
                  <a:cubicBezTo>
                    <a:pt x="554" y="17331"/>
                    <a:pt x="264" y="17417"/>
                    <a:pt x="1" y="17624"/>
                  </a:cubicBezTo>
                  <a:cubicBezTo>
                    <a:pt x="6368" y="23695"/>
                    <a:pt x="12803" y="29767"/>
                    <a:pt x="19239" y="35634"/>
                  </a:cubicBezTo>
                  <a:lnTo>
                    <a:pt x="20194" y="35543"/>
                  </a:lnTo>
                  <a:cubicBezTo>
                    <a:pt x="24446" y="31176"/>
                    <a:pt x="27971" y="26060"/>
                    <a:pt x="30336" y="20466"/>
                  </a:cubicBezTo>
                  <a:cubicBezTo>
                    <a:pt x="30813" y="19329"/>
                    <a:pt x="31268" y="18192"/>
                    <a:pt x="30995" y="17055"/>
                  </a:cubicBezTo>
                  <a:cubicBezTo>
                    <a:pt x="30700" y="15918"/>
                    <a:pt x="29676" y="15077"/>
                    <a:pt x="28812" y="14304"/>
                  </a:cubicBezTo>
                  <a:cubicBezTo>
                    <a:pt x="25401" y="11370"/>
                    <a:pt x="22559" y="7868"/>
                    <a:pt x="20376" y="3889"/>
                  </a:cubicBezTo>
                  <a:cubicBezTo>
                    <a:pt x="19443" y="2092"/>
                    <a:pt x="18193" y="0"/>
                    <a:pt x="16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6898451" y="1401956"/>
              <a:ext cx="815881" cy="666199"/>
            </a:xfrm>
            <a:custGeom>
              <a:avLst/>
              <a:gdLst/>
              <a:ahLst/>
              <a:cxnLst/>
              <a:rect l="l" t="t" r="r" b="b"/>
              <a:pathLst>
                <a:path w="29663" h="24221" extrusionOk="0">
                  <a:moveTo>
                    <a:pt x="14260" y="0"/>
                  </a:moveTo>
                  <a:cubicBezTo>
                    <a:pt x="12919" y="955"/>
                    <a:pt x="12919" y="2365"/>
                    <a:pt x="13487" y="3798"/>
                  </a:cubicBezTo>
                  <a:cubicBezTo>
                    <a:pt x="13874" y="4935"/>
                    <a:pt x="15011" y="5981"/>
                    <a:pt x="15102" y="7209"/>
                  </a:cubicBezTo>
                  <a:cubicBezTo>
                    <a:pt x="15243" y="7996"/>
                    <a:pt x="15102" y="8423"/>
                    <a:pt x="14654" y="8423"/>
                  </a:cubicBezTo>
                  <a:cubicBezTo>
                    <a:pt x="14455" y="8423"/>
                    <a:pt x="14196" y="8339"/>
                    <a:pt x="13874" y="8164"/>
                  </a:cubicBezTo>
                  <a:cubicBezTo>
                    <a:pt x="12828" y="7595"/>
                    <a:pt x="12168" y="6731"/>
                    <a:pt x="11782" y="5594"/>
                  </a:cubicBezTo>
                  <a:cubicBezTo>
                    <a:pt x="11732" y="5444"/>
                    <a:pt x="11626" y="5376"/>
                    <a:pt x="11527" y="5376"/>
                  </a:cubicBezTo>
                  <a:cubicBezTo>
                    <a:pt x="11445" y="5376"/>
                    <a:pt x="11368" y="5421"/>
                    <a:pt x="11327" y="5503"/>
                  </a:cubicBezTo>
                  <a:cubicBezTo>
                    <a:pt x="10645" y="6549"/>
                    <a:pt x="9985" y="7595"/>
                    <a:pt x="9326" y="8528"/>
                  </a:cubicBezTo>
                  <a:cubicBezTo>
                    <a:pt x="9235" y="8732"/>
                    <a:pt x="9235" y="8823"/>
                    <a:pt x="9326" y="8914"/>
                  </a:cubicBezTo>
                  <a:cubicBezTo>
                    <a:pt x="10190" y="9869"/>
                    <a:pt x="12350" y="12507"/>
                    <a:pt x="11509" y="13644"/>
                  </a:cubicBezTo>
                  <a:cubicBezTo>
                    <a:pt x="11329" y="13880"/>
                    <a:pt x="11156" y="13973"/>
                    <a:pt x="10990" y="13973"/>
                  </a:cubicBezTo>
                  <a:cubicBezTo>
                    <a:pt x="10546" y="13973"/>
                    <a:pt x="10151" y="13307"/>
                    <a:pt x="9803" y="12894"/>
                  </a:cubicBezTo>
                  <a:cubicBezTo>
                    <a:pt x="9235" y="12325"/>
                    <a:pt x="8848" y="11666"/>
                    <a:pt x="8484" y="10893"/>
                  </a:cubicBezTo>
                  <a:cubicBezTo>
                    <a:pt x="8428" y="10802"/>
                    <a:pt x="8331" y="10756"/>
                    <a:pt x="8237" y="10756"/>
                  </a:cubicBezTo>
                  <a:cubicBezTo>
                    <a:pt x="8143" y="10756"/>
                    <a:pt x="8052" y="10802"/>
                    <a:pt x="8007" y="10893"/>
                  </a:cubicBezTo>
                  <a:cubicBezTo>
                    <a:pt x="7347" y="11666"/>
                    <a:pt x="6665" y="12325"/>
                    <a:pt x="5733" y="12894"/>
                  </a:cubicBezTo>
                  <a:cubicBezTo>
                    <a:pt x="5642" y="12985"/>
                    <a:pt x="5528" y="13167"/>
                    <a:pt x="5642" y="13280"/>
                  </a:cubicBezTo>
                  <a:cubicBezTo>
                    <a:pt x="6210" y="14508"/>
                    <a:pt x="7347" y="15827"/>
                    <a:pt x="7620" y="17146"/>
                  </a:cubicBezTo>
                  <a:cubicBezTo>
                    <a:pt x="8098" y="17828"/>
                    <a:pt x="7802" y="18488"/>
                    <a:pt x="6574" y="19147"/>
                  </a:cubicBezTo>
                  <a:cubicBezTo>
                    <a:pt x="6301" y="18965"/>
                    <a:pt x="6097" y="18761"/>
                    <a:pt x="5915" y="18579"/>
                  </a:cubicBezTo>
                  <a:cubicBezTo>
                    <a:pt x="5255" y="17828"/>
                    <a:pt x="4778" y="17055"/>
                    <a:pt x="4391" y="16123"/>
                  </a:cubicBezTo>
                  <a:cubicBezTo>
                    <a:pt x="4334" y="15995"/>
                    <a:pt x="4206" y="15911"/>
                    <a:pt x="4096" y="15911"/>
                  </a:cubicBezTo>
                  <a:cubicBezTo>
                    <a:pt x="4030" y="15911"/>
                    <a:pt x="3970" y="15941"/>
                    <a:pt x="3936" y="16009"/>
                  </a:cubicBezTo>
                  <a:cubicBezTo>
                    <a:pt x="3254" y="17055"/>
                    <a:pt x="2595" y="17919"/>
                    <a:pt x="1753" y="18670"/>
                  </a:cubicBezTo>
                  <a:cubicBezTo>
                    <a:pt x="1662" y="18852"/>
                    <a:pt x="1662" y="18965"/>
                    <a:pt x="1753" y="19147"/>
                  </a:cubicBezTo>
                  <a:cubicBezTo>
                    <a:pt x="2231" y="19625"/>
                    <a:pt x="2686" y="20193"/>
                    <a:pt x="3072" y="20853"/>
                  </a:cubicBezTo>
                  <a:cubicBezTo>
                    <a:pt x="3340" y="21203"/>
                    <a:pt x="4841" y="23477"/>
                    <a:pt x="3139" y="23477"/>
                  </a:cubicBezTo>
                  <a:cubicBezTo>
                    <a:pt x="2963" y="23477"/>
                    <a:pt x="2753" y="23453"/>
                    <a:pt x="2504" y="23399"/>
                  </a:cubicBezTo>
                  <a:cubicBezTo>
                    <a:pt x="1935" y="23309"/>
                    <a:pt x="1094" y="22263"/>
                    <a:pt x="525" y="21990"/>
                  </a:cubicBezTo>
                  <a:cubicBezTo>
                    <a:pt x="478" y="21960"/>
                    <a:pt x="431" y="21948"/>
                    <a:pt x="387" y="21948"/>
                  </a:cubicBezTo>
                  <a:cubicBezTo>
                    <a:pt x="156" y="21948"/>
                    <a:pt x="1" y="22295"/>
                    <a:pt x="230" y="22467"/>
                  </a:cubicBezTo>
                  <a:cubicBezTo>
                    <a:pt x="840" y="22805"/>
                    <a:pt x="2438" y="24220"/>
                    <a:pt x="3588" y="24220"/>
                  </a:cubicBezTo>
                  <a:cubicBezTo>
                    <a:pt x="4066" y="24220"/>
                    <a:pt x="4467" y="23976"/>
                    <a:pt x="4687" y="23309"/>
                  </a:cubicBezTo>
                  <a:cubicBezTo>
                    <a:pt x="5073" y="22263"/>
                    <a:pt x="3823" y="20762"/>
                    <a:pt x="3254" y="19989"/>
                  </a:cubicBezTo>
                  <a:cubicBezTo>
                    <a:pt x="2686" y="19238"/>
                    <a:pt x="2413" y="19056"/>
                    <a:pt x="2981" y="18283"/>
                  </a:cubicBezTo>
                  <a:cubicBezTo>
                    <a:pt x="3368" y="17715"/>
                    <a:pt x="3732" y="17260"/>
                    <a:pt x="4118" y="16782"/>
                  </a:cubicBezTo>
                  <a:cubicBezTo>
                    <a:pt x="4728" y="18002"/>
                    <a:pt x="6165" y="20304"/>
                    <a:pt x="7487" y="20304"/>
                  </a:cubicBezTo>
                  <a:cubicBezTo>
                    <a:pt x="7792" y="20304"/>
                    <a:pt x="8090" y="20183"/>
                    <a:pt x="8371" y="19898"/>
                  </a:cubicBezTo>
                  <a:cubicBezTo>
                    <a:pt x="9235" y="19056"/>
                    <a:pt x="8666" y="18010"/>
                    <a:pt x="8280" y="17146"/>
                  </a:cubicBezTo>
                  <a:cubicBezTo>
                    <a:pt x="7802" y="16123"/>
                    <a:pt x="7143" y="15168"/>
                    <a:pt x="6779" y="14213"/>
                  </a:cubicBezTo>
                  <a:cubicBezTo>
                    <a:pt x="6301" y="13167"/>
                    <a:pt x="6779" y="12894"/>
                    <a:pt x="7620" y="12234"/>
                  </a:cubicBezTo>
                  <a:cubicBezTo>
                    <a:pt x="7949" y="11984"/>
                    <a:pt x="8110" y="11868"/>
                    <a:pt x="8219" y="11868"/>
                  </a:cubicBezTo>
                  <a:cubicBezTo>
                    <a:pt x="8398" y="11868"/>
                    <a:pt x="8439" y="12176"/>
                    <a:pt x="8848" y="12712"/>
                  </a:cubicBezTo>
                  <a:cubicBezTo>
                    <a:pt x="9326" y="13280"/>
                    <a:pt x="9803" y="13849"/>
                    <a:pt x="10463" y="14304"/>
                  </a:cubicBezTo>
                  <a:cubicBezTo>
                    <a:pt x="10768" y="14551"/>
                    <a:pt x="11186" y="14836"/>
                    <a:pt x="11596" y="14836"/>
                  </a:cubicBezTo>
                  <a:cubicBezTo>
                    <a:pt x="11826" y="14836"/>
                    <a:pt x="12055" y="14746"/>
                    <a:pt x="12259" y="14508"/>
                  </a:cubicBezTo>
                  <a:cubicBezTo>
                    <a:pt x="12919" y="13735"/>
                    <a:pt x="12077" y="12234"/>
                    <a:pt x="11691" y="11461"/>
                  </a:cubicBezTo>
                  <a:cubicBezTo>
                    <a:pt x="11418" y="10802"/>
                    <a:pt x="10372" y="9756"/>
                    <a:pt x="10190" y="9005"/>
                  </a:cubicBezTo>
                  <a:cubicBezTo>
                    <a:pt x="9985" y="8255"/>
                    <a:pt x="10849" y="7027"/>
                    <a:pt x="11418" y="6254"/>
                  </a:cubicBezTo>
                  <a:cubicBezTo>
                    <a:pt x="12168" y="8050"/>
                    <a:pt x="13783" y="9096"/>
                    <a:pt x="15670" y="9187"/>
                  </a:cubicBezTo>
                  <a:cubicBezTo>
                    <a:pt x="15875" y="9187"/>
                    <a:pt x="15966" y="9096"/>
                    <a:pt x="15966" y="8914"/>
                  </a:cubicBezTo>
                  <a:cubicBezTo>
                    <a:pt x="15966" y="8050"/>
                    <a:pt x="15761" y="7300"/>
                    <a:pt x="15488" y="6458"/>
                  </a:cubicBezTo>
                  <a:cubicBezTo>
                    <a:pt x="15011" y="5321"/>
                    <a:pt x="14056" y="4275"/>
                    <a:pt x="13783" y="3047"/>
                  </a:cubicBezTo>
                  <a:cubicBezTo>
                    <a:pt x="13630" y="2321"/>
                    <a:pt x="13862" y="1211"/>
                    <a:pt x="14507" y="1211"/>
                  </a:cubicBezTo>
                  <a:cubicBezTo>
                    <a:pt x="14629" y="1211"/>
                    <a:pt x="14767" y="1251"/>
                    <a:pt x="14920" y="1342"/>
                  </a:cubicBezTo>
                  <a:cubicBezTo>
                    <a:pt x="15397" y="1524"/>
                    <a:pt x="15761" y="2274"/>
                    <a:pt x="16148" y="2752"/>
                  </a:cubicBezTo>
                  <a:cubicBezTo>
                    <a:pt x="17012" y="3707"/>
                    <a:pt x="17853" y="4753"/>
                    <a:pt x="18808" y="5776"/>
                  </a:cubicBezTo>
                  <a:cubicBezTo>
                    <a:pt x="22219" y="9756"/>
                    <a:pt x="25630" y="13735"/>
                    <a:pt x="29041" y="17828"/>
                  </a:cubicBezTo>
                  <a:cubicBezTo>
                    <a:pt x="29099" y="17885"/>
                    <a:pt x="29161" y="17910"/>
                    <a:pt x="29222" y="17910"/>
                  </a:cubicBezTo>
                  <a:cubicBezTo>
                    <a:pt x="29451" y="17910"/>
                    <a:pt x="29663" y="17566"/>
                    <a:pt x="29519" y="17351"/>
                  </a:cubicBezTo>
                  <a:cubicBezTo>
                    <a:pt x="24493" y="11666"/>
                    <a:pt x="19559" y="5890"/>
                    <a:pt x="14624" y="91"/>
                  </a:cubicBezTo>
                  <a:cubicBezTo>
                    <a:pt x="14533" y="0"/>
                    <a:pt x="14351" y="0"/>
                    <a:pt x="14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6826581" y="2006626"/>
              <a:ext cx="928844" cy="689523"/>
            </a:xfrm>
            <a:custGeom>
              <a:avLst/>
              <a:gdLst/>
              <a:ahLst/>
              <a:cxnLst/>
              <a:rect l="l" t="t" r="r" b="b"/>
              <a:pathLst>
                <a:path w="33770" h="25069" extrusionOk="0">
                  <a:moveTo>
                    <a:pt x="2113" y="0"/>
                  </a:moveTo>
                  <a:cubicBezTo>
                    <a:pt x="2040" y="0"/>
                    <a:pt x="1961" y="29"/>
                    <a:pt x="1888" y="97"/>
                  </a:cubicBezTo>
                  <a:cubicBezTo>
                    <a:pt x="1319" y="756"/>
                    <a:pt x="660" y="1529"/>
                    <a:pt x="91" y="2189"/>
                  </a:cubicBezTo>
                  <a:cubicBezTo>
                    <a:pt x="0" y="2371"/>
                    <a:pt x="0" y="2552"/>
                    <a:pt x="182" y="2666"/>
                  </a:cubicBezTo>
                  <a:cubicBezTo>
                    <a:pt x="4366" y="5782"/>
                    <a:pt x="7777" y="9943"/>
                    <a:pt x="11370" y="13741"/>
                  </a:cubicBezTo>
                  <a:cubicBezTo>
                    <a:pt x="15077" y="17447"/>
                    <a:pt x="18670" y="21222"/>
                    <a:pt x="22354" y="25019"/>
                  </a:cubicBezTo>
                  <a:cubicBezTo>
                    <a:pt x="22392" y="25053"/>
                    <a:pt x="22439" y="25068"/>
                    <a:pt x="22490" y="25068"/>
                  </a:cubicBezTo>
                  <a:cubicBezTo>
                    <a:pt x="22709" y="25068"/>
                    <a:pt x="22981" y="24783"/>
                    <a:pt x="22740" y="24542"/>
                  </a:cubicBezTo>
                  <a:lnTo>
                    <a:pt x="22649" y="24451"/>
                  </a:lnTo>
                  <a:cubicBezTo>
                    <a:pt x="26538" y="19994"/>
                    <a:pt x="30222" y="15355"/>
                    <a:pt x="33633" y="10511"/>
                  </a:cubicBezTo>
                  <a:cubicBezTo>
                    <a:pt x="33769" y="10269"/>
                    <a:pt x="33602" y="10057"/>
                    <a:pt x="33388" y="10057"/>
                  </a:cubicBezTo>
                  <a:cubicBezTo>
                    <a:pt x="33281" y="10057"/>
                    <a:pt x="33163" y="10110"/>
                    <a:pt x="33064" y="10239"/>
                  </a:cubicBezTo>
                  <a:cubicBezTo>
                    <a:pt x="29744" y="15059"/>
                    <a:pt x="26151" y="19607"/>
                    <a:pt x="22172" y="24064"/>
                  </a:cubicBezTo>
                  <a:cubicBezTo>
                    <a:pt x="18283" y="19994"/>
                    <a:pt x="14395" y="16014"/>
                    <a:pt x="10529" y="11944"/>
                  </a:cubicBezTo>
                  <a:cubicBezTo>
                    <a:pt x="8528" y="9943"/>
                    <a:pt x="6549" y="7874"/>
                    <a:pt x="4548" y="5782"/>
                  </a:cubicBezTo>
                  <a:cubicBezTo>
                    <a:pt x="3593" y="4826"/>
                    <a:pt x="2456" y="3985"/>
                    <a:pt x="1615" y="3030"/>
                  </a:cubicBezTo>
                  <a:cubicBezTo>
                    <a:pt x="1319" y="2757"/>
                    <a:pt x="1046" y="2757"/>
                    <a:pt x="955" y="2280"/>
                  </a:cubicBezTo>
                  <a:cubicBezTo>
                    <a:pt x="955" y="1711"/>
                    <a:pt x="1888" y="961"/>
                    <a:pt x="2274" y="483"/>
                  </a:cubicBezTo>
                  <a:cubicBezTo>
                    <a:pt x="2496" y="261"/>
                    <a:pt x="2333" y="0"/>
                    <a:pt x="2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7100530" y="1860520"/>
              <a:ext cx="416591" cy="432709"/>
            </a:xfrm>
            <a:custGeom>
              <a:avLst/>
              <a:gdLst/>
              <a:ahLst/>
              <a:cxnLst/>
              <a:rect l="l" t="t" r="r" b="b"/>
              <a:pathLst>
                <a:path w="15146" h="15732" extrusionOk="0">
                  <a:moveTo>
                    <a:pt x="5208" y="7683"/>
                  </a:moveTo>
                  <a:cubicBezTo>
                    <a:pt x="5481" y="7864"/>
                    <a:pt x="5867" y="8069"/>
                    <a:pt x="6140" y="8342"/>
                  </a:cubicBezTo>
                  <a:cubicBezTo>
                    <a:pt x="5958" y="8547"/>
                    <a:pt x="5685" y="8638"/>
                    <a:pt x="5390" y="8729"/>
                  </a:cubicBezTo>
                  <a:cubicBezTo>
                    <a:pt x="5117" y="8342"/>
                    <a:pt x="5003" y="7978"/>
                    <a:pt x="5208" y="7683"/>
                  </a:cubicBezTo>
                  <a:close/>
                  <a:moveTo>
                    <a:pt x="1332" y="7570"/>
                  </a:moveTo>
                  <a:cubicBezTo>
                    <a:pt x="1476" y="7570"/>
                    <a:pt x="1712" y="7712"/>
                    <a:pt x="2070" y="8069"/>
                  </a:cubicBezTo>
                  <a:cubicBezTo>
                    <a:pt x="2843" y="8729"/>
                    <a:pt x="3298" y="9479"/>
                    <a:pt x="3593" y="10343"/>
                  </a:cubicBezTo>
                  <a:cubicBezTo>
                    <a:pt x="3775" y="10821"/>
                    <a:pt x="3866" y="11389"/>
                    <a:pt x="3980" y="11844"/>
                  </a:cubicBezTo>
                  <a:cubicBezTo>
                    <a:pt x="3502" y="11662"/>
                    <a:pt x="3116" y="11480"/>
                    <a:pt x="2843" y="11094"/>
                  </a:cubicBezTo>
                  <a:cubicBezTo>
                    <a:pt x="2070" y="10525"/>
                    <a:pt x="1706" y="9684"/>
                    <a:pt x="1410" y="8820"/>
                  </a:cubicBezTo>
                  <a:cubicBezTo>
                    <a:pt x="1145" y="8243"/>
                    <a:pt x="1019" y="7570"/>
                    <a:pt x="1332" y="7570"/>
                  </a:cubicBezTo>
                  <a:close/>
                  <a:moveTo>
                    <a:pt x="13793" y="0"/>
                  </a:moveTo>
                  <a:cubicBezTo>
                    <a:pt x="12803" y="0"/>
                    <a:pt x="11862" y="341"/>
                    <a:pt x="11075" y="1043"/>
                  </a:cubicBezTo>
                  <a:cubicBezTo>
                    <a:pt x="10597" y="1520"/>
                    <a:pt x="10233" y="1998"/>
                    <a:pt x="9938" y="2566"/>
                  </a:cubicBezTo>
                  <a:cubicBezTo>
                    <a:pt x="9847" y="2953"/>
                    <a:pt x="9756" y="3226"/>
                    <a:pt x="9665" y="3612"/>
                  </a:cubicBezTo>
                  <a:lnTo>
                    <a:pt x="9665" y="4181"/>
                  </a:lnTo>
                  <a:cubicBezTo>
                    <a:pt x="9774" y="5094"/>
                    <a:pt x="9507" y="5558"/>
                    <a:pt x="8870" y="5558"/>
                  </a:cubicBezTo>
                  <a:cubicBezTo>
                    <a:pt x="8444" y="5558"/>
                    <a:pt x="7852" y="5350"/>
                    <a:pt x="7095" y="4931"/>
                  </a:cubicBezTo>
                  <a:cubicBezTo>
                    <a:pt x="7095" y="4840"/>
                    <a:pt x="7004" y="4749"/>
                    <a:pt x="7004" y="4749"/>
                  </a:cubicBezTo>
                  <a:cubicBezTo>
                    <a:pt x="6923" y="4667"/>
                    <a:pt x="6799" y="4622"/>
                    <a:pt x="6689" y="4622"/>
                  </a:cubicBezTo>
                  <a:cubicBezTo>
                    <a:pt x="6553" y="4622"/>
                    <a:pt x="6436" y="4690"/>
                    <a:pt x="6436" y="4840"/>
                  </a:cubicBezTo>
                  <a:cubicBezTo>
                    <a:pt x="6527" y="5591"/>
                    <a:pt x="6913" y="6273"/>
                    <a:pt x="7482" y="6637"/>
                  </a:cubicBezTo>
                  <a:cubicBezTo>
                    <a:pt x="7664" y="7205"/>
                    <a:pt x="7277" y="7683"/>
                    <a:pt x="6618" y="8160"/>
                  </a:cubicBezTo>
                  <a:cubicBezTo>
                    <a:pt x="6049" y="7592"/>
                    <a:pt x="5481" y="7205"/>
                    <a:pt x="5003" y="6932"/>
                  </a:cubicBezTo>
                  <a:cubicBezTo>
                    <a:pt x="4928" y="6894"/>
                    <a:pt x="4852" y="6872"/>
                    <a:pt x="4784" y="6872"/>
                  </a:cubicBezTo>
                  <a:cubicBezTo>
                    <a:pt x="4686" y="6872"/>
                    <a:pt x="4602" y="6917"/>
                    <a:pt x="4548" y="7023"/>
                  </a:cubicBezTo>
                  <a:cubicBezTo>
                    <a:pt x="4208" y="8265"/>
                    <a:pt x="5120" y="9965"/>
                    <a:pt x="6445" y="9965"/>
                  </a:cubicBezTo>
                  <a:cubicBezTo>
                    <a:pt x="6624" y="9965"/>
                    <a:pt x="6812" y="9933"/>
                    <a:pt x="7004" y="9866"/>
                  </a:cubicBezTo>
                  <a:lnTo>
                    <a:pt x="7004" y="9866"/>
                  </a:lnTo>
                  <a:cubicBezTo>
                    <a:pt x="7186" y="10821"/>
                    <a:pt x="6709" y="11571"/>
                    <a:pt x="5572" y="11958"/>
                  </a:cubicBezTo>
                  <a:cubicBezTo>
                    <a:pt x="5390" y="12003"/>
                    <a:pt x="5202" y="12026"/>
                    <a:pt x="5026" y="12026"/>
                  </a:cubicBezTo>
                  <a:cubicBezTo>
                    <a:pt x="4850" y="12026"/>
                    <a:pt x="4685" y="12003"/>
                    <a:pt x="4548" y="11958"/>
                  </a:cubicBezTo>
                  <a:cubicBezTo>
                    <a:pt x="4435" y="10707"/>
                    <a:pt x="3980" y="9479"/>
                    <a:pt x="3116" y="8342"/>
                  </a:cubicBezTo>
                  <a:cubicBezTo>
                    <a:pt x="2789" y="7939"/>
                    <a:pt x="1863" y="6805"/>
                    <a:pt x="1130" y="6805"/>
                  </a:cubicBezTo>
                  <a:cubicBezTo>
                    <a:pt x="996" y="6805"/>
                    <a:pt x="867" y="6844"/>
                    <a:pt x="751" y="6932"/>
                  </a:cubicBezTo>
                  <a:cubicBezTo>
                    <a:pt x="0" y="7296"/>
                    <a:pt x="660" y="8547"/>
                    <a:pt x="842" y="9001"/>
                  </a:cubicBezTo>
                  <a:cubicBezTo>
                    <a:pt x="1410" y="10434"/>
                    <a:pt x="2547" y="11958"/>
                    <a:pt x="3980" y="12412"/>
                  </a:cubicBezTo>
                  <a:cubicBezTo>
                    <a:pt x="3980" y="13458"/>
                    <a:pt x="3775" y="14414"/>
                    <a:pt x="3298" y="15255"/>
                  </a:cubicBezTo>
                  <a:cubicBezTo>
                    <a:pt x="3176" y="15514"/>
                    <a:pt x="3350" y="15732"/>
                    <a:pt x="3532" y="15732"/>
                  </a:cubicBezTo>
                  <a:cubicBezTo>
                    <a:pt x="3623" y="15732"/>
                    <a:pt x="3715" y="15678"/>
                    <a:pt x="3775" y="15551"/>
                  </a:cubicBezTo>
                  <a:cubicBezTo>
                    <a:pt x="4253" y="14595"/>
                    <a:pt x="4548" y="13663"/>
                    <a:pt x="4548" y="12617"/>
                  </a:cubicBezTo>
                  <a:cubicBezTo>
                    <a:pt x="4675" y="12637"/>
                    <a:pt x="4806" y="12649"/>
                    <a:pt x="4940" y="12649"/>
                  </a:cubicBezTo>
                  <a:cubicBezTo>
                    <a:pt x="5410" y="12649"/>
                    <a:pt x="5923" y="12511"/>
                    <a:pt x="6436" y="12140"/>
                  </a:cubicBezTo>
                  <a:cubicBezTo>
                    <a:pt x="7664" y="11389"/>
                    <a:pt x="7846" y="10434"/>
                    <a:pt x="7573" y="9570"/>
                  </a:cubicBezTo>
                  <a:cubicBezTo>
                    <a:pt x="8528" y="8911"/>
                    <a:pt x="8528" y="7864"/>
                    <a:pt x="8141" y="6841"/>
                  </a:cubicBezTo>
                  <a:lnTo>
                    <a:pt x="8141" y="6841"/>
                  </a:lnTo>
                  <a:cubicBezTo>
                    <a:pt x="8231" y="6862"/>
                    <a:pt x="8325" y="6874"/>
                    <a:pt x="8422" y="6874"/>
                  </a:cubicBezTo>
                  <a:cubicBezTo>
                    <a:pt x="8741" y="6874"/>
                    <a:pt x="9094" y="6751"/>
                    <a:pt x="9460" y="6455"/>
                  </a:cubicBezTo>
                  <a:cubicBezTo>
                    <a:pt x="10029" y="5977"/>
                    <a:pt x="10120" y="5409"/>
                    <a:pt x="10233" y="4749"/>
                  </a:cubicBezTo>
                  <a:cubicBezTo>
                    <a:pt x="10415" y="3521"/>
                    <a:pt x="10324" y="2566"/>
                    <a:pt x="11257" y="1611"/>
                  </a:cubicBezTo>
                  <a:cubicBezTo>
                    <a:pt x="11997" y="959"/>
                    <a:pt x="12846" y="580"/>
                    <a:pt x="13762" y="580"/>
                  </a:cubicBezTo>
                  <a:cubicBezTo>
                    <a:pt x="14028" y="580"/>
                    <a:pt x="14300" y="612"/>
                    <a:pt x="14577" y="679"/>
                  </a:cubicBezTo>
                  <a:cubicBezTo>
                    <a:pt x="14963" y="679"/>
                    <a:pt x="15145" y="201"/>
                    <a:pt x="14781" y="110"/>
                  </a:cubicBezTo>
                  <a:cubicBezTo>
                    <a:pt x="14449" y="37"/>
                    <a:pt x="14118" y="0"/>
                    <a:pt x="13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7297136" y="2014465"/>
              <a:ext cx="312512" cy="381329"/>
            </a:xfrm>
            <a:custGeom>
              <a:avLst/>
              <a:gdLst/>
              <a:ahLst/>
              <a:cxnLst/>
              <a:rect l="l" t="t" r="r" b="b"/>
              <a:pathLst>
                <a:path w="11362" h="13864" extrusionOk="0">
                  <a:moveTo>
                    <a:pt x="10977" y="1"/>
                  </a:moveTo>
                  <a:cubicBezTo>
                    <a:pt x="10904" y="1"/>
                    <a:pt x="10824" y="32"/>
                    <a:pt x="10749" y="107"/>
                  </a:cubicBezTo>
                  <a:cubicBezTo>
                    <a:pt x="7156" y="4451"/>
                    <a:pt x="3654" y="8908"/>
                    <a:pt x="129" y="13456"/>
                  </a:cubicBezTo>
                  <a:cubicBezTo>
                    <a:pt x="0" y="13665"/>
                    <a:pt x="203" y="13864"/>
                    <a:pt x="397" y="13864"/>
                  </a:cubicBezTo>
                  <a:cubicBezTo>
                    <a:pt x="476" y="13864"/>
                    <a:pt x="554" y="13830"/>
                    <a:pt x="607" y="13751"/>
                  </a:cubicBezTo>
                  <a:cubicBezTo>
                    <a:pt x="4109" y="9294"/>
                    <a:pt x="7633" y="4837"/>
                    <a:pt x="11226" y="471"/>
                  </a:cubicBezTo>
                  <a:cubicBezTo>
                    <a:pt x="11362" y="268"/>
                    <a:pt x="11194" y="1"/>
                    <a:pt x="10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7"/>
          <p:cNvGrpSpPr/>
          <p:nvPr/>
        </p:nvGrpSpPr>
        <p:grpSpPr>
          <a:xfrm>
            <a:off x="122462" y="2252070"/>
            <a:ext cx="951343" cy="1021151"/>
            <a:chOff x="274862" y="1947270"/>
            <a:chExt cx="951343" cy="1021151"/>
          </a:xfrm>
        </p:grpSpPr>
        <p:sp>
          <p:nvSpPr>
            <p:cNvPr id="565" name="Google Shape;565;p17"/>
            <p:cNvSpPr/>
            <p:nvPr/>
          </p:nvSpPr>
          <p:spPr>
            <a:xfrm>
              <a:off x="483130" y="2129629"/>
              <a:ext cx="117611" cy="147977"/>
            </a:xfrm>
            <a:custGeom>
              <a:avLst/>
              <a:gdLst/>
              <a:ahLst/>
              <a:cxnLst/>
              <a:rect l="l" t="t" r="r" b="b"/>
              <a:pathLst>
                <a:path w="4276" h="5380" extrusionOk="0">
                  <a:moveTo>
                    <a:pt x="2076" y="0"/>
                  </a:moveTo>
                  <a:cubicBezTo>
                    <a:pt x="1535" y="0"/>
                    <a:pt x="991" y="283"/>
                    <a:pt x="865" y="741"/>
                  </a:cubicBezTo>
                  <a:lnTo>
                    <a:pt x="1047" y="741"/>
                  </a:lnTo>
                  <a:cubicBezTo>
                    <a:pt x="1" y="1969"/>
                    <a:pt x="296" y="4152"/>
                    <a:pt x="1615" y="5016"/>
                  </a:cubicBezTo>
                  <a:cubicBezTo>
                    <a:pt x="1820" y="5198"/>
                    <a:pt x="2093" y="5289"/>
                    <a:pt x="2389" y="5380"/>
                  </a:cubicBezTo>
                  <a:cubicBezTo>
                    <a:pt x="3139" y="5380"/>
                    <a:pt x="3798" y="4811"/>
                    <a:pt x="3980" y="4152"/>
                  </a:cubicBezTo>
                  <a:cubicBezTo>
                    <a:pt x="4276" y="3493"/>
                    <a:pt x="4094" y="2628"/>
                    <a:pt x="3889" y="1969"/>
                  </a:cubicBezTo>
                  <a:cubicBezTo>
                    <a:pt x="3707" y="1310"/>
                    <a:pt x="3321" y="559"/>
                    <a:pt x="2752" y="173"/>
                  </a:cubicBezTo>
                  <a:cubicBezTo>
                    <a:pt x="2551" y="55"/>
                    <a:pt x="2314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608223" y="2614102"/>
              <a:ext cx="128256" cy="156586"/>
            </a:xfrm>
            <a:custGeom>
              <a:avLst/>
              <a:gdLst/>
              <a:ahLst/>
              <a:cxnLst/>
              <a:rect l="l" t="t" r="r" b="b"/>
              <a:pathLst>
                <a:path w="4663" h="5693" extrusionOk="0">
                  <a:moveTo>
                    <a:pt x="1252" y="0"/>
                  </a:moveTo>
                  <a:cubicBezTo>
                    <a:pt x="1047" y="0"/>
                    <a:pt x="865" y="0"/>
                    <a:pt x="683" y="91"/>
                  </a:cubicBezTo>
                  <a:cubicBezTo>
                    <a:pt x="115" y="364"/>
                    <a:pt x="1" y="1228"/>
                    <a:pt x="115" y="1887"/>
                  </a:cubicBezTo>
                  <a:lnTo>
                    <a:pt x="296" y="1978"/>
                  </a:lnTo>
                  <a:cubicBezTo>
                    <a:pt x="115" y="2933"/>
                    <a:pt x="206" y="4070"/>
                    <a:pt x="865" y="4912"/>
                  </a:cubicBezTo>
                  <a:cubicBezTo>
                    <a:pt x="1284" y="5403"/>
                    <a:pt x="1969" y="5692"/>
                    <a:pt x="2611" y="5692"/>
                  </a:cubicBezTo>
                  <a:cubicBezTo>
                    <a:pt x="2980" y="5692"/>
                    <a:pt x="3334" y="5597"/>
                    <a:pt x="3617" y="5389"/>
                  </a:cubicBezTo>
                  <a:cubicBezTo>
                    <a:pt x="4094" y="5026"/>
                    <a:pt x="4276" y="4548"/>
                    <a:pt x="4458" y="3980"/>
                  </a:cubicBezTo>
                  <a:cubicBezTo>
                    <a:pt x="4663" y="3024"/>
                    <a:pt x="4367" y="1978"/>
                    <a:pt x="3798" y="1228"/>
                  </a:cubicBezTo>
                  <a:cubicBezTo>
                    <a:pt x="3139" y="478"/>
                    <a:pt x="2184" y="0"/>
                    <a:pt x="1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905332" y="2628762"/>
              <a:ext cx="60071" cy="81910"/>
            </a:xfrm>
            <a:custGeom>
              <a:avLst/>
              <a:gdLst/>
              <a:ahLst/>
              <a:cxnLst/>
              <a:rect l="l" t="t" r="r" b="b"/>
              <a:pathLst>
                <a:path w="2184" h="2978" extrusionOk="0">
                  <a:moveTo>
                    <a:pt x="1048" y="0"/>
                  </a:moveTo>
                  <a:cubicBezTo>
                    <a:pt x="804" y="0"/>
                    <a:pt x="559" y="95"/>
                    <a:pt x="387" y="308"/>
                  </a:cubicBezTo>
                  <a:lnTo>
                    <a:pt x="0" y="513"/>
                  </a:lnTo>
                  <a:cubicBezTo>
                    <a:pt x="205" y="1173"/>
                    <a:pt x="387" y="1741"/>
                    <a:pt x="569" y="2310"/>
                  </a:cubicBezTo>
                  <a:cubicBezTo>
                    <a:pt x="569" y="2491"/>
                    <a:pt x="683" y="2787"/>
                    <a:pt x="864" y="2878"/>
                  </a:cubicBezTo>
                  <a:cubicBezTo>
                    <a:pt x="969" y="2948"/>
                    <a:pt x="1076" y="2977"/>
                    <a:pt x="1185" y="2977"/>
                  </a:cubicBezTo>
                  <a:cubicBezTo>
                    <a:pt x="1360" y="2977"/>
                    <a:pt x="1537" y="2899"/>
                    <a:pt x="1706" y="2787"/>
                  </a:cubicBezTo>
                  <a:cubicBezTo>
                    <a:pt x="1910" y="2491"/>
                    <a:pt x="2001" y="2219"/>
                    <a:pt x="2092" y="1923"/>
                  </a:cubicBezTo>
                  <a:cubicBezTo>
                    <a:pt x="2183" y="1445"/>
                    <a:pt x="2183" y="786"/>
                    <a:pt x="1820" y="399"/>
                  </a:cubicBezTo>
                  <a:cubicBezTo>
                    <a:pt x="1656" y="147"/>
                    <a:pt x="1352" y="0"/>
                    <a:pt x="1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436811" y="2414030"/>
              <a:ext cx="88264" cy="83340"/>
            </a:xfrm>
            <a:custGeom>
              <a:avLst/>
              <a:gdLst/>
              <a:ahLst/>
              <a:cxnLst/>
              <a:rect l="l" t="t" r="r" b="b"/>
              <a:pathLst>
                <a:path w="3209" h="3030" extrusionOk="0">
                  <a:moveTo>
                    <a:pt x="1439" y="1"/>
                  </a:moveTo>
                  <a:cubicBezTo>
                    <a:pt x="947" y="1"/>
                    <a:pt x="482" y="248"/>
                    <a:pt x="366" y="725"/>
                  </a:cubicBezTo>
                  <a:lnTo>
                    <a:pt x="184" y="1498"/>
                  </a:lnTo>
                  <a:cubicBezTo>
                    <a:pt x="0" y="2255"/>
                    <a:pt x="753" y="3029"/>
                    <a:pt x="1535" y="3029"/>
                  </a:cubicBezTo>
                  <a:cubicBezTo>
                    <a:pt x="1623" y="3029"/>
                    <a:pt x="1711" y="3020"/>
                    <a:pt x="1799" y="2999"/>
                  </a:cubicBezTo>
                  <a:cubicBezTo>
                    <a:pt x="2640" y="2817"/>
                    <a:pt x="3208" y="1680"/>
                    <a:pt x="2822" y="930"/>
                  </a:cubicBezTo>
                  <a:cubicBezTo>
                    <a:pt x="2640" y="634"/>
                    <a:pt x="2458" y="452"/>
                    <a:pt x="2253" y="247"/>
                  </a:cubicBezTo>
                  <a:cubicBezTo>
                    <a:pt x="2013" y="82"/>
                    <a:pt x="1722" y="1"/>
                    <a:pt x="1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274862" y="1947270"/>
              <a:ext cx="951343" cy="1021151"/>
            </a:xfrm>
            <a:custGeom>
              <a:avLst/>
              <a:gdLst/>
              <a:ahLst/>
              <a:cxnLst/>
              <a:rect l="l" t="t" r="r" b="b"/>
              <a:pathLst>
                <a:path w="34588" h="37126" extrusionOk="0">
                  <a:moveTo>
                    <a:pt x="10974" y="592"/>
                  </a:moveTo>
                  <a:cubicBezTo>
                    <a:pt x="12542" y="592"/>
                    <a:pt x="14120" y="1119"/>
                    <a:pt x="15441" y="2255"/>
                  </a:cubicBezTo>
                  <a:cubicBezTo>
                    <a:pt x="16964" y="3483"/>
                    <a:pt x="17806" y="5188"/>
                    <a:pt x="18011" y="7098"/>
                  </a:cubicBezTo>
                  <a:cubicBezTo>
                    <a:pt x="18192" y="8508"/>
                    <a:pt x="18101" y="10214"/>
                    <a:pt x="18761" y="11532"/>
                  </a:cubicBezTo>
                  <a:cubicBezTo>
                    <a:pt x="19595" y="13346"/>
                    <a:pt x="21325" y="13785"/>
                    <a:pt x="23099" y="13785"/>
                  </a:cubicBezTo>
                  <a:cubicBezTo>
                    <a:pt x="23550" y="13785"/>
                    <a:pt x="24004" y="13757"/>
                    <a:pt x="24446" y="13715"/>
                  </a:cubicBezTo>
                  <a:cubicBezTo>
                    <a:pt x="24954" y="13690"/>
                    <a:pt x="25462" y="13664"/>
                    <a:pt x="25968" y="13664"/>
                  </a:cubicBezTo>
                  <a:cubicBezTo>
                    <a:pt x="27251" y="13664"/>
                    <a:pt x="28521" y="13829"/>
                    <a:pt x="29744" y="14580"/>
                  </a:cubicBezTo>
                  <a:cubicBezTo>
                    <a:pt x="31359" y="15626"/>
                    <a:pt x="32496" y="17331"/>
                    <a:pt x="32882" y="19219"/>
                  </a:cubicBezTo>
                  <a:cubicBezTo>
                    <a:pt x="34588" y="26700"/>
                    <a:pt x="27016" y="34568"/>
                    <a:pt x="20194" y="36182"/>
                  </a:cubicBezTo>
                  <a:cubicBezTo>
                    <a:pt x="19085" y="36442"/>
                    <a:pt x="17946" y="36571"/>
                    <a:pt x="16810" y="36571"/>
                  </a:cubicBezTo>
                  <a:cubicBezTo>
                    <a:pt x="13870" y="36571"/>
                    <a:pt x="10948" y="35706"/>
                    <a:pt x="8619" y="33999"/>
                  </a:cubicBezTo>
                  <a:cubicBezTo>
                    <a:pt x="5594" y="31725"/>
                    <a:pt x="3707" y="28133"/>
                    <a:pt x="2661" y="24608"/>
                  </a:cubicBezTo>
                  <a:cubicBezTo>
                    <a:pt x="387" y="17036"/>
                    <a:pt x="1797" y="8804"/>
                    <a:pt x="6254" y="2346"/>
                  </a:cubicBezTo>
                  <a:cubicBezTo>
                    <a:pt x="7590" y="1211"/>
                    <a:pt x="9276" y="592"/>
                    <a:pt x="10974" y="592"/>
                  </a:cubicBezTo>
                  <a:close/>
                  <a:moveTo>
                    <a:pt x="11017" y="1"/>
                  </a:moveTo>
                  <a:cubicBezTo>
                    <a:pt x="9482" y="1"/>
                    <a:pt x="7976" y="493"/>
                    <a:pt x="6641" y="1300"/>
                  </a:cubicBezTo>
                  <a:cubicBezTo>
                    <a:pt x="6604" y="1263"/>
                    <a:pt x="6550" y="1241"/>
                    <a:pt x="6491" y="1241"/>
                  </a:cubicBezTo>
                  <a:cubicBezTo>
                    <a:pt x="6404" y="1241"/>
                    <a:pt x="6309" y="1290"/>
                    <a:pt x="6254" y="1413"/>
                  </a:cubicBezTo>
                  <a:cubicBezTo>
                    <a:pt x="6072" y="1595"/>
                    <a:pt x="5981" y="1777"/>
                    <a:pt x="5776" y="1982"/>
                  </a:cubicBezTo>
                  <a:cubicBezTo>
                    <a:pt x="5299" y="2437"/>
                    <a:pt x="4844" y="2914"/>
                    <a:pt x="4367" y="3483"/>
                  </a:cubicBezTo>
                  <a:cubicBezTo>
                    <a:pt x="4276" y="3687"/>
                    <a:pt x="4367" y="3869"/>
                    <a:pt x="4548" y="3960"/>
                  </a:cubicBezTo>
                  <a:cubicBezTo>
                    <a:pt x="1047" y="10123"/>
                    <a:pt x="0" y="17604"/>
                    <a:pt x="2002" y="24426"/>
                  </a:cubicBezTo>
                  <a:cubicBezTo>
                    <a:pt x="4007" y="31559"/>
                    <a:pt x="9302" y="37126"/>
                    <a:pt x="16725" y="37126"/>
                  </a:cubicBezTo>
                  <a:cubicBezTo>
                    <a:pt x="17300" y="37126"/>
                    <a:pt x="17888" y="37093"/>
                    <a:pt x="18488" y="37024"/>
                  </a:cubicBezTo>
                  <a:cubicBezTo>
                    <a:pt x="25674" y="36182"/>
                    <a:pt x="32700" y="29724"/>
                    <a:pt x="33542" y="22448"/>
                  </a:cubicBezTo>
                  <a:cubicBezTo>
                    <a:pt x="33928" y="19128"/>
                    <a:pt x="32700" y="15626"/>
                    <a:pt x="29744" y="13920"/>
                  </a:cubicBezTo>
                  <a:cubicBezTo>
                    <a:pt x="28640" y="13266"/>
                    <a:pt x="27271" y="13157"/>
                    <a:pt x="25876" y="13157"/>
                  </a:cubicBezTo>
                  <a:cubicBezTo>
                    <a:pt x="25180" y="13157"/>
                    <a:pt x="24478" y="13184"/>
                    <a:pt x="23800" y="13184"/>
                  </a:cubicBezTo>
                  <a:cubicBezTo>
                    <a:pt x="21302" y="13184"/>
                    <a:pt x="19124" y="12816"/>
                    <a:pt x="18761" y="9372"/>
                  </a:cubicBezTo>
                  <a:cubicBezTo>
                    <a:pt x="18579" y="7462"/>
                    <a:pt x="18579" y="5575"/>
                    <a:pt x="17624" y="3869"/>
                  </a:cubicBezTo>
                  <a:cubicBezTo>
                    <a:pt x="16783" y="2437"/>
                    <a:pt x="15441" y="1300"/>
                    <a:pt x="13940" y="640"/>
                  </a:cubicBezTo>
                  <a:cubicBezTo>
                    <a:pt x="12978" y="199"/>
                    <a:pt x="11992" y="1"/>
                    <a:pt x="11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423719" y="2095550"/>
              <a:ext cx="237093" cy="232857"/>
            </a:xfrm>
            <a:custGeom>
              <a:avLst/>
              <a:gdLst/>
              <a:ahLst/>
              <a:cxnLst/>
              <a:rect l="l" t="t" r="r" b="b"/>
              <a:pathLst>
                <a:path w="8620" h="8466" extrusionOk="0">
                  <a:moveTo>
                    <a:pt x="3984" y="1"/>
                  </a:moveTo>
                  <a:cubicBezTo>
                    <a:pt x="3443" y="1"/>
                    <a:pt x="2894" y="117"/>
                    <a:pt x="2366" y="366"/>
                  </a:cubicBezTo>
                  <a:cubicBezTo>
                    <a:pt x="569" y="1230"/>
                    <a:pt x="1" y="3504"/>
                    <a:pt x="842" y="5209"/>
                  </a:cubicBezTo>
                  <a:cubicBezTo>
                    <a:pt x="895" y="5288"/>
                    <a:pt x="973" y="5322"/>
                    <a:pt x="1052" y="5322"/>
                  </a:cubicBezTo>
                  <a:cubicBezTo>
                    <a:pt x="1246" y="5322"/>
                    <a:pt x="1449" y="5123"/>
                    <a:pt x="1319" y="4913"/>
                  </a:cubicBezTo>
                  <a:cubicBezTo>
                    <a:pt x="569" y="3413"/>
                    <a:pt x="1229" y="1321"/>
                    <a:pt x="2934" y="752"/>
                  </a:cubicBezTo>
                  <a:cubicBezTo>
                    <a:pt x="3274" y="639"/>
                    <a:pt x="3618" y="586"/>
                    <a:pt x="3956" y="586"/>
                  </a:cubicBezTo>
                  <a:cubicBezTo>
                    <a:pt x="5314" y="586"/>
                    <a:pt x="6586" y="1438"/>
                    <a:pt x="7186" y="2640"/>
                  </a:cubicBezTo>
                  <a:cubicBezTo>
                    <a:pt x="7960" y="4163"/>
                    <a:pt x="7755" y="6255"/>
                    <a:pt x="6436" y="7278"/>
                  </a:cubicBezTo>
                  <a:cubicBezTo>
                    <a:pt x="5923" y="7704"/>
                    <a:pt x="5363" y="7890"/>
                    <a:pt x="4809" y="7890"/>
                  </a:cubicBezTo>
                  <a:cubicBezTo>
                    <a:pt x="3619" y="7890"/>
                    <a:pt x="2462" y="7033"/>
                    <a:pt x="1888" y="5869"/>
                  </a:cubicBezTo>
                  <a:cubicBezTo>
                    <a:pt x="1834" y="5781"/>
                    <a:pt x="1755" y="5746"/>
                    <a:pt x="1674" y="5746"/>
                  </a:cubicBezTo>
                  <a:cubicBezTo>
                    <a:pt x="1482" y="5746"/>
                    <a:pt x="1282" y="5949"/>
                    <a:pt x="1410" y="6141"/>
                  </a:cubicBezTo>
                  <a:cubicBezTo>
                    <a:pt x="2106" y="7533"/>
                    <a:pt x="3453" y="8466"/>
                    <a:pt x="4863" y="8466"/>
                  </a:cubicBezTo>
                  <a:cubicBezTo>
                    <a:pt x="5389" y="8466"/>
                    <a:pt x="5923" y="8336"/>
                    <a:pt x="6436" y="8052"/>
                  </a:cubicBezTo>
                  <a:cubicBezTo>
                    <a:pt x="8414" y="6915"/>
                    <a:pt x="8619" y="4072"/>
                    <a:pt x="7664" y="2276"/>
                  </a:cubicBezTo>
                  <a:cubicBezTo>
                    <a:pt x="6897" y="875"/>
                    <a:pt x="5470" y="1"/>
                    <a:pt x="3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416843" y="2412490"/>
              <a:ext cx="126358" cy="126248"/>
            </a:xfrm>
            <a:custGeom>
              <a:avLst/>
              <a:gdLst/>
              <a:ahLst/>
              <a:cxnLst/>
              <a:rect l="l" t="t" r="r" b="b"/>
              <a:pathLst>
                <a:path w="4594" h="4590" extrusionOk="0">
                  <a:moveTo>
                    <a:pt x="2301" y="0"/>
                  </a:moveTo>
                  <a:cubicBezTo>
                    <a:pt x="2186" y="0"/>
                    <a:pt x="2071" y="10"/>
                    <a:pt x="1956" y="31"/>
                  </a:cubicBezTo>
                  <a:cubicBezTo>
                    <a:pt x="819" y="212"/>
                    <a:pt x="137" y="1258"/>
                    <a:pt x="46" y="2305"/>
                  </a:cubicBezTo>
                  <a:cubicBezTo>
                    <a:pt x="0" y="2498"/>
                    <a:pt x="120" y="2594"/>
                    <a:pt x="262" y="2594"/>
                  </a:cubicBezTo>
                  <a:cubicBezTo>
                    <a:pt x="404" y="2594"/>
                    <a:pt x="569" y="2498"/>
                    <a:pt x="614" y="2305"/>
                  </a:cubicBezTo>
                  <a:cubicBezTo>
                    <a:pt x="674" y="1369"/>
                    <a:pt x="1586" y="560"/>
                    <a:pt x="2453" y="560"/>
                  </a:cubicBezTo>
                  <a:cubicBezTo>
                    <a:pt x="2914" y="560"/>
                    <a:pt x="3362" y="789"/>
                    <a:pt x="3662" y="1349"/>
                  </a:cubicBezTo>
                  <a:cubicBezTo>
                    <a:pt x="3934" y="2123"/>
                    <a:pt x="3548" y="2873"/>
                    <a:pt x="3093" y="3442"/>
                  </a:cubicBezTo>
                  <a:cubicBezTo>
                    <a:pt x="2792" y="3742"/>
                    <a:pt x="2300" y="3992"/>
                    <a:pt x="1863" y="3992"/>
                  </a:cubicBezTo>
                  <a:cubicBezTo>
                    <a:pt x="1474" y="3992"/>
                    <a:pt x="1129" y="3795"/>
                    <a:pt x="1001" y="3260"/>
                  </a:cubicBezTo>
                  <a:cubicBezTo>
                    <a:pt x="1001" y="3110"/>
                    <a:pt x="915" y="3045"/>
                    <a:pt x="816" y="3045"/>
                  </a:cubicBezTo>
                  <a:cubicBezTo>
                    <a:pt x="659" y="3045"/>
                    <a:pt x="468" y="3205"/>
                    <a:pt x="523" y="3442"/>
                  </a:cubicBezTo>
                  <a:cubicBezTo>
                    <a:pt x="654" y="4190"/>
                    <a:pt x="1273" y="4589"/>
                    <a:pt x="1931" y="4589"/>
                  </a:cubicBezTo>
                  <a:cubicBezTo>
                    <a:pt x="2193" y="4589"/>
                    <a:pt x="2461" y="4526"/>
                    <a:pt x="2706" y="4397"/>
                  </a:cubicBezTo>
                  <a:cubicBezTo>
                    <a:pt x="3662" y="3919"/>
                    <a:pt x="4594" y="2577"/>
                    <a:pt x="4321" y="1440"/>
                  </a:cubicBezTo>
                  <a:cubicBezTo>
                    <a:pt x="4059" y="613"/>
                    <a:pt x="3205" y="0"/>
                    <a:pt x="2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520042" y="2589457"/>
              <a:ext cx="252716" cy="237781"/>
            </a:xfrm>
            <a:custGeom>
              <a:avLst/>
              <a:gdLst/>
              <a:ahLst/>
              <a:cxnLst/>
              <a:rect l="l" t="t" r="r" b="b"/>
              <a:pathLst>
                <a:path w="9188" h="8645" extrusionOk="0">
                  <a:moveTo>
                    <a:pt x="4788" y="586"/>
                  </a:moveTo>
                  <a:cubicBezTo>
                    <a:pt x="6208" y="586"/>
                    <a:pt x="7523" y="1634"/>
                    <a:pt x="7960" y="3261"/>
                  </a:cubicBezTo>
                  <a:cubicBezTo>
                    <a:pt x="8437" y="4876"/>
                    <a:pt x="8050" y="6763"/>
                    <a:pt x="6527" y="7627"/>
                  </a:cubicBezTo>
                  <a:cubicBezTo>
                    <a:pt x="5965" y="7920"/>
                    <a:pt x="5358" y="8064"/>
                    <a:pt x="4767" y="8064"/>
                  </a:cubicBezTo>
                  <a:cubicBezTo>
                    <a:pt x="3659" y="8064"/>
                    <a:pt x="2601" y="7559"/>
                    <a:pt x="1979" y="6581"/>
                  </a:cubicBezTo>
                  <a:cubicBezTo>
                    <a:pt x="1888" y="6490"/>
                    <a:pt x="1797" y="6490"/>
                    <a:pt x="1706" y="6490"/>
                  </a:cubicBezTo>
                  <a:cubicBezTo>
                    <a:pt x="751" y="4785"/>
                    <a:pt x="1319" y="2783"/>
                    <a:pt x="2638" y="1465"/>
                  </a:cubicBezTo>
                  <a:cubicBezTo>
                    <a:pt x="3314" y="858"/>
                    <a:pt x="4064" y="586"/>
                    <a:pt x="4788" y="586"/>
                  </a:cubicBezTo>
                  <a:close/>
                  <a:moveTo>
                    <a:pt x="4789" y="0"/>
                  </a:moveTo>
                  <a:cubicBezTo>
                    <a:pt x="4146" y="0"/>
                    <a:pt x="3483" y="187"/>
                    <a:pt x="2843" y="600"/>
                  </a:cubicBezTo>
                  <a:cubicBezTo>
                    <a:pt x="842" y="2033"/>
                    <a:pt x="1" y="4785"/>
                    <a:pt x="1228" y="6854"/>
                  </a:cubicBezTo>
                  <a:cubicBezTo>
                    <a:pt x="1319" y="6945"/>
                    <a:pt x="1410" y="6945"/>
                    <a:pt x="1501" y="6945"/>
                  </a:cubicBezTo>
                  <a:cubicBezTo>
                    <a:pt x="2267" y="8032"/>
                    <a:pt x="3506" y="8645"/>
                    <a:pt x="4783" y="8645"/>
                  </a:cubicBezTo>
                  <a:cubicBezTo>
                    <a:pt x="5402" y="8645"/>
                    <a:pt x="6031" y="8500"/>
                    <a:pt x="6618" y="8196"/>
                  </a:cubicBezTo>
                  <a:cubicBezTo>
                    <a:pt x="8619" y="7150"/>
                    <a:pt x="9187" y="4671"/>
                    <a:pt x="8437" y="2692"/>
                  </a:cubicBezTo>
                  <a:cubicBezTo>
                    <a:pt x="7762" y="1085"/>
                    <a:pt x="6337" y="0"/>
                    <a:pt x="4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845921" y="2598149"/>
              <a:ext cx="179635" cy="166818"/>
            </a:xfrm>
            <a:custGeom>
              <a:avLst/>
              <a:gdLst/>
              <a:ahLst/>
              <a:cxnLst/>
              <a:rect l="l" t="t" r="r" b="b"/>
              <a:pathLst>
                <a:path w="6531" h="6065" extrusionOk="0">
                  <a:moveTo>
                    <a:pt x="3116" y="0"/>
                  </a:moveTo>
                  <a:cubicBezTo>
                    <a:pt x="2321" y="0"/>
                    <a:pt x="1519" y="450"/>
                    <a:pt x="932" y="1149"/>
                  </a:cubicBezTo>
                  <a:cubicBezTo>
                    <a:pt x="0" y="2558"/>
                    <a:pt x="0" y="4355"/>
                    <a:pt x="659" y="5787"/>
                  </a:cubicBezTo>
                  <a:cubicBezTo>
                    <a:pt x="720" y="5915"/>
                    <a:pt x="812" y="5969"/>
                    <a:pt x="902" y="5969"/>
                  </a:cubicBezTo>
                  <a:cubicBezTo>
                    <a:pt x="1085" y="5969"/>
                    <a:pt x="1259" y="5751"/>
                    <a:pt x="1137" y="5492"/>
                  </a:cubicBezTo>
                  <a:cubicBezTo>
                    <a:pt x="659" y="4469"/>
                    <a:pt x="569" y="3127"/>
                    <a:pt x="1137" y="2081"/>
                  </a:cubicBezTo>
                  <a:cubicBezTo>
                    <a:pt x="1475" y="1320"/>
                    <a:pt x="2254" y="546"/>
                    <a:pt x="3099" y="546"/>
                  </a:cubicBezTo>
                  <a:cubicBezTo>
                    <a:pt x="3390" y="546"/>
                    <a:pt x="3688" y="637"/>
                    <a:pt x="3980" y="853"/>
                  </a:cubicBezTo>
                  <a:cubicBezTo>
                    <a:pt x="5811" y="2145"/>
                    <a:pt x="4389" y="5481"/>
                    <a:pt x="2584" y="5481"/>
                  </a:cubicBezTo>
                  <a:cubicBezTo>
                    <a:pt x="2260" y="5481"/>
                    <a:pt x="1924" y="5373"/>
                    <a:pt x="1592" y="5128"/>
                  </a:cubicBezTo>
                  <a:cubicBezTo>
                    <a:pt x="1545" y="5093"/>
                    <a:pt x="1498" y="5078"/>
                    <a:pt x="1453" y="5078"/>
                  </a:cubicBezTo>
                  <a:cubicBezTo>
                    <a:pt x="1235" y="5078"/>
                    <a:pt x="1074" y="5436"/>
                    <a:pt x="1319" y="5606"/>
                  </a:cubicBezTo>
                  <a:cubicBezTo>
                    <a:pt x="1749" y="5925"/>
                    <a:pt x="2186" y="6064"/>
                    <a:pt x="2606" y="6064"/>
                  </a:cubicBezTo>
                  <a:cubicBezTo>
                    <a:pt x="4789" y="6064"/>
                    <a:pt x="6531" y="2315"/>
                    <a:pt x="4548" y="580"/>
                  </a:cubicBezTo>
                  <a:cubicBezTo>
                    <a:pt x="4110" y="177"/>
                    <a:pt x="3614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17"/>
          <p:cNvSpPr/>
          <p:nvPr/>
        </p:nvSpPr>
        <p:spPr>
          <a:xfrm>
            <a:off x="8696244" y="3087958"/>
            <a:ext cx="103859" cy="102209"/>
          </a:xfrm>
          <a:custGeom>
            <a:avLst/>
            <a:gdLst/>
            <a:ahLst/>
            <a:cxnLst/>
            <a:rect l="l" t="t" r="r" b="b"/>
            <a:pathLst>
              <a:path w="3776" h="3716" extrusionOk="0">
                <a:moveTo>
                  <a:pt x="1948" y="571"/>
                </a:moveTo>
                <a:cubicBezTo>
                  <a:pt x="2558" y="571"/>
                  <a:pt x="3160" y="974"/>
                  <a:pt x="3207" y="1805"/>
                </a:cubicBezTo>
                <a:cubicBezTo>
                  <a:pt x="3207" y="2651"/>
                  <a:pt x="2583" y="3079"/>
                  <a:pt x="1950" y="3079"/>
                </a:cubicBezTo>
                <a:cubicBezTo>
                  <a:pt x="1374" y="3079"/>
                  <a:pt x="790" y="2725"/>
                  <a:pt x="660" y="2010"/>
                </a:cubicBezTo>
                <a:cubicBezTo>
                  <a:pt x="569" y="1896"/>
                  <a:pt x="569" y="1896"/>
                  <a:pt x="478" y="1805"/>
                </a:cubicBezTo>
                <a:cubicBezTo>
                  <a:pt x="478" y="1805"/>
                  <a:pt x="569" y="1805"/>
                  <a:pt x="660" y="1623"/>
                </a:cubicBezTo>
                <a:cubicBezTo>
                  <a:pt x="792" y="928"/>
                  <a:pt x="1374" y="571"/>
                  <a:pt x="1948" y="571"/>
                </a:cubicBezTo>
                <a:close/>
                <a:moveTo>
                  <a:pt x="2007" y="0"/>
                </a:moveTo>
                <a:cubicBezTo>
                  <a:pt x="1113" y="0"/>
                  <a:pt x="262" y="636"/>
                  <a:pt x="91" y="1532"/>
                </a:cubicBezTo>
                <a:cubicBezTo>
                  <a:pt x="0" y="1714"/>
                  <a:pt x="182" y="1805"/>
                  <a:pt x="273" y="1805"/>
                </a:cubicBezTo>
                <a:cubicBezTo>
                  <a:pt x="182" y="1896"/>
                  <a:pt x="0" y="2010"/>
                  <a:pt x="91" y="2192"/>
                </a:cubicBezTo>
                <a:cubicBezTo>
                  <a:pt x="273" y="3147"/>
                  <a:pt x="1228" y="3715"/>
                  <a:pt x="2070" y="3715"/>
                </a:cubicBezTo>
                <a:cubicBezTo>
                  <a:pt x="3116" y="3602"/>
                  <a:pt x="3775" y="2760"/>
                  <a:pt x="3775" y="1805"/>
                </a:cubicBezTo>
                <a:cubicBezTo>
                  <a:pt x="3684" y="873"/>
                  <a:pt x="3116" y="9"/>
                  <a:pt x="2183" y="9"/>
                </a:cubicBezTo>
                <a:cubicBezTo>
                  <a:pt x="2124" y="3"/>
                  <a:pt x="2065" y="0"/>
                  <a:pt x="20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5" name="Google Shape;575;p17"/>
          <p:cNvGrpSpPr/>
          <p:nvPr/>
        </p:nvGrpSpPr>
        <p:grpSpPr>
          <a:xfrm>
            <a:off x="722429" y="3333203"/>
            <a:ext cx="300437" cy="217152"/>
            <a:chOff x="874829" y="3257003"/>
            <a:chExt cx="300437" cy="217152"/>
          </a:xfrm>
        </p:grpSpPr>
        <p:sp>
          <p:nvSpPr>
            <p:cNvPr id="576" name="Google Shape;576;p17"/>
            <p:cNvSpPr/>
            <p:nvPr/>
          </p:nvSpPr>
          <p:spPr>
            <a:xfrm>
              <a:off x="983501" y="3275817"/>
              <a:ext cx="104491" cy="161812"/>
            </a:xfrm>
            <a:custGeom>
              <a:avLst/>
              <a:gdLst/>
              <a:ahLst/>
              <a:cxnLst/>
              <a:rect l="l" t="t" r="r" b="b"/>
              <a:pathLst>
                <a:path w="3799" h="5883" extrusionOk="0">
                  <a:moveTo>
                    <a:pt x="1706" y="1"/>
                  </a:moveTo>
                  <a:lnTo>
                    <a:pt x="956" y="183"/>
                  </a:lnTo>
                  <a:cubicBezTo>
                    <a:pt x="1" y="1138"/>
                    <a:pt x="115" y="2752"/>
                    <a:pt x="478" y="4071"/>
                  </a:cubicBezTo>
                  <a:cubicBezTo>
                    <a:pt x="774" y="4935"/>
                    <a:pt x="1138" y="5777"/>
                    <a:pt x="2002" y="5868"/>
                  </a:cubicBezTo>
                  <a:cubicBezTo>
                    <a:pt x="2059" y="5878"/>
                    <a:pt x="2116" y="5882"/>
                    <a:pt x="2173" y="5882"/>
                  </a:cubicBezTo>
                  <a:cubicBezTo>
                    <a:pt x="2773" y="5882"/>
                    <a:pt x="3346" y="5354"/>
                    <a:pt x="3616" y="4731"/>
                  </a:cubicBezTo>
                  <a:cubicBezTo>
                    <a:pt x="3798" y="3980"/>
                    <a:pt x="3707" y="3321"/>
                    <a:pt x="3616" y="2570"/>
                  </a:cubicBezTo>
                  <a:cubicBezTo>
                    <a:pt x="3526" y="2002"/>
                    <a:pt x="3412" y="1433"/>
                    <a:pt x="3139" y="865"/>
                  </a:cubicBezTo>
                  <a:cubicBezTo>
                    <a:pt x="2843" y="387"/>
                    <a:pt x="2275" y="1"/>
                    <a:pt x="17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874829" y="3257003"/>
              <a:ext cx="300437" cy="217152"/>
            </a:xfrm>
            <a:custGeom>
              <a:avLst/>
              <a:gdLst/>
              <a:ahLst/>
              <a:cxnLst/>
              <a:rect l="l" t="t" r="r" b="b"/>
              <a:pathLst>
                <a:path w="10923" h="7895" extrusionOk="0">
                  <a:moveTo>
                    <a:pt x="5148" y="0"/>
                  </a:moveTo>
                  <a:cubicBezTo>
                    <a:pt x="4858" y="0"/>
                    <a:pt x="4557" y="37"/>
                    <a:pt x="4247" y="116"/>
                  </a:cubicBezTo>
                  <a:cubicBezTo>
                    <a:pt x="1" y="1155"/>
                    <a:pt x="1656" y="7894"/>
                    <a:pt x="5579" y="7894"/>
                  </a:cubicBezTo>
                  <a:cubicBezTo>
                    <a:pt x="5605" y="7894"/>
                    <a:pt x="5631" y="7894"/>
                    <a:pt x="5657" y="7893"/>
                  </a:cubicBezTo>
                  <a:cubicBezTo>
                    <a:pt x="6044" y="7893"/>
                    <a:pt x="6044" y="7325"/>
                    <a:pt x="5657" y="7325"/>
                  </a:cubicBezTo>
                  <a:cubicBezTo>
                    <a:pt x="5630" y="7326"/>
                    <a:pt x="5604" y="7326"/>
                    <a:pt x="5577" y="7326"/>
                  </a:cubicBezTo>
                  <a:cubicBezTo>
                    <a:pt x="2511" y="7326"/>
                    <a:pt x="772" y="2197"/>
                    <a:pt x="3861" y="867"/>
                  </a:cubicBezTo>
                  <a:cubicBezTo>
                    <a:pt x="4284" y="681"/>
                    <a:pt x="4695" y="598"/>
                    <a:pt x="5088" y="598"/>
                  </a:cubicBezTo>
                  <a:cubicBezTo>
                    <a:pt x="8301" y="598"/>
                    <a:pt x="10210" y="6188"/>
                    <a:pt x="6340" y="6938"/>
                  </a:cubicBezTo>
                  <a:cubicBezTo>
                    <a:pt x="6066" y="7023"/>
                    <a:pt x="6124" y="7517"/>
                    <a:pt x="6441" y="7517"/>
                  </a:cubicBezTo>
                  <a:cubicBezTo>
                    <a:pt x="6466" y="7517"/>
                    <a:pt x="6493" y="7513"/>
                    <a:pt x="6521" y="7507"/>
                  </a:cubicBezTo>
                  <a:cubicBezTo>
                    <a:pt x="10922" y="6618"/>
                    <a:pt x="9023" y="0"/>
                    <a:pt x="5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17"/>
          <p:cNvGrpSpPr/>
          <p:nvPr/>
        </p:nvGrpSpPr>
        <p:grpSpPr>
          <a:xfrm>
            <a:off x="7927534" y="802952"/>
            <a:ext cx="688038" cy="794784"/>
            <a:chOff x="6584509" y="802952"/>
            <a:chExt cx="688038" cy="794784"/>
          </a:xfrm>
        </p:grpSpPr>
        <p:sp>
          <p:nvSpPr>
            <p:cNvPr id="579" name="Google Shape;579;p17"/>
            <p:cNvSpPr/>
            <p:nvPr/>
          </p:nvSpPr>
          <p:spPr>
            <a:xfrm>
              <a:off x="6691421" y="1461752"/>
              <a:ext cx="112028" cy="135985"/>
            </a:xfrm>
            <a:custGeom>
              <a:avLst/>
              <a:gdLst/>
              <a:ahLst/>
              <a:cxnLst/>
              <a:rect l="l" t="t" r="r" b="b"/>
              <a:pathLst>
                <a:path w="4073" h="4944" extrusionOk="0">
                  <a:moveTo>
                    <a:pt x="1766" y="0"/>
                  </a:moveTo>
                  <a:cubicBezTo>
                    <a:pt x="874" y="0"/>
                    <a:pt x="1" y="623"/>
                    <a:pt x="93" y="1624"/>
                  </a:cubicBezTo>
                  <a:cubicBezTo>
                    <a:pt x="93" y="1772"/>
                    <a:pt x="261" y="1873"/>
                    <a:pt x="414" y="1873"/>
                  </a:cubicBezTo>
                  <a:cubicBezTo>
                    <a:pt x="543" y="1873"/>
                    <a:pt x="662" y="1801"/>
                    <a:pt x="662" y="1624"/>
                  </a:cubicBezTo>
                  <a:cubicBezTo>
                    <a:pt x="601" y="914"/>
                    <a:pt x="1040" y="639"/>
                    <a:pt x="1547" y="639"/>
                  </a:cubicBezTo>
                  <a:cubicBezTo>
                    <a:pt x="1983" y="639"/>
                    <a:pt x="2469" y="842"/>
                    <a:pt x="2731" y="1146"/>
                  </a:cubicBezTo>
                  <a:cubicBezTo>
                    <a:pt x="3209" y="1624"/>
                    <a:pt x="3504" y="2374"/>
                    <a:pt x="3391" y="3034"/>
                  </a:cubicBezTo>
                  <a:cubicBezTo>
                    <a:pt x="3300" y="3716"/>
                    <a:pt x="2822" y="4284"/>
                    <a:pt x="2163" y="4375"/>
                  </a:cubicBezTo>
                  <a:cubicBezTo>
                    <a:pt x="1503" y="4375"/>
                    <a:pt x="844" y="4080"/>
                    <a:pt x="753" y="3329"/>
                  </a:cubicBezTo>
                  <a:cubicBezTo>
                    <a:pt x="707" y="3181"/>
                    <a:pt x="543" y="3108"/>
                    <a:pt x="400" y="3108"/>
                  </a:cubicBezTo>
                  <a:cubicBezTo>
                    <a:pt x="258" y="3108"/>
                    <a:pt x="139" y="3181"/>
                    <a:pt x="184" y="3329"/>
                  </a:cubicBezTo>
                  <a:cubicBezTo>
                    <a:pt x="275" y="4284"/>
                    <a:pt x="1026" y="4944"/>
                    <a:pt x="1981" y="4944"/>
                  </a:cubicBezTo>
                  <a:cubicBezTo>
                    <a:pt x="3118" y="4944"/>
                    <a:pt x="3868" y="3989"/>
                    <a:pt x="3959" y="2943"/>
                  </a:cubicBezTo>
                  <a:cubicBezTo>
                    <a:pt x="4073" y="1806"/>
                    <a:pt x="3391" y="578"/>
                    <a:pt x="2367" y="100"/>
                  </a:cubicBezTo>
                  <a:cubicBezTo>
                    <a:pt x="2173" y="33"/>
                    <a:pt x="1969" y="0"/>
                    <a:pt x="1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6584509" y="802952"/>
              <a:ext cx="400968" cy="511098"/>
            </a:xfrm>
            <a:custGeom>
              <a:avLst/>
              <a:gdLst/>
              <a:ahLst/>
              <a:cxnLst/>
              <a:rect l="l" t="t" r="r" b="b"/>
              <a:pathLst>
                <a:path w="14578" h="18582" extrusionOk="0">
                  <a:moveTo>
                    <a:pt x="1577" y="1"/>
                  </a:moveTo>
                  <a:cubicBezTo>
                    <a:pt x="1204" y="1"/>
                    <a:pt x="880" y="107"/>
                    <a:pt x="660" y="380"/>
                  </a:cubicBezTo>
                  <a:cubicBezTo>
                    <a:pt x="1" y="1221"/>
                    <a:pt x="933" y="3973"/>
                    <a:pt x="1229" y="5019"/>
                  </a:cubicBezTo>
                  <a:cubicBezTo>
                    <a:pt x="1797" y="7088"/>
                    <a:pt x="2843" y="9089"/>
                    <a:pt x="4071" y="10886"/>
                  </a:cubicBezTo>
                  <a:cubicBezTo>
                    <a:pt x="6527" y="14388"/>
                    <a:pt x="9938" y="17048"/>
                    <a:pt x="13918" y="18572"/>
                  </a:cubicBezTo>
                  <a:cubicBezTo>
                    <a:pt x="13946" y="18579"/>
                    <a:pt x="13973" y="18582"/>
                    <a:pt x="13998" y="18582"/>
                  </a:cubicBezTo>
                  <a:cubicBezTo>
                    <a:pt x="14316" y="18582"/>
                    <a:pt x="14374" y="18088"/>
                    <a:pt x="14100" y="18003"/>
                  </a:cubicBezTo>
                  <a:cubicBezTo>
                    <a:pt x="10689" y="16753"/>
                    <a:pt x="7755" y="14683"/>
                    <a:pt x="5481" y="11841"/>
                  </a:cubicBezTo>
                  <a:cubicBezTo>
                    <a:pt x="4344" y="10499"/>
                    <a:pt x="3412" y="8907"/>
                    <a:pt x="2639" y="7293"/>
                  </a:cubicBezTo>
                  <a:cubicBezTo>
                    <a:pt x="2070" y="5860"/>
                    <a:pt x="933" y="3313"/>
                    <a:pt x="1138" y="1699"/>
                  </a:cubicBezTo>
                  <a:cubicBezTo>
                    <a:pt x="1229" y="1130"/>
                    <a:pt x="1320" y="744"/>
                    <a:pt x="2161" y="744"/>
                  </a:cubicBezTo>
                  <a:cubicBezTo>
                    <a:pt x="2457" y="744"/>
                    <a:pt x="3025" y="1039"/>
                    <a:pt x="3298" y="1130"/>
                  </a:cubicBezTo>
                  <a:cubicBezTo>
                    <a:pt x="4344" y="1608"/>
                    <a:pt x="5390" y="2085"/>
                    <a:pt x="6345" y="2654"/>
                  </a:cubicBezTo>
                  <a:cubicBezTo>
                    <a:pt x="8051" y="3677"/>
                    <a:pt x="9461" y="5110"/>
                    <a:pt x="10689" y="6724"/>
                  </a:cubicBezTo>
                  <a:cubicBezTo>
                    <a:pt x="12872" y="9840"/>
                    <a:pt x="13918" y="13637"/>
                    <a:pt x="13645" y="17526"/>
                  </a:cubicBezTo>
                  <a:cubicBezTo>
                    <a:pt x="13645" y="17662"/>
                    <a:pt x="13787" y="17730"/>
                    <a:pt x="13929" y="17730"/>
                  </a:cubicBezTo>
                  <a:cubicBezTo>
                    <a:pt x="14071" y="17730"/>
                    <a:pt x="14213" y="17662"/>
                    <a:pt x="14213" y="17526"/>
                  </a:cubicBezTo>
                  <a:cubicBezTo>
                    <a:pt x="14577" y="13069"/>
                    <a:pt x="13167" y="8703"/>
                    <a:pt x="10234" y="5292"/>
                  </a:cubicBezTo>
                  <a:cubicBezTo>
                    <a:pt x="8710" y="3495"/>
                    <a:pt x="6823" y="2085"/>
                    <a:pt x="4640" y="1130"/>
                  </a:cubicBezTo>
                  <a:cubicBezTo>
                    <a:pt x="4069" y="845"/>
                    <a:pt x="2629" y="1"/>
                    <a:pt x="1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7019226" y="842615"/>
              <a:ext cx="253321" cy="409742"/>
            </a:xfrm>
            <a:custGeom>
              <a:avLst/>
              <a:gdLst/>
              <a:ahLst/>
              <a:cxnLst/>
              <a:rect l="l" t="t" r="r" b="b"/>
              <a:pathLst>
                <a:path w="9210" h="14897" extrusionOk="0">
                  <a:moveTo>
                    <a:pt x="7175" y="0"/>
                  </a:moveTo>
                  <a:cubicBezTo>
                    <a:pt x="5564" y="0"/>
                    <a:pt x="3410" y="2192"/>
                    <a:pt x="2661" y="3099"/>
                  </a:cubicBezTo>
                  <a:cubicBezTo>
                    <a:pt x="387" y="6033"/>
                    <a:pt x="0" y="9921"/>
                    <a:pt x="478" y="13514"/>
                  </a:cubicBezTo>
                  <a:cubicBezTo>
                    <a:pt x="523" y="13707"/>
                    <a:pt x="688" y="13804"/>
                    <a:pt x="830" y="13804"/>
                  </a:cubicBezTo>
                  <a:cubicBezTo>
                    <a:pt x="972" y="13804"/>
                    <a:pt x="1092" y="13707"/>
                    <a:pt x="1046" y="13514"/>
                  </a:cubicBezTo>
                  <a:cubicBezTo>
                    <a:pt x="773" y="10763"/>
                    <a:pt x="773" y="7920"/>
                    <a:pt x="2001" y="5373"/>
                  </a:cubicBezTo>
                  <a:cubicBezTo>
                    <a:pt x="2479" y="4236"/>
                    <a:pt x="3229" y="3281"/>
                    <a:pt x="4093" y="2440"/>
                  </a:cubicBezTo>
                  <a:cubicBezTo>
                    <a:pt x="4548" y="1962"/>
                    <a:pt x="5026" y="1576"/>
                    <a:pt x="5594" y="1303"/>
                  </a:cubicBezTo>
                  <a:cubicBezTo>
                    <a:pt x="6172" y="993"/>
                    <a:pt x="6604" y="743"/>
                    <a:pt x="6979" y="743"/>
                  </a:cubicBezTo>
                  <a:cubicBezTo>
                    <a:pt x="7402" y="743"/>
                    <a:pt x="7754" y="1059"/>
                    <a:pt x="8164" y="1962"/>
                  </a:cubicBezTo>
                  <a:cubicBezTo>
                    <a:pt x="9210" y="4236"/>
                    <a:pt x="7959" y="7465"/>
                    <a:pt x="6640" y="9353"/>
                  </a:cubicBezTo>
                  <a:cubicBezTo>
                    <a:pt x="5117" y="11536"/>
                    <a:pt x="2956" y="13037"/>
                    <a:pt x="682" y="14378"/>
                  </a:cubicBezTo>
                  <a:cubicBezTo>
                    <a:pt x="433" y="14532"/>
                    <a:pt x="605" y="14896"/>
                    <a:pt x="829" y="14896"/>
                  </a:cubicBezTo>
                  <a:cubicBezTo>
                    <a:pt x="870" y="14896"/>
                    <a:pt x="913" y="14884"/>
                    <a:pt x="955" y="14856"/>
                  </a:cubicBezTo>
                  <a:cubicBezTo>
                    <a:pt x="3889" y="13150"/>
                    <a:pt x="6731" y="10967"/>
                    <a:pt x="8164" y="7829"/>
                  </a:cubicBezTo>
                  <a:cubicBezTo>
                    <a:pt x="8732" y="6601"/>
                    <a:pt x="9005" y="5191"/>
                    <a:pt x="9005" y="3759"/>
                  </a:cubicBezTo>
                  <a:cubicBezTo>
                    <a:pt x="9005" y="2804"/>
                    <a:pt x="8823" y="734"/>
                    <a:pt x="7868" y="166"/>
                  </a:cubicBezTo>
                  <a:cubicBezTo>
                    <a:pt x="7654" y="51"/>
                    <a:pt x="7421" y="0"/>
                    <a:pt x="7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" name="Google Shape;582;p17"/>
          <p:cNvSpPr/>
          <p:nvPr/>
        </p:nvSpPr>
        <p:spPr>
          <a:xfrm>
            <a:off x="7958807" y="2236320"/>
            <a:ext cx="345573" cy="270842"/>
          </a:xfrm>
          <a:custGeom>
            <a:avLst/>
            <a:gdLst/>
            <a:ahLst/>
            <a:cxnLst/>
            <a:rect l="l" t="t" r="r" b="b"/>
            <a:pathLst>
              <a:path w="12564" h="9847" extrusionOk="0">
                <a:moveTo>
                  <a:pt x="1229" y="0"/>
                </a:moveTo>
                <a:cubicBezTo>
                  <a:pt x="1024" y="0"/>
                  <a:pt x="933" y="91"/>
                  <a:pt x="933" y="182"/>
                </a:cubicBezTo>
                <a:cubicBezTo>
                  <a:pt x="1" y="6436"/>
                  <a:pt x="6141" y="9551"/>
                  <a:pt x="11462" y="9847"/>
                </a:cubicBezTo>
                <a:cubicBezTo>
                  <a:pt x="11826" y="9847"/>
                  <a:pt x="11826" y="9278"/>
                  <a:pt x="11462" y="9278"/>
                </a:cubicBezTo>
                <a:cubicBezTo>
                  <a:pt x="8710" y="9096"/>
                  <a:pt x="5868" y="8528"/>
                  <a:pt x="3867" y="6617"/>
                </a:cubicBezTo>
                <a:cubicBezTo>
                  <a:pt x="2934" y="5776"/>
                  <a:pt x="2070" y="4730"/>
                  <a:pt x="1706" y="3502"/>
                </a:cubicBezTo>
                <a:cubicBezTo>
                  <a:pt x="1502" y="2934"/>
                  <a:pt x="1229" y="1979"/>
                  <a:pt x="1320" y="1410"/>
                </a:cubicBezTo>
                <a:cubicBezTo>
                  <a:pt x="1422" y="824"/>
                  <a:pt x="1645" y="659"/>
                  <a:pt x="1973" y="659"/>
                </a:cubicBezTo>
                <a:cubicBezTo>
                  <a:pt x="2231" y="659"/>
                  <a:pt x="2554" y="761"/>
                  <a:pt x="2934" y="842"/>
                </a:cubicBezTo>
                <a:cubicBezTo>
                  <a:pt x="7391" y="1797"/>
                  <a:pt x="10893" y="5208"/>
                  <a:pt x="12030" y="9551"/>
                </a:cubicBezTo>
                <a:cubicBezTo>
                  <a:pt x="12066" y="9701"/>
                  <a:pt x="12159" y="9765"/>
                  <a:pt x="12255" y="9765"/>
                </a:cubicBezTo>
                <a:cubicBezTo>
                  <a:pt x="12406" y="9765"/>
                  <a:pt x="12564" y="9605"/>
                  <a:pt x="12508" y="9369"/>
                </a:cubicBezTo>
                <a:cubicBezTo>
                  <a:pt x="11166" y="4162"/>
                  <a:pt x="6527" y="364"/>
                  <a:pt x="12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7"/>
          <p:cNvSpPr/>
          <p:nvPr/>
        </p:nvSpPr>
        <p:spPr>
          <a:xfrm>
            <a:off x="8762283" y="2794782"/>
            <a:ext cx="259840" cy="175922"/>
          </a:xfrm>
          <a:custGeom>
            <a:avLst/>
            <a:gdLst/>
            <a:ahLst/>
            <a:cxnLst/>
            <a:rect l="l" t="t" r="r" b="b"/>
            <a:pathLst>
              <a:path w="9447" h="6396" extrusionOk="0">
                <a:moveTo>
                  <a:pt x="7266" y="1"/>
                </a:moveTo>
                <a:cubicBezTo>
                  <a:pt x="6325" y="1"/>
                  <a:pt x="5108" y="599"/>
                  <a:pt x="4421" y="912"/>
                </a:cubicBezTo>
                <a:cubicBezTo>
                  <a:pt x="2511" y="1663"/>
                  <a:pt x="919" y="3005"/>
                  <a:pt x="55" y="4983"/>
                </a:cubicBezTo>
                <a:cubicBezTo>
                  <a:pt x="1" y="5214"/>
                  <a:pt x="183" y="5340"/>
                  <a:pt x="357" y="5340"/>
                </a:cubicBezTo>
                <a:cubicBezTo>
                  <a:pt x="474" y="5340"/>
                  <a:pt x="587" y="5283"/>
                  <a:pt x="624" y="5165"/>
                </a:cubicBezTo>
                <a:cubicBezTo>
                  <a:pt x="1192" y="3755"/>
                  <a:pt x="2238" y="2709"/>
                  <a:pt x="3557" y="1958"/>
                </a:cubicBezTo>
                <a:cubicBezTo>
                  <a:pt x="4270" y="1518"/>
                  <a:pt x="5928" y="596"/>
                  <a:pt x="6931" y="596"/>
                </a:cubicBezTo>
                <a:cubicBezTo>
                  <a:pt x="7017" y="596"/>
                  <a:pt x="7098" y="603"/>
                  <a:pt x="7173" y="617"/>
                </a:cubicBezTo>
                <a:cubicBezTo>
                  <a:pt x="9447" y="1185"/>
                  <a:pt x="6786" y="4801"/>
                  <a:pt x="5831" y="5279"/>
                </a:cubicBezTo>
                <a:cubicBezTo>
                  <a:pt x="5191" y="5676"/>
                  <a:pt x="4494" y="5854"/>
                  <a:pt x="3795" y="5854"/>
                </a:cubicBezTo>
                <a:cubicBezTo>
                  <a:pt x="2854" y="5854"/>
                  <a:pt x="1910" y="5531"/>
                  <a:pt x="1101" y="4983"/>
                </a:cubicBezTo>
                <a:cubicBezTo>
                  <a:pt x="1055" y="4955"/>
                  <a:pt x="1010" y="4942"/>
                  <a:pt x="967" y="4942"/>
                </a:cubicBezTo>
                <a:cubicBezTo>
                  <a:pt x="734" y="4942"/>
                  <a:pt x="575" y="5307"/>
                  <a:pt x="806" y="5460"/>
                </a:cubicBezTo>
                <a:cubicBezTo>
                  <a:pt x="1707" y="6062"/>
                  <a:pt x="2768" y="6396"/>
                  <a:pt x="3819" y="6396"/>
                </a:cubicBezTo>
                <a:cubicBezTo>
                  <a:pt x="4757" y="6396"/>
                  <a:pt x="5687" y="6130"/>
                  <a:pt x="6491" y="5551"/>
                </a:cubicBezTo>
                <a:cubicBezTo>
                  <a:pt x="7741" y="4710"/>
                  <a:pt x="9151" y="2231"/>
                  <a:pt x="8401" y="617"/>
                </a:cubicBezTo>
                <a:cubicBezTo>
                  <a:pt x="8174" y="164"/>
                  <a:pt x="7758" y="1"/>
                  <a:pt x="7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7"/>
          <p:cNvSpPr/>
          <p:nvPr/>
        </p:nvSpPr>
        <p:spPr>
          <a:xfrm>
            <a:off x="8903780" y="106333"/>
            <a:ext cx="207058" cy="280468"/>
          </a:xfrm>
          <a:custGeom>
            <a:avLst/>
            <a:gdLst/>
            <a:ahLst/>
            <a:cxnLst/>
            <a:rect l="l" t="t" r="r" b="b"/>
            <a:pathLst>
              <a:path w="7528" h="10197" extrusionOk="0">
                <a:moveTo>
                  <a:pt x="6586" y="1"/>
                </a:moveTo>
                <a:cubicBezTo>
                  <a:pt x="1865" y="1"/>
                  <a:pt x="135" y="5048"/>
                  <a:pt x="46" y="9016"/>
                </a:cubicBezTo>
                <a:cubicBezTo>
                  <a:pt x="1" y="9209"/>
                  <a:pt x="120" y="9306"/>
                  <a:pt x="262" y="9306"/>
                </a:cubicBezTo>
                <a:cubicBezTo>
                  <a:pt x="404" y="9306"/>
                  <a:pt x="569" y="9209"/>
                  <a:pt x="615" y="9016"/>
                </a:cubicBezTo>
                <a:cubicBezTo>
                  <a:pt x="615" y="7038"/>
                  <a:pt x="910" y="4945"/>
                  <a:pt x="2047" y="3240"/>
                </a:cubicBezTo>
                <a:cubicBezTo>
                  <a:pt x="2476" y="2519"/>
                  <a:pt x="4681" y="515"/>
                  <a:pt x="5902" y="515"/>
                </a:cubicBezTo>
                <a:cubicBezTo>
                  <a:pt x="6299" y="515"/>
                  <a:pt x="6591" y="726"/>
                  <a:pt x="6686" y="1262"/>
                </a:cubicBezTo>
                <a:cubicBezTo>
                  <a:pt x="7528" y="5332"/>
                  <a:pt x="3548" y="7970"/>
                  <a:pt x="615" y="9584"/>
                </a:cubicBezTo>
                <a:cubicBezTo>
                  <a:pt x="382" y="9759"/>
                  <a:pt x="546" y="10197"/>
                  <a:pt x="782" y="10197"/>
                </a:cubicBezTo>
                <a:cubicBezTo>
                  <a:pt x="823" y="10197"/>
                  <a:pt x="866" y="10183"/>
                  <a:pt x="910" y="10153"/>
                </a:cubicBezTo>
                <a:cubicBezTo>
                  <a:pt x="2707" y="9107"/>
                  <a:pt x="4594" y="7970"/>
                  <a:pt x="5936" y="6264"/>
                </a:cubicBezTo>
                <a:cubicBezTo>
                  <a:pt x="7164" y="4468"/>
                  <a:pt x="7255" y="2490"/>
                  <a:pt x="7255" y="307"/>
                </a:cubicBezTo>
                <a:cubicBezTo>
                  <a:pt x="7255" y="125"/>
                  <a:pt x="7164" y="11"/>
                  <a:pt x="6959" y="11"/>
                </a:cubicBezTo>
                <a:cubicBezTo>
                  <a:pt x="6833" y="4"/>
                  <a:pt x="6708" y="1"/>
                  <a:pt x="65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5" name="Google Shape;585;p17"/>
          <p:cNvGrpSpPr/>
          <p:nvPr/>
        </p:nvGrpSpPr>
        <p:grpSpPr>
          <a:xfrm>
            <a:off x="3513263" y="3897857"/>
            <a:ext cx="2117473" cy="1278290"/>
            <a:chOff x="2964356" y="3798604"/>
            <a:chExt cx="2165991" cy="1307313"/>
          </a:xfrm>
        </p:grpSpPr>
        <p:sp>
          <p:nvSpPr>
            <p:cNvPr id="586" name="Google Shape;586;p17"/>
            <p:cNvSpPr/>
            <p:nvPr/>
          </p:nvSpPr>
          <p:spPr>
            <a:xfrm>
              <a:off x="3607945" y="4121238"/>
              <a:ext cx="654261" cy="609896"/>
            </a:xfrm>
            <a:custGeom>
              <a:avLst/>
              <a:gdLst/>
              <a:ahLst/>
              <a:cxnLst/>
              <a:rect l="l" t="t" r="r" b="b"/>
              <a:pathLst>
                <a:path w="23787" h="22174" extrusionOk="0">
                  <a:moveTo>
                    <a:pt x="1565" y="0"/>
                  </a:moveTo>
                  <a:cubicBezTo>
                    <a:pt x="1325" y="0"/>
                    <a:pt x="1088" y="38"/>
                    <a:pt x="865" y="145"/>
                  </a:cubicBezTo>
                  <a:cubicBezTo>
                    <a:pt x="92" y="531"/>
                    <a:pt x="1" y="1577"/>
                    <a:pt x="387" y="2328"/>
                  </a:cubicBezTo>
                  <a:cubicBezTo>
                    <a:pt x="774" y="3101"/>
                    <a:pt x="1524" y="3556"/>
                    <a:pt x="2366" y="3942"/>
                  </a:cubicBezTo>
                  <a:cubicBezTo>
                    <a:pt x="4367" y="4806"/>
                    <a:pt x="6550" y="5170"/>
                    <a:pt x="8346" y="6307"/>
                  </a:cubicBezTo>
                  <a:cubicBezTo>
                    <a:pt x="10234" y="7444"/>
                    <a:pt x="11666" y="9718"/>
                    <a:pt x="10802" y="11810"/>
                  </a:cubicBezTo>
                  <a:cubicBezTo>
                    <a:pt x="10529" y="12561"/>
                    <a:pt x="9870" y="13220"/>
                    <a:pt x="9301" y="13902"/>
                  </a:cubicBezTo>
                  <a:cubicBezTo>
                    <a:pt x="7687" y="15790"/>
                    <a:pt x="6550" y="18155"/>
                    <a:pt x="6072" y="20610"/>
                  </a:cubicBezTo>
                  <a:cubicBezTo>
                    <a:pt x="5890" y="21088"/>
                    <a:pt x="5890" y="21656"/>
                    <a:pt x="6254" y="21952"/>
                  </a:cubicBezTo>
                  <a:cubicBezTo>
                    <a:pt x="6402" y="22043"/>
                    <a:pt x="6544" y="22066"/>
                    <a:pt x="6697" y="22066"/>
                  </a:cubicBezTo>
                  <a:cubicBezTo>
                    <a:pt x="6851" y="22066"/>
                    <a:pt x="7016" y="22043"/>
                    <a:pt x="7209" y="22043"/>
                  </a:cubicBezTo>
                  <a:cubicBezTo>
                    <a:pt x="9961" y="21384"/>
                    <a:pt x="12235" y="18814"/>
                    <a:pt x="15077" y="18814"/>
                  </a:cubicBezTo>
                  <a:cubicBezTo>
                    <a:pt x="16783" y="18814"/>
                    <a:pt x="18283" y="19769"/>
                    <a:pt x="19625" y="20906"/>
                  </a:cubicBezTo>
                  <a:cubicBezTo>
                    <a:pt x="20268" y="21480"/>
                    <a:pt x="21204" y="22173"/>
                    <a:pt x="22066" y="22173"/>
                  </a:cubicBezTo>
                  <a:cubicBezTo>
                    <a:pt x="22332" y="22173"/>
                    <a:pt x="22591" y="22107"/>
                    <a:pt x="22831" y="21952"/>
                  </a:cubicBezTo>
                  <a:cubicBezTo>
                    <a:pt x="23696" y="21475"/>
                    <a:pt x="23787" y="20156"/>
                    <a:pt x="23309" y="19292"/>
                  </a:cubicBezTo>
                  <a:cubicBezTo>
                    <a:pt x="22831" y="18450"/>
                    <a:pt x="21990" y="17882"/>
                    <a:pt x="21126" y="17313"/>
                  </a:cubicBezTo>
                  <a:cubicBezTo>
                    <a:pt x="18852" y="15494"/>
                    <a:pt x="17056" y="13129"/>
                    <a:pt x="15828" y="10491"/>
                  </a:cubicBezTo>
                  <a:cubicBezTo>
                    <a:pt x="15168" y="9150"/>
                    <a:pt x="14691" y="7740"/>
                    <a:pt x="13736" y="6603"/>
                  </a:cubicBezTo>
                  <a:cubicBezTo>
                    <a:pt x="12894" y="5648"/>
                    <a:pt x="11848" y="5079"/>
                    <a:pt x="10802" y="4511"/>
                  </a:cubicBezTo>
                  <a:cubicBezTo>
                    <a:pt x="8619" y="3283"/>
                    <a:pt x="6459" y="2146"/>
                    <a:pt x="4276" y="918"/>
                  </a:cubicBezTo>
                  <a:lnTo>
                    <a:pt x="2661" y="145"/>
                  </a:lnTo>
                  <a:cubicBezTo>
                    <a:pt x="2316" y="89"/>
                    <a:pt x="1937" y="0"/>
                    <a:pt x="1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4011994" y="3875013"/>
              <a:ext cx="406579" cy="726737"/>
            </a:xfrm>
            <a:custGeom>
              <a:avLst/>
              <a:gdLst/>
              <a:ahLst/>
              <a:cxnLst/>
              <a:rect l="l" t="t" r="r" b="b"/>
              <a:pathLst>
                <a:path w="14782" h="26422" extrusionOk="0">
                  <a:moveTo>
                    <a:pt x="1888" y="1"/>
                  </a:moveTo>
                  <a:lnTo>
                    <a:pt x="956" y="114"/>
                  </a:lnTo>
                  <a:cubicBezTo>
                    <a:pt x="1" y="1342"/>
                    <a:pt x="569" y="3321"/>
                    <a:pt x="1888" y="3980"/>
                  </a:cubicBezTo>
                  <a:cubicBezTo>
                    <a:pt x="2843" y="4367"/>
                    <a:pt x="3980" y="4367"/>
                    <a:pt x="4458" y="5231"/>
                  </a:cubicBezTo>
                  <a:cubicBezTo>
                    <a:pt x="4844" y="5890"/>
                    <a:pt x="4549" y="6641"/>
                    <a:pt x="4162" y="7300"/>
                  </a:cubicBezTo>
                  <a:cubicBezTo>
                    <a:pt x="5595" y="9210"/>
                    <a:pt x="9188" y="7391"/>
                    <a:pt x="10802" y="9210"/>
                  </a:cubicBezTo>
                  <a:cubicBezTo>
                    <a:pt x="11189" y="9574"/>
                    <a:pt x="11371" y="10143"/>
                    <a:pt x="11462" y="10620"/>
                  </a:cubicBezTo>
                  <a:cubicBezTo>
                    <a:pt x="12803" y="15350"/>
                    <a:pt x="11371" y="20467"/>
                    <a:pt x="11666" y="25310"/>
                  </a:cubicBezTo>
                  <a:cubicBezTo>
                    <a:pt x="11666" y="25583"/>
                    <a:pt x="11666" y="25788"/>
                    <a:pt x="11848" y="25970"/>
                  </a:cubicBezTo>
                  <a:cubicBezTo>
                    <a:pt x="11998" y="26281"/>
                    <a:pt x="12325" y="26422"/>
                    <a:pt x="12669" y="26422"/>
                  </a:cubicBezTo>
                  <a:cubicBezTo>
                    <a:pt x="12952" y="26422"/>
                    <a:pt x="13247" y="26326"/>
                    <a:pt x="13463" y="26151"/>
                  </a:cubicBezTo>
                  <a:cubicBezTo>
                    <a:pt x="13826" y="25697"/>
                    <a:pt x="14031" y="25014"/>
                    <a:pt x="14122" y="24446"/>
                  </a:cubicBezTo>
                  <a:cubicBezTo>
                    <a:pt x="14782" y="19534"/>
                    <a:pt x="12689" y="14418"/>
                    <a:pt x="14304" y="9779"/>
                  </a:cubicBezTo>
                  <a:cubicBezTo>
                    <a:pt x="14395" y="9301"/>
                    <a:pt x="14600" y="8824"/>
                    <a:pt x="14509" y="8437"/>
                  </a:cubicBezTo>
                  <a:cubicBezTo>
                    <a:pt x="14395" y="8164"/>
                    <a:pt x="14213" y="7869"/>
                    <a:pt x="14031" y="7687"/>
                  </a:cubicBezTo>
                  <a:cubicBezTo>
                    <a:pt x="10802" y="3980"/>
                    <a:pt x="6550" y="1342"/>
                    <a:pt x="1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3605443" y="3893772"/>
              <a:ext cx="669912" cy="620100"/>
            </a:xfrm>
            <a:custGeom>
              <a:avLst/>
              <a:gdLst/>
              <a:ahLst/>
              <a:cxnLst/>
              <a:rect l="l" t="t" r="r" b="b"/>
              <a:pathLst>
                <a:path w="24356" h="22545" extrusionOk="0">
                  <a:moveTo>
                    <a:pt x="11462" y="1"/>
                  </a:moveTo>
                  <a:lnTo>
                    <a:pt x="11462" y="1"/>
                  </a:lnTo>
                  <a:cubicBezTo>
                    <a:pt x="7300" y="1411"/>
                    <a:pt x="3412" y="3503"/>
                    <a:pt x="1" y="6345"/>
                  </a:cubicBezTo>
                  <a:cubicBezTo>
                    <a:pt x="2093" y="6345"/>
                    <a:pt x="4276" y="6345"/>
                    <a:pt x="5981" y="7573"/>
                  </a:cubicBezTo>
                  <a:cubicBezTo>
                    <a:pt x="6436" y="7960"/>
                    <a:pt x="6914" y="8415"/>
                    <a:pt x="7482" y="8710"/>
                  </a:cubicBezTo>
                  <a:cubicBezTo>
                    <a:pt x="8710" y="9279"/>
                    <a:pt x="10529" y="8801"/>
                    <a:pt x="11371" y="9938"/>
                  </a:cubicBezTo>
                  <a:cubicBezTo>
                    <a:pt x="12121" y="10802"/>
                    <a:pt x="12121" y="12394"/>
                    <a:pt x="13167" y="12508"/>
                  </a:cubicBezTo>
                  <a:cubicBezTo>
                    <a:pt x="13736" y="12508"/>
                    <a:pt x="14122" y="12121"/>
                    <a:pt x="14600" y="12030"/>
                  </a:cubicBezTo>
                  <a:cubicBezTo>
                    <a:pt x="14685" y="12010"/>
                    <a:pt x="14770" y="12000"/>
                    <a:pt x="14855" y="12000"/>
                  </a:cubicBezTo>
                  <a:cubicBezTo>
                    <a:pt x="15609" y="12000"/>
                    <a:pt x="16333" y="12775"/>
                    <a:pt x="16578" y="13531"/>
                  </a:cubicBezTo>
                  <a:cubicBezTo>
                    <a:pt x="16783" y="14395"/>
                    <a:pt x="16669" y="15350"/>
                    <a:pt x="16874" y="16192"/>
                  </a:cubicBezTo>
                  <a:cubicBezTo>
                    <a:pt x="17442" y="19216"/>
                    <a:pt x="20467" y="21035"/>
                    <a:pt x="23127" y="22354"/>
                  </a:cubicBezTo>
                  <a:cubicBezTo>
                    <a:pt x="23296" y="22467"/>
                    <a:pt x="23508" y="22544"/>
                    <a:pt x="23688" y="22544"/>
                  </a:cubicBezTo>
                  <a:cubicBezTo>
                    <a:pt x="23800" y="22544"/>
                    <a:pt x="23899" y="22515"/>
                    <a:pt x="23969" y="22445"/>
                  </a:cubicBezTo>
                  <a:cubicBezTo>
                    <a:pt x="24264" y="22354"/>
                    <a:pt x="24264" y="22058"/>
                    <a:pt x="24264" y="21786"/>
                  </a:cubicBezTo>
                  <a:cubicBezTo>
                    <a:pt x="24355" y="18557"/>
                    <a:pt x="23605" y="15237"/>
                    <a:pt x="21990" y="12394"/>
                  </a:cubicBezTo>
                  <a:cubicBezTo>
                    <a:pt x="21695" y="11826"/>
                    <a:pt x="21422" y="11371"/>
                    <a:pt x="20944" y="10984"/>
                  </a:cubicBezTo>
                  <a:cubicBezTo>
                    <a:pt x="19898" y="10325"/>
                    <a:pt x="18488" y="10689"/>
                    <a:pt x="17351" y="10416"/>
                  </a:cubicBezTo>
                  <a:cubicBezTo>
                    <a:pt x="16010" y="10029"/>
                    <a:pt x="14963" y="8983"/>
                    <a:pt x="14691" y="7664"/>
                  </a:cubicBezTo>
                  <a:cubicBezTo>
                    <a:pt x="14600" y="7187"/>
                    <a:pt x="14600" y="6709"/>
                    <a:pt x="14304" y="6345"/>
                  </a:cubicBezTo>
                  <a:cubicBezTo>
                    <a:pt x="13940" y="5868"/>
                    <a:pt x="13167" y="5959"/>
                    <a:pt x="12599" y="5686"/>
                  </a:cubicBezTo>
                  <a:cubicBezTo>
                    <a:pt x="11757" y="5299"/>
                    <a:pt x="11189" y="4435"/>
                    <a:pt x="11098" y="3503"/>
                  </a:cubicBezTo>
                  <a:cubicBezTo>
                    <a:pt x="10984" y="2548"/>
                    <a:pt x="11189" y="1593"/>
                    <a:pt x="11371" y="660"/>
                  </a:cubicBezTo>
                  <a:lnTo>
                    <a:pt x="114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3855628" y="4714328"/>
              <a:ext cx="205820" cy="82900"/>
            </a:xfrm>
            <a:custGeom>
              <a:avLst/>
              <a:gdLst/>
              <a:ahLst/>
              <a:cxnLst/>
              <a:rect l="l" t="t" r="r" b="b"/>
              <a:pathLst>
                <a:path w="7483" h="3014" extrusionOk="0">
                  <a:moveTo>
                    <a:pt x="4564" y="1"/>
                  </a:moveTo>
                  <a:cubicBezTo>
                    <a:pt x="4376" y="1"/>
                    <a:pt x="4181" y="30"/>
                    <a:pt x="3980" y="93"/>
                  </a:cubicBezTo>
                  <a:cubicBezTo>
                    <a:pt x="3594" y="184"/>
                    <a:pt x="3230" y="389"/>
                    <a:pt x="2934" y="662"/>
                  </a:cubicBezTo>
                  <a:cubicBezTo>
                    <a:pt x="2093" y="1230"/>
                    <a:pt x="1320" y="1799"/>
                    <a:pt x="569" y="2367"/>
                  </a:cubicBezTo>
                  <a:lnTo>
                    <a:pt x="1" y="2663"/>
                  </a:lnTo>
                  <a:cubicBezTo>
                    <a:pt x="1497" y="2885"/>
                    <a:pt x="3035" y="3014"/>
                    <a:pt x="4564" y="3014"/>
                  </a:cubicBezTo>
                  <a:cubicBezTo>
                    <a:pt x="5545" y="3014"/>
                    <a:pt x="6522" y="2961"/>
                    <a:pt x="7482" y="2845"/>
                  </a:cubicBezTo>
                  <a:cubicBezTo>
                    <a:pt x="7118" y="2095"/>
                    <a:pt x="6823" y="1321"/>
                    <a:pt x="6163" y="753"/>
                  </a:cubicBezTo>
                  <a:cubicBezTo>
                    <a:pt x="5727" y="317"/>
                    <a:pt x="5184" y="1"/>
                    <a:pt x="4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3524770" y="4287203"/>
              <a:ext cx="292103" cy="380312"/>
            </a:xfrm>
            <a:custGeom>
              <a:avLst/>
              <a:gdLst/>
              <a:ahLst/>
              <a:cxnLst/>
              <a:rect l="l" t="t" r="r" b="b"/>
              <a:pathLst>
                <a:path w="10620" h="13827" extrusionOk="0">
                  <a:moveTo>
                    <a:pt x="1137" y="0"/>
                  </a:moveTo>
                  <a:lnTo>
                    <a:pt x="182" y="569"/>
                  </a:lnTo>
                  <a:cubicBezTo>
                    <a:pt x="0" y="5390"/>
                    <a:pt x="1706" y="10233"/>
                    <a:pt x="4821" y="13826"/>
                  </a:cubicBezTo>
                  <a:cubicBezTo>
                    <a:pt x="6345" y="12689"/>
                    <a:pt x="7664" y="11279"/>
                    <a:pt x="8914" y="9847"/>
                  </a:cubicBezTo>
                  <a:cubicBezTo>
                    <a:pt x="9005" y="9756"/>
                    <a:pt x="9096" y="9574"/>
                    <a:pt x="9096" y="9460"/>
                  </a:cubicBezTo>
                  <a:cubicBezTo>
                    <a:pt x="9096" y="9369"/>
                    <a:pt x="9096" y="9187"/>
                    <a:pt x="9005" y="9096"/>
                  </a:cubicBezTo>
                  <a:cubicBezTo>
                    <a:pt x="8619" y="8050"/>
                    <a:pt x="7391" y="7186"/>
                    <a:pt x="7777" y="6163"/>
                  </a:cubicBezTo>
                  <a:cubicBezTo>
                    <a:pt x="8141" y="5026"/>
                    <a:pt x="10324" y="5117"/>
                    <a:pt x="10506" y="3889"/>
                  </a:cubicBezTo>
                  <a:cubicBezTo>
                    <a:pt x="10620" y="3411"/>
                    <a:pt x="10324" y="2934"/>
                    <a:pt x="9938" y="2638"/>
                  </a:cubicBezTo>
                  <a:cubicBezTo>
                    <a:pt x="9574" y="2365"/>
                    <a:pt x="9096" y="2183"/>
                    <a:pt x="8619" y="2070"/>
                  </a:cubicBezTo>
                  <a:cubicBezTo>
                    <a:pt x="6163" y="1410"/>
                    <a:pt x="3593" y="66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4397917" y="4200893"/>
              <a:ext cx="60071" cy="138240"/>
            </a:xfrm>
            <a:custGeom>
              <a:avLst/>
              <a:gdLst/>
              <a:ahLst/>
              <a:cxnLst/>
              <a:rect l="l" t="t" r="r" b="b"/>
              <a:pathLst>
                <a:path w="2184" h="5026" extrusionOk="0">
                  <a:moveTo>
                    <a:pt x="1228" y="0"/>
                  </a:moveTo>
                  <a:cubicBezTo>
                    <a:pt x="0" y="1342"/>
                    <a:pt x="182" y="3707"/>
                    <a:pt x="1615" y="4753"/>
                  </a:cubicBezTo>
                  <a:lnTo>
                    <a:pt x="1978" y="5026"/>
                  </a:lnTo>
                  <a:cubicBezTo>
                    <a:pt x="2183" y="3320"/>
                    <a:pt x="1888" y="1615"/>
                    <a:pt x="1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4355999" y="4174818"/>
              <a:ext cx="100723" cy="194213"/>
            </a:xfrm>
            <a:custGeom>
              <a:avLst/>
              <a:gdLst/>
              <a:ahLst/>
              <a:cxnLst/>
              <a:rect l="l" t="t" r="r" b="b"/>
              <a:pathLst>
                <a:path w="3662" h="7061" extrusionOk="0">
                  <a:moveTo>
                    <a:pt x="2502" y="0"/>
                  </a:moveTo>
                  <a:cubicBezTo>
                    <a:pt x="2429" y="0"/>
                    <a:pt x="2350" y="32"/>
                    <a:pt x="2275" y="107"/>
                  </a:cubicBezTo>
                  <a:cubicBezTo>
                    <a:pt x="1" y="2085"/>
                    <a:pt x="387" y="5587"/>
                    <a:pt x="3139" y="7020"/>
                  </a:cubicBezTo>
                  <a:cubicBezTo>
                    <a:pt x="3181" y="7048"/>
                    <a:pt x="3224" y="7060"/>
                    <a:pt x="3265" y="7060"/>
                  </a:cubicBezTo>
                  <a:cubicBezTo>
                    <a:pt x="3489" y="7060"/>
                    <a:pt x="3661" y="6696"/>
                    <a:pt x="3412" y="6542"/>
                  </a:cubicBezTo>
                  <a:cubicBezTo>
                    <a:pt x="1047" y="5314"/>
                    <a:pt x="660" y="2290"/>
                    <a:pt x="2661" y="471"/>
                  </a:cubicBezTo>
                  <a:cubicBezTo>
                    <a:pt x="2865" y="267"/>
                    <a:pt x="2714" y="0"/>
                    <a:pt x="2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4419508" y="3939980"/>
              <a:ext cx="680446" cy="274665"/>
            </a:xfrm>
            <a:custGeom>
              <a:avLst/>
              <a:gdLst/>
              <a:ahLst/>
              <a:cxnLst/>
              <a:rect l="l" t="t" r="r" b="b"/>
              <a:pathLst>
                <a:path w="24739" h="9986" extrusionOk="0">
                  <a:moveTo>
                    <a:pt x="7314" y="0"/>
                  </a:moveTo>
                  <a:cubicBezTo>
                    <a:pt x="7144" y="0"/>
                    <a:pt x="6969" y="9"/>
                    <a:pt x="6788" y="26"/>
                  </a:cubicBezTo>
                  <a:cubicBezTo>
                    <a:pt x="3377" y="208"/>
                    <a:pt x="830" y="3233"/>
                    <a:pt x="56" y="6371"/>
                  </a:cubicBezTo>
                  <a:cubicBezTo>
                    <a:pt x="0" y="6596"/>
                    <a:pt x="197" y="6761"/>
                    <a:pt x="377" y="6761"/>
                  </a:cubicBezTo>
                  <a:cubicBezTo>
                    <a:pt x="487" y="6761"/>
                    <a:pt x="590" y="6699"/>
                    <a:pt x="625" y="6553"/>
                  </a:cubicBezTo>
                  <a:cubicBezTo>
                    <a:pt x="1398" y="3619"/>
                    <a:pt x="3672" y="777"/>
                    <a:pt x="6878" y="595"/>
                  </a:cubicBezTo>
                  <a:cubicBezTo>
                    <a:pt x="7007" y="585"/>
                    <a:pt x="7132" y="580"/>
                    <a:pt x="7255" y="580"/>
                  </a:cubicBezTo>
                  <a:cubicBezTo>
                    <a:pt x="10830" y="580"/>
                    <a:pt x="11760" y="4668"/>
                    <a:pt x="12859" y="7417"/>
                  </a:cubicBezTo>
                  <a:cubicBezTo>
                    <a:pt x="12892" y="7516"/>
                    <a:pt x="12949" y="7555"/>
                    <a:pt x="13013" y="7555"/>
                  </a:cubicBezTo>
                  <a:cubicBezTo>
                    <a:pt x="13127" y="7555"/>
                    <a:pt x="13264" y="7434"/>
                    <a:pt x="13337" y="7303"/>
                  </a:cubicBezTo>
                  <a:cubicBezTo>
                    <a:pt x="13721" y="6525"/>
                    <a:pt x="14283" y="6226"/>
                    <a:pt x="14885" y="6226"/>
                  </a:cubicBezTo>
                  <a:cubicBezTo>
                    <a:pt x="15884" y="6226"/>
                    <a:pt x="16993" y="7049"/>
                    <a:pt x="17589" y="7872"/>
                  </a:cubicBezTo>
                  <a:cubicBezTo>
                    <a:pt x="17654" y="7953"/>
                    <a:pt x="17719" y="8022"/>
                    <a:pt x="17825" y="8022"/>
                  </a:cubicBezTo>
                  <a:cubicBezTo>
                    <a:pt x="17868" y="8022"/>
                    <a:pt x="17917" y="8011"/>
                    <a:pt x="17976" y="7985"/>
                  </a:cubicBezTo>
                  <a:cubicBezTo>
                    <a:pt x="18658" y="7671"/>
                    <a:pt x="19366" y="7519"/>
                    <a:pt x="20058" y="7519"/>
                  </a:cubicBezTo>
                  <a:cubicBezTo>
                    <a:pt x="21670" y="7519"/>
                    <a:pt x="23199" y="8345"/>
                    <a:pt x="24138" y="9873"/>
                  </a:cubicBezTo>
                  <a:cubicBezTo>
                    <a:pt x="24191" y="9952"/>
                    <a:pt x="24269" y="9985"/>
                    <a:pt x="24347" y="9985"/>
                  </a:cubicBezTo>
                  <a:cubicBezTo>
                    <a:pt x="24540" y="9985"/>
                    <a:pt x="24738" y="9787"/>
                    <a:pt x="24593" y="9577"/>
                  </a:cubicBezTo>
                  <a:cubicBezTo>
                    <a:pt x="23933" y="8440"/>
                    <a:pt x="23001" y="7690"/>
                    <a:pt x="21750" y="7212"/>
                  </a:cubicBezTo>
                  <a:cubicBezTo>
                    <a:pt x="21182" y="7030"/>
                    <a:pt x="20522" y="6939"/>
                    <a:pt x="19863" y="6939"/>
                  </a:cubicBezTo>
                  <a:cubicBezTo>
                    <a:pt x="19436" y="6939"/>
                    <a:pt x="18719" y="7321"/>
                    <a:pt x="18295" y="7321"/>
                  </a:cubicBezTo>
                  <a:cubicBezTo>
                    <a:pt x="18245" y="7321"/>
                    <a:pt x="18199" y="7315"/>
                    <a:pt x="18157" y="7303"/>
                  </a:cubicBezTo>
                  <a:cubicBezTo>
                    <a:pt x="17202" y="7121"/>
                    <a:pt x="16634" y="5893"/>
                    <a:pt x="15497" y="5711"/>
                  </a:cubicBezTo>
                  <a:cubicBezTo>
                    <a:pt x="15330" y="5675"/>
                    <a:pt x="15165" y="5657"/>
                    <a:pt x="15003" y="5657"/>
                  </a:cubicBezTo>
                  <a:cubicBezTo>
                    <a:pt x="14264" y="5657"/>
                    <a:pt x="13599" y="6028"/>
                    <a:pt x="13132" y="6644"/>
                  </a:cubicBezTo>
                  <a:cubicBezTo>
                    <a:pt x="12047" y="3757"/>
                    <a:pt x="10879" y="0"/>
                    <a:pt x="7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4451634" y="4214012"/>
              <a:ext cx="678713" cy="77537"/>
            </a:xfrm>
            <a:custGeom>
              <a:avLst/>
              <a:gdLst/>
              <a:ahLst/>
              <a:cxnLst/>
              <a:rect l="l" t="t" r="r" b="b"/>
              <a:pathLst>
                <a:path w="24676" h="2819" extrusionOk="0">
                  <a:moveTo>
                    <a:pt x="24289" y="1"/>
                  </a:moveTo>
                  <a:cubicBezTo>
                    <a:pt x="19832" y="183"/>
                    <a:pt x="15284" y="569"/>
                    <a:pt x="10827" y="660"/>
                  </a:cubicBezTo>
                  <a:cubicBezTo>
                    <a:pt x="9729" y="660"/>
                    <a:pt x="8396" y="150"/>
                    <a:pt x="7183" y="150"/>
                  </a:cubicBezTo>
                  <a:cubicBezTo>
                    <a:pt x="6839" y="150"/>
                    <a:pt x="6505" y="191"/>
                    <a:pt x="6188" y="296"/>
                  </a:cubicBezTo>
                  <a:cubicBezTo>
                    <a:pt x="5620" y="569"/>
                    <a:pt x="5347" y="956"/>
                    <a:pt x="4869" y="1320"/>
                  </a:cubicBezTo>
                  <a:cubicBezTo>
                    <a:pt x="4181" y="1903"/>
                    <a:pt x="3396" y="2187"/>
                    <a:pt x="2618" y="2187"/>
                  </a:cubicBezTo>
                  <a:cubicBezTo>
                    <a:pt x="1879" y="2187"/>
                    <a:pt x="1145" y="1931"/>
                    <a:pt x="503" y="1433"/>
                  </a:cubicBezTo>
                  <a:cubicBezTo>
                    <a:pt x="442" y="1367"/>
                    <a:pt x="380" y="1340"/>
                    <a:pt x="324" y="1340"/>
                  </a:cubicBezTo>
                  <a:cubicBezTo>
                    <a:pt x="128" y="1340"/>
                    <a:pt x="0" y="1676"/>
                    <a:pt x="230" y="1888"/>
                  </a:cubicBezTo>
                  <a:cubicBezTo>
                    <a:pt x="958" y="2503"/>
                    <a:pt x="1847" y="2818"/>
                    <a:pt x="2742" y="2818"/>
                  </a:cubicBezTo>
                  <a:cubicBezTo>
                    <a:pt x="3105" y="2818"/>
                    <a:pt x="3469" y="2766"/>
                    <a:pt x="3823" y="2661"/>
                  </a:cubicBezTo>
                  <a:cubicBezTo>
                    <a:pt x="4483" y="2366"/>
                    <a:pt x="4960" y="2002"/>
                    <a:pt x="5438" y="1615"/>
                  </a:cubicBezTo>
                  <a:cubicBezTo>
                    <a:pt x="6075" y="1072"/>
                    <a:pt x="6639" y="915"/>
                    <a:pt x="7243" y="915"/>
                  </a:cubicBezTo>
                  <a:cubicBezTo>
                    <a:pt x="7804" y="915"/>
                    <a:pt x="8400" y="1050"/>
                    <a:pt x="9121" y="1138"/>
                  </a:cubicBezTo>
                  <a:cubicBezTo>
                    <a:pt x="9731" y="1217"/>
                    <a:pt x="10363" y="1247"/>
                    <a:pt x="11004" y="1247"/>
                  </a:cubicBezTo>
                  <a:cubicBezTo>
                    <a:pt x="12753" y="1247"/>
                    <a:pt x="14575" y="1022"/>
                    <a:pt x="16239" y="956"/>
                  </a:cubicBezTo>
                  <a:cubicBezTo>
                    <a:pt x="18877" y="865"/>
                    <a:pt x="21628" y="660"/>
                    <a:pt x="24289" y="569"/>
                  </a:cubicBezTo>
                  <a:cubicBezTo>
                    <a:pt x="24676" y="569"/>
                    <a:pt x="24676" y="1"/>
                    <a:pt x="2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2964356" y="3798604"/>
              <a:ext cx="1516763" cy="1307313"/>
            </a:xfrm>
            <a:custGeom>
              <a:avLst/>
              <a:gdLst/>
              <a:ahLst/>
              <a:cxnLst/>
              <a:rect l="l" t="t" r="r" b="b"/>
              <a:pathLst>
                <a:path w="55145" h="47530" extrusionOk="0">
                  <a:moveTo>
                    <a:pt x="18283" y="15854"/>
                  </a:moveTo>
                  <a:cubicBezTo>
                    <a:pt x="19056" y="17196"/>
                    <a:pt x="19511" y="18697"/>
                    <a:pt x="19807" y="20038"/>
                  </a:cubicBezTo>
                  <a:cubicBezTo>
                    <a:pt x="19807" y="20880"/>
                    <a:pt x="19898" y="21744"/>
                    <a:pt x="19989" y="22494"/>
                  </a:cubicBezTo>
                  <a:cubicBezTo>
                    <a:pt x="19238" y="22403"/>
                    <a:pt x="18488" y="22221"/>
                    <a:pt x="17715" y="22221"/>
                  </a:cubicBezTo>
                  <a:cubicBezTo>
                    <a:pt x="17533" y="20038"/>
                    <a:pt x="17806" y="17855"/>
                    <a:pt x="18283" y="15854"/>
                  </a:cubicBezTo>
                  <a:close/>
                  <a:moveTo>
                    <a:pt x="14368" y="12916"/>
                  </a:moveTo>
                  <a:cubicBezTo>
                    <a:pt x="14611" y="12916"/>
                    <a:pt x="14877" y="12947"/>
                    <a:pt x="15168" y="13012"/>
                  </a:cubicBezTo>
                  <a:cubicBezTo>
                    <a:pt x="16305" y="13216"/>
                    <a:pt x="17237" y="14058"/>
                    <a:pt x="17919" y="15195"/>
                  </a:cubicBezTo>
                  <a:cubicBezTo>
                    <a:pt x="17237" y="17378"/>
                    <a:pt x="16964" y="19743"/>
                    <a:pt x="17146" y="22108"/>
                  </a:cubicBezTo>
                  <a:cubicBezTo>
                    <a:pt x="16786" y="22091"/>
                    <a:pt x="16423" y="22084"/>
                    <a:pt x="16057" y="22084"/>
                  </a:cubicBezTo>
                  <a:cubicBezTo>
                    <a:pt x="14411" y="22084"/>
                    <a:pt x="12716" y="22221"/>
                    <a:pt x="11097" y="22221"/>
                  </a:cubicBezTo>
                  <a:cubicBezTo>
                    <a:pt x="7777" y="22403"/>
                    <a:pt x="4548" y="22494"/>
                    <a:pt x="1228" y="22676"/>
                  </a:cubicBezTo>
                  <a:cubicBezTo>
                    <a:pt x="1228" y="22494"/>
                    <a:pt x="1137" y="22403"/>
                    <a:pt x="1046" y="22403"/>
                  </a:cubicBezTo>
                  <a:cubicBezTo>
                    <a:pt x="1627" y="21562"/>
                    <a:pt x="2279" y="21250"/>
                    <a:pt x="3079" y="21250"/>
                  </a:cubicBezTo>
                  <a:cubicBezTo>
                    <a:pt x="3187" y="21250"/>
                    <a:pt x="3298" y="21255"/>
                    <a:pt x="3411" y="21266"/>
                  </a:cubicBezTo>
                  <a:cubicBezTo>
                    <a:pt x="3502" y="21312"/>
                    <a:pt x="3599" y="21334"/>
                    <a:pt x="3695" y="21334"/>
                  </a:cubicBezTo>
                  <a:cubicBezTo>
                    <a:pt x="3792" y="21334"/>
                    <a:pt x="3889" y="21312"/>
                    <a:pt x="3980" y="21266"/>
                  </a:cubicBezTo>
                  <a:cubicBezTo>
                    <a:pt x="4162" y="21266"/>
                    <a:pt x="4162" y="21266"/>
                    <a:pt x="4366" y="21175"/>
                  </a:cubicBezTo>
                  <a:cubicBezTo>
                    <a:pt x="4457" y="21084"/>
                    <a:pt x="4548" y="20880"/>
                    <a:pt x="4639" y="20880"/>
                  </a:cubicBezTo>
                  <a:cubicBezTo>
                    <a:pt x="4639" y="20698"/>
                    <a:pt x="4730" y="20607"/>
                    <a:pt x="4730" y="20516"/>
                  </a:cubicBezTo>
                  <a:cubicBezTo>
                    <a:pt x="5265" y="20123"/>
                    <a:pt x="5789" y="19903"/>
                    <a:pt x="6377" y="19903"/>
                  </a:cubicBezTo>
                  <a:cubicBezTo>
                    <a:pt x="6639" y="19903"/>
                    <a:pt x="6914" y="19947"/>
                    <a:pt x="7209" y="20038"/>
                  </a:cubicBezTo>
                  <a:cubicBezTo>
                    <a:pt x="8035" y="20161"/>
                    <a:pt x="9078" y="20891"/>
                    <a:pt x="9928" y="20891"/>
                  </a:cubicBezTo>
                  <a:cubicBezTo>
                    <a:pt x="10341" y="20891"/>
                    <a:pt x="10708" y="20718"/>
                    <a:pt x="10984" y="20220"/>
                  </a:cubicBezTo>
                  <a:cubicBezTo>
                    <a:pt x="11957" y="18379"/>
                    <a:pt x="11119" y="12916"/>
                    <a:pt x="14368" y="12916"/>
                  </a:cubicBezTo>
                  <a:close/>
                  <a:moveTo>
                    <a:pt x="35725" y="2983"/>
                  </a:moveTo>
                  <a:cubicBezTo>
                    <a:pt x="35816" y="4120"/>
                    <a:pt x="35907" y="5257"/>
                    <a:pt x="36111" y="6485"/>
                  </a:cubicBezTo>
                  <a:cubicBezTo>
                    <a:pt x="36111" y="6963"/>
                    <a:pt x="36111" y="7622"/>
                    <a:pt x="36475" y="8009"/>
                  </a:cubicBezTo>
                  <a:cubicBezTo>
                    <a:pt x="36953" y="8464"/>
                    <a:pt x="37703" y="8373"/>
                    <a:pt x="38271" y="8759"/>
                  </a:cubicBezTo>
                  <a:cubicBezTo>
                    <a:pt x="39227" y="9237"/>
                    <a:pt x="39318" y="10283"/>
                    <a:pt x="39613" y="11306"/>
                  </a:cubicBezTo>
                  <a:cubicBezTo>
                    <a:pt x="39886" y="12170"/>
                    <a:pt x="40364" y="13125"/>
                    <a:pt x="41410" y="13307"/>
                  </a:cubicBezTo>
                  <a:cubicBezTo>
                    <a:pt x="41497" y="13320"/>
                    <a:pt x="41585" y="13327"/>
                    <a:pt x="41674" y="13327"/>
                  </a:cubicBezTo>
                  <a:cubicBezTo>
                    <a:pt x="42798" y="13327"/>
                    <a:pt x="43985" y="12330"/>
                    <a:pt x="45022" y="12330"/>
                  </a:cubicBezTo>
                  <a:cubicBezTo>
                    <a:pt x="45577" y="12330"/>
                    <a:pt x="46089" y="12615"/>
                    <a:pt x="46526" y="13489"/>
                  </a:cubicBezTo>
                  <a:cubicBezTo>
                    <a:pt x="47004" y="14353"/>
                    <a:pt x="46913" y="15854"/>
                    <a:pt x="47095" y="16900"/>
                  </a:cubicBezTo>
                  <a:cubicBezTo>
                    <a:pt x="47277" y="18515"/>
                    <a:pt x="47572" y="20220"/>
                    <a:pt x="47754" y="21926"/>
                  </a:cubicBezTo>
                  <a:cubicBezTo>
                    <a:pt x="47936" y="23154"/>
                    <a:pt x="48050" y="24382"/>
                    <a:pt x="48232" y="25518"/>
                  </a:cubicBezTo>
                  <a:cubicBezTo>
                    <a:pt x="48232" y="25814"/>
                    <a:pt x="48618" y="27042"/>
                    <a:pt x="48232" y="27224"/>
                  </a:cubicBezTo>
                  <a:cubicBezTo>
                    <a:pt x="48215" y="27242"/>
                    <a:pt x="48186" y="27250"/>
                    <a:pt x="48147" y="27250"/>
                  </a:cubicBezTo>
                  <a:cubicBezTo>
                    <a:pt x="47740" y="27250"/>
                    <a:pt x="46214" y="26375"/>
                    <a:pt x="46049" y="26292"/>
                  </a:cubicBezTo>
                  <a:cubicBezTo>
                    <a:pt x="43956" y="25246"/>
                    <a:pt x="41592" y="23927"/>
                    <a:pt x="40091" y="22221"/>
                  </a:cubicBezTo>
                  <a:cubicBezTo>
                    <a:pt x="38658" y="20516"/>
                    <a:pt x="39704" y="20129"/>
                    <a:pt x="39795" y="18697"/>
                  </a:cubicBezTo>
                  <a:cubicBezTo>
                    <a:pt x="39886" y="17946"/>
                    <a:pt x="39408" y="17196"/>
                    <a:pt x="38954" y="16536"/>
                  </a:cubicBezTo>
                  <a:cubicBezTo>
                    <a:pt x="38872" y="16455"/>
                    <a:pt x="38756" y="16385"/>
                    <a:pt x="38664" y="16385"/>
                  </a:cubicBezTo>
                  <a:cubicBezTo>
                    <a:pt x="38627" y="16385"/>
                    <a:pt x="38593" y="16397"/>
                    <a:pt x="38567" y="16423"/>
                  </a:cubicBezTo>
                  <a:cubicBezTo>
                    <a:pt x="38090" y="16718"/>
                    <a:pt x="37521" y="16900"/>
                    <a:pt x="37044" y="16991"/>
                  </a:cubicBezTo>
                  <a:cubicBezTo>
                    <a:pt x="36874" y="17079"/>
                    <a:pt x="36712" y="17125"/>
                    <a:pt x="36561" y="17125"/>
                  </a:cubicBezTo>
                  <a:cubicBezTo>
                    <a:pt x="36208" y="17125"/>
                    <a:pt x="35916" y="16874"/>
                    <a:pt x="35725" y="16332"/>
                  </a:cubicBezTo>
                  <a:cubicBezTo>
                    <a:pt x="34497" y="15104"/>
                    <a:pt x="35543" y="15763"/>
                    <a:pt x="34861" y="14922"/>
                  </a:cubicBezTo>
                  <a:cubicBezTo>
                    <a:pt x="34588" y="14535"/>
                    <a:pt x="34679" y="14444"/>
                    <a:pt x="34201" y="14149"/>
                  </a:cubicBezTo>
                  <a:cubicBezTo>
                    <a:pt x="33837" y="13967"/>
                    <a:pt x="33451" y="13967"/>
                    <a:pt x="32973" y="13967"/>
                  </a:cubicBezTo>
                  <a:cubicBezTo>
                    <a:pt x="31745" y="13785"/>
                    <a:pt x="30790" y="13785"/>
                    <a:pt x="29653" y="13012"/>
                  </a:cubicBezTo>
                  <a:cubicBezTo>
                    <a:pt x="28214" y="12075"/>
                    <a:pt x="26444" y="10372"/>
                    <a:pt x="24626" y="10372"/>
                  </a:cubicBezTo>
                  <a:cubicBezTo>
                    <a:pt x="24060" y="10372"/>
                    <a:pt x="23489" y="10537"/>
                    <a:pt x="22922" y="10942"/>
                  </a:cubicBezTo>
                  <a:cubicBezTo>
                    <a:pt x="25765" y="6394"/>
                    <a:pt x="30608" y="3552"/>
                    <a:pt x="35725" y="2983"/>
                  </a:cubicBezTo>
                  <a:close/>
                  <a:moveTo>
                    <a:pt x="37878" y="2882"/>
                  </a:moveTo>
                  <a:cubicBezTo>
                    <a:pt x="38921" y="2882"/>
                    <a:pt x="39947" y="3014"/>
                    <a:pt x="41023" y="3256"/>
                  </a:cubicBezTo>
                  <a:cubicBezTo>
                    <a:pt x="48891" y="4962"/>
                    <a:pt x="54485" y="11988"/>
                    <a:pt x="54576" y="20038"/>
                  </a:cubicBezTo>
                  <a:cubicBezTo>
                    <a:pt x="54485" y="27133"/>
                    <a:pt x="50028" y="33682"/>
                    <a:pt x="43206" y="36138"/>
                  </a:cubicBezTo>
                  <a:cubicBezTo>
                    <a:pt x="41383" y="36780"/>
                    <a:pt x="39493" y="37087"/>
                    <a:pt x="37615" y="37087"/>
                  </a:cubicBezTo>
                  <a:cubicBezTo>
                    <a:pt x="33637" y="37087"/>
                    <a:pt x="29718" y="35707"/>
                    <a:pt x="26629" y="33205"/>
                  </a:cubicBezTo>
                  <a:lnTo>
                    <a:pt x="26811" y="33205"/>
                  </a:lnTo>
                  <a:cubicBezTo>
                    <a:pt x="28152" y="32249"/>
                    <a:pt x="29380" y="31203"/>
                    <a:pt x="30517" y="30066"/>
                  </a:cubicBezTo>
                  <a:cubicBezTo>
                    <a:pt x="31086" y="29407"/>
                    <a:pt x="32132" y="28566"/>
                    <a:pt x="32314" y="27611"/>
                  </a:cubicBezTo>
                  <a:cubicBezTo>
                    <a:pt x="32405" y="26655"/>
                    <a:pt x="31836" y="26769"/>
                    <a:pt x="31654" y="26087"/>
                  </a:cubicBezTo>
                  <a:cubicBezTo>
                    <a:pt x="30608" y="23540"/>
                    <a:pt x="32791" y="23927"/>
                    <a:pt x="33542" y="22494"/>
                  </a:cubicBezTo>
                  <a:cubicBezTo>
                    <a:pt x="34497" y="20880"/>
                    <a:pt x="32587" y="19834"/>
                    <a:pt x="31359" y="19379"/>
                  </a:cubicBezTo>
                  <a:cubicBezTo>
                    <a:pt x="28039" y="18037"/>
                    <a:pt x="24628" y="16809"/>
                    <a:pt x="21126" y="16150"/>
                  </a:cubicBezTo>
                  <a:cubicBezTo>
                    <a:pt x="21105" y="16143"/>
                    <a:pt x="21086" y="16140"/>
                    <a:pt x="21066" y="16140"/>
                  </a:cubicBezTo>
                  <a:cubicBezTo>
                    <a:pt x="20826" y="16140"/>
                    <a:pt x="20677" y="16627"/>
                    <a:pt x="21035" y="16627"/>
                  </a:cubicBezTo>
                  <a:cubicBezTo>
                    <a:pt x="23491" y="17105"/>
                    <a:pt x="25878" y="17855"/>
                    <a:pt x="28243" y="18810"/>
                  </a:cubicBezTo>
                  <a:cubicBezTo>
                    <a:pt x="29380" y="19174"/>
                    <a:pt x="31268" y="19561"/>
                    <a:pt x="32132" y="20311"/>
                  </a:cubicBezTo>
                  <a:cubicBezTo>
                    <a:pt x="34201" y="22221"/>
                    <a:pt x="32018" y="22881"/>
                    <a:pt x="31086" y="23722"/>
                  </a:cubicBezTo>
                  <a:cubicBezTo>
                    <a:pt x="30313" y="24495"/>
                    <a:pt x="30222" y="25064"/>
                    <a:pt x="30608" y="25996"/>
                  </a:cubicBezTo>
                  <a:cubicBezTo>
                    <a:pt x="30699" y="26087"/>
                    <a:pt x="30790" y="26201"/>
                    <a:pt x="30881" y="26292"/>
                  </a:cubicBezTo>
                  <a:cubicBezTo>
                    <a:pt x="31268" y="26565"/>
                    <a:pt x="31268" y="26951"/>
                    <a:pt x="30995" y="27520"/>
                  </a:cubicBezTo>
                  <a:cubicBezTo>
                    <a:pt x="30995" y="28748"/>
                    <a:pt x="30881" y="28839"/>
                    <a:pt x="30040" y="29612"/>
                  </a:cubicBezTo>
                  <a:cubicBezTo>
                    <a:pt x="28994" y="30749"/>
                    <a:pt x="27766" y="31772"/>
                    <a:pt x="26538" y="32727"/>
                  </a:cubicBezTo>
                  <a:cubicBezTo>
                    <a:pt x="26447" y="32818"/>
                    <a:pt x="26333" y="32909"/>
                    <a:pt x="26447" y="33114"/>
                  </a:cubicBezTo>
                  <a:cubicBezTo>
                    <a:pt x="25674" y="32454"/>
                    <a:pt x="25014" y="31772"/>
                    <a:pt x="24355" y="31022"/>
                  </a:cubicBezTo>
                  <a:cubicBezTo>
                    <a:pt x="22081" y="28270"/>
                    <a:pt x="20762" y="24950"/>
                    <a:pt x="20466" y="21448"/>
                  </a:cubicBezTo>
                  <a:cubicBezTo>
                    <a:pt x="20557" y="21448"/>
                    <a:pt x="20648" y="21357"/>
                    <a:pt x="20557" y="21175"/>
                  </a:cubicBezTo>
                  <a:cubicBezTo>
                    <a:pt x="20557" y="20789"/>
                    <a:pt x="20466" y="20402"/>
                    <a:pt x="20375" y="20038"/>
                  </a:cubicBezTo>
                  <a:cubicBezTo>
                    <a:pt x="20375" y="17105"/>
                    <a:pt x="21126" y="14149"/>
                    <a:pt x="22558" y="11511"/>
                  </a:cubicBezTo>
                  <a:cubicBezTo>
                    <a:pt x="22623" y="11575"/>
                    <a:pt x="22732" y="11639"/>
                    <a:pt x="22863" y="11639"/>
                  </a:cubicBezTo>
                  <a:cubicBezTo>
                    <a:pt x="22918" y="11639"/>
                    <a:pt x="22976" y="11628"/>
                    <a:pt x="23036" y="11602"/>
                  </a:cubicBezTo>
                  <a:cubicBezTo>
                    <a:pt x="23562" y="11124"/>
                    <a:pt x="24115" y="10934"/>
                    <a:pt x="24673" y="10934"/>
                  </a:cubicBezTo>
                  <a:cubicBezTo>
                    <a:pt x="26212" y="10934"/>
                    <a:pt x="27784" y="12382"/>
                    <a:pt x="28903" y="13216"/>
                  </a:cubicBezTo>
                  <a:cubicBezTo>
                    <a:pt x="29949" y="13967"/>
                    <a:pt x="30881" y="14444"/>
                    <a:pt x="32132" y="14535"/>
                  </a:cubicBezTo>
                  <a:cubicBezTo>
                    <a:pt x="33724" y="14626"/>
                    <a:pt x="33360" y="14353"/>
                    <a:pt x="34497" y="16241"/>
                  </a:cubicBezTo>
                  <a:cubicBezTo>
                    <a:pt x="34679" y="16627"/>
                    <a:pt x="34679" y="16809"/>
                    <a:pt x="34974" y="17105"/>
                  </a:cubicBezTo>
                  <a:cubicBezTo>
                    <a:pt x="35369" y="17500"/>
                    <a:pt x="35862" y="17658"/>
                    <a:pt x="36380" y="17658"/>
                  </a:cubicBezTo>
                  <a:cubicBezTo>
                    <a:pt x="36726" y="17658"/>
                    <a:pt x="37084" y="17587"/>
                    <a:pt x="37430" y="17469"/>
                  </a:cubicBezTo>
                  <a:cubicBezTo>
                    <a:pt x="37924" y="17350"/>
                    <a:pt x="38238" y="17193"/>
                    <a:pt x="38442" y="17193"/>
                  </a:cubicBezTo>
                  <a:cubicBezTo>
                    <a:pt x="38708" y="17193"/>
                    <a:pt x="38789" y="17459"/>
                    <a:pt x="38840" y="18424"/>
                  </a:cubicBezTo>
                  <a:cubicBezTo>
                    <a:pt x="38840" y="19470"/>
                    <a:pt x="38567" y="19743"/>
                    <a:pt x="38476" y="20516"/>
                  </a:cubicBezTo>
                  <a:cubicBezTo>
                    <a:pt x="38385" y="21744"/>
                    <a:pt x="39613" y="22585"/>
                    <a:pt x="40364" y="23245"/>
                  </a:cubicBezTo>
                  <a:cubicBezTo>
                    <a:pt x="42819" y="25337"/>
                    <a:pt x="45662" y="26951"/>
                    <a:pt x="48709" y="27997"/>
                  </a:cubicBezTo>
                  <a:cubicBezTo>
                    <a:pt x="48744" y="28014"/>
                    <a:pt x="48778" y="28022"/>
                    <a:pt x="48811" y="28022"/>
                  </a:cubicBezTo>
                  <a:cubicBezTo>
                    <a:pt x="48953" y="28022"/>
                    <a:pt x="49073" y="27885"/>
                    <a:pt x="49073" y="27792"/>
                  </a:cubicBezTo>
                  <a:cubicBezTo>
                    <a:pt x="48618" y="24109"/>
                    <a:pt x="48141" y="20402"/>
                    <a:pt x="47572" y="16718"/>
                  </a:cubicBezTo>
                  <a:cubicBezTo>
                    <a:pt x="47372" y="15231"/>
                    <a:pt x="47563" y="11686"/>
                    <a:pt x="45267" y="11686"/>
                  </a:cubicBezTo>
                  <a:cubicBezTo>
                    <a:pt x="45211" y="11686"/>
                    <a:pt x="45153" y="11688"/>
                    <a:pt x="45093" y="11693"/>
                  </a:cubicBezTo>
                  <a:cubicBezTo>
                    <a:pt x="44070" y="11693"/>
                    <a:pt x="43206" y="12648"/>
                    <a:pt x="42251" y="12739"/>
                  </a:cubicBezTo>
                  <a:cubicBezTo>
                    <a:pt x="42205" y="12741"/>
                    <a:pt x="42160" y="12741"/>
                    <a:pt x="42116" y="12741"/>
                  </a:cubicBezTo>
                  <a:cubicBezTo>
                    <a:pt x="39989" y="12741"/>
                    <a:pt x="40259" y="10618"/>
                    <a:pt x="39613" y="9237"/>
                  </a:cubicBezTo>
                  <a:cubicBezTo>
                    <a:pt x="39318" y="8668"/>
                    <a:pt x="38954" y="8282"/>
                    <a:pt x="38385" y="8100"/>
                  </a:cubicBezTo>
                  <a:cubicBezTo>
                    <a:pt x="38090" y="8009"/>
                    <a:pt x="37817" y="7895"/>
                    <a:pt x="37521" y="7895"/>
                  </a:cubicBezTo>
                  <a:cubicBezTo>
                    <a:pt x="36862" y="7145"/>
                    <a:pt x="36566" y="6394"/>
                    <a:pt x="36566" y="5439"/>
                  </a:cubicBezTo>
                  <a:cubicBezTo>
                    <a:pt x="36384" y="4689"/>
                    <a:pt x="36384" y="3734"/>
                    <a:pt x="36293" y="2983"/>
                  </a:cubicBezTo>
                  <a:cubicBezTo>
                    <a:pt x="36831" y="2915"/>
                    <a:pt x="37357" y="2882"/>
                    <a:pt x="37878" y="2882"/>
                  </a:cubicBezTo>
                  <a:close/>
                  <a:moveTo>
                    <a:pt x="24411" y="1"/>
                  </a:moveTo>
                  <a:cubicBezTo>
                    <a:pt x="24271" y="1"/>
                    <a:pt x="24123" y="16"/>
                    <a:pt x="23968" y="50"/>
                  </a:cubicBezTo>
                  <a:cubicBezTo>
                    <a:pt x="22172" y="505"/>
                    <a:pt x="22649" y="2983"/>
                    <a:pt x="23400" y="4029"/>
                  </a:cubicBezTo>
                  <a:cubicBezTo>
                    <a:pt x="23459" y="4109"/>
                    <a:pt x="23540" y="4142"/>
                    <a:pt x="23619" y="4142"/>
                  </a:cubicBezTo>
                  <a:cubicBezTo>
                    <a:pt x="23815" y="4142"/>
                    <a:pt x="24006" y="3943"/>
                    <a:pt x="23877" y="3734"/>
                  </a:cubicBezTo>
                  <a:cubicBezTo>
                    <a:pt x="23330" y="3012"/>
                    <a:pt x="22699" y="607"/>
                    <a:pt x="24251" y="607"/>
                  </a:cubicBezTo>
                  <a:cubicBezTo>
                    <a:pt x="24312" y="607"/>
                    <a:pt x="24377" y="611"/>
                    <a:pt x="24446" y="618"/>
                  </a:cubicBezTo>
                  <a:cubicBezTo>
                    <a:pt x="25674" y="709"/>
                    <a:pt x="26060" y="2119"/>
                    <a:pt x="26333" y="3165"/>
                  </a:cubicBezTo>
                  <a:cubicBezTo>
                    <a:pt x="26333" y="3256"/>
                    <a:pt x="26333" y="3347"/>
                    <a:pt x="26447" y="3347"/>
                  </a:cubicBezTo>
                  <a:cubicBezTo>
                    <a:pt x="22467" y="6099"/>
                    <a:pt x="19511" y="10078"/>
                    <a:pt x="18101" y="14535"/>
                  </a:cubicBezTo>
                  <a:cubicBezTo>
                    <a:pt x="17533" y="13694"/>
                    <a:pt x="16669" y="13012"/>
                    <a:pt x="15827" y="12648"/>
                  </a:cubicBezTo>
                  <a:cubicBezTo>
                    <a:pt x="15350" y="12444"/>
                    <a:pt x="14912" y="12352"/>
                    <a:pt x="14512" y="12352"/>
                  </a:cubicBezTo>
                  <a:cubicBezTo>
                    <a:pt x="12286" y="12352"/>
                    <a:pt x="11234" y="15191"/>
                    <a:pt x="10984" y="17196"/>
                  </a:cubicBezTo>
                  <a:cubicBezTo>
                    <a:pt x="10893" y="17673"/>
                    <a:pt x="10984" y="18901"/>
                    <a:pt x="10711" y="19265"/>
                  </a:cubicBezTo>
                  <a:cubicBezTo>
                    <a:pt x="10320" y="19656"/>
                    <a:pt x="9684" y="19864"/>
                    <a:pt x="9155" y="19864"/>
                  </a:cubicBezTo>
                  <a:cubicBezTo>
                    <a:pt x="9038" y="19864"/>
                    <a:pt x="8926" y="19854"/>
                    <a:pt x="8823" y="19834"/>
                  </a:cubicBezTo>
                  <a:cubicBezTo>
                    <a:pt x="7959" y="19743"/>
                    <a:pt x="7209" y="19379"/>
                    <a:pt x="6345" y="19379"/>
                  </a:cubicBezTo>
                  <a:cubicBezTo>
                    <a:pt x="6093" y="19379"/>
                    <a:pt x="5766" y="19347"/>
                    <a:pt x="5457" y="19347"/>
                  </a:cubicBezTo>
                  <a:cubicBezTo>
                    <a:pt x="5178" y="19347"/>
                    <a:pt x="4913" y="19373"/>
                    <a:pt x="4730" y="19470"/>
                  </a:cubicBezTo>
                  <a:cubicBezTo>
                    <a:pt x="4275" y="19834"/>
                    <a:pt x="4366" y="20129"/>
                    <a:pt x="3980" y="20516"/>
                  </a:cubicBezTo>
                  <a:cubicBezTo>
                    <a:pt x="3653" y="20807"/>
                    <a:pt x="3125" y="20828"/>
                    <a:pt x="2562" y="20828"/>
                  </a:cubicBezTo>
                  <a:cubicBezTo>
                    <a:pt x="2468" y="20828"/>
                    <a:pt x="2374" y="20827"/>
                    <a:pt x="2279" y="20827"/>
                  </a:cubicBezTo>
                  <a:cubicBezTo>
                    <a:pt x="1474" y="20827"/>
                    <a:pt x="657" y="20868"/>
                    <a:pt x="296" y="21653"/>
                  </a:cubicBezTo>
                  <a:cubicBezTo>
                    <a:pt x="0" y="22221"/>
                    <a:pt x="182" y="22585"/>
                    <a:pt x="660" y="22790"/>
                  </a:cubicBezTo>
                  <a:cubicBezTo>
                    <a:pt x="569" y="22972"/>
                    <a:pt x="660" y="23245"/>
                    <a:pt x="955" y="23245"/>
                  </a:cubicBezTo>
                  <a:cubicBezTo>
                    <a:pt x="4071" y="23063"/>
                    <a:pt x="7209" y="22972"/>
                    <a:pt x="10324" y="22881"/>
                  </a:cubicBezTo>
                  <a:cubicBezTo>
                    <a:pt x="12200" y="22806"/>
                    <a:pt x="14076" y="22653"/>
                    <a:pt x="15952" y="22653"/>
                  </a:cubicBezTo>
                  <a:cubicBezTo>
                    <a:pt x="16350" y="22653"/>
                    <a:pt x="16748" y="22660"/>
                    <a:pt x="17146" y="22676"/>
                  </a:cubicBezTo>
                  <a:cubicBezTo>
                    <a:pt x="17351" y="24291"/>
                    <a:pt x="17624" y="25905"/>
                    <a:pt x="18192" y="27429"/>
                  </a:cubicBezTo>
                  <a:cubicBezTo>
                    <a:pt x="19716" y="31681"/>
                    <a:pt x="22558" y="35388"/>
                    <a:pt x="26333" y="37934"/>
                  </a:cubicBezTo>
                  <a:cubicBezTo>
                    <a:pt x="30452" y="40530"/>
                    <a:pt x="35319" y="41446"/>
                    <a:pt x="40076" y="41446"/>
                  </a:cubicBezTo>
                  <a:cubicBezTo>
                    <a:pt x="40362" y="41446"/>
                    <a:pt x="40647" y="41443"/>
                    <a:pt x="40932" y="41436"/>
                  </a:cubicBezTo>
                  <a:cubicBezTo>
                    <a:pt x="41023" y="42301"/>
                    <a:pt x="41023" y="43142"/>
                    <a:pt x="41114" y="44006"/>
                  </a:cubicBezTo>
                  <a:cubicBezTo>
                    <a:pt x="39045" y="44006"/>
                    <a:pt x="37135" y="45143"/>
                    <a:pt x="36293" y="47121"/>
                  </a:cubicBezTo>
                  <a:cubicBezTo>
                    <a:pt x="36164" y="47331"/>
                    <a:pt x="36356" y="47529"/>
                    <a:pt x="36551" y="47529"/>
                  </a:cubicBezTo>
                  <a:cubicBezTo>
                    <a:pt x="36631" y="47529"/>
                    <a:pt x="36711" y="47496"/>
                    <a:pt x="36771" y="47417"/>
                  </a:cubicBezTo>
                  <a:cubicBezTo>
                    <a:pt x="37521" y="45621"/>
                    <a:pt x="39227" y="44575"/>
                    <a:pt x="41228" y="44575"/>
                  </a:cubicBezTo>
                  <a:lnTo>
                    <a:pt x="41228" y="44756"/>
                  </a:lnTo>
                  <a:lnTo>
                    <a:pt x="41114" y="44756"/>
                  </a:lnTo>
                  <a:cubicBezTo>
                    <a:pt x="40932" y="44961"/>
                    <a:pt x="41023" y="45325"/>
                    <a:pt x="41228" y="45325"/>
                  </a:cubicBezTo>
                  <a:cubicBezTo>
                    <a:pt x="41228" y="45621"/>
                    <a:pt x="41319" y="45893"/>
                    <a:pt x="41319" y="46189"/>
                  </a:cubicBezTo>
                  <a:cubicBezTo>
                    <a:pt x="41319" y="46371"/>
                    <a:pt x="41461" y="46462"/>
                    <a:pt x="41603" y="46462"/>
                  </a:cubicBezTo>
                  <a:cubicBezTo>
                    <a:pt x="41745" y="46462"/>
                    <a:pt x="41887" y="46371"/>
                    <a:pt x="41887" y="46189"/>
                  </a:cubicBezTo>
                  <a:cubicBezTo>
                    <a:pt x="41887" y="45802"/>
                    <a:pt x="41796" y="45416"/>
                    <a:pt x="41796" y="45052"/>
                  </a:cubicBezTo>
                  <a:cubicBezTo>
                    <a:pt x="42204" y="44826"/>
                    <a:pt x="42615" y="44729"/>
                    <a:pt x="43024" y="44729"/>
                  </a:cubicBezTo>
                  <a:cubicBezTo>
                    <a:pt x="44508" y="44729"/>
                    <a:pt x="45952" y="46016"/>
                    <a:pt x="47004" y="47121"/>
                  </a:cubicBezTo>
                  <a:cubicBezTo>
                    <a:pt x="47057" y="47161"/>
                    <a:pt x="47115" y="47179"/>
                    <a:pt x="47171" y="47179"/>
                  </a:cubicBezTo>
                  <a:cubicBezTo>
                    <a:pt x="47402" y="47179"/>
                    <a:pt x="47605" y="46886"/>
                    <a:pt x="47367" y="46667"/>
                  </a:cubicBezTo>
                  <a:cubicBezTo>
                    <a:pt x="46242" y="45523"/>
                    <a:pt x="44625" y="44206"/>
                    <a:pt x="42954" y="44206"/>
                  </a:cubicBezTo>
                  <a:cubicBezTo>
                    <a:pt x="42531" y="44206"/>
                    <a:pt x="42105" y="44291"/>
                    <a:pt x="41682" y="44484"/>
                  </a:cubicBezTo>
                  <a:cubicBezTo>
                    <a:pt x="41682" y="43438"/>
                    <a:pt x="41592" y="42482"/>
                    <a:pt x="41501" y="41436"/>
                  </a:cubicBezTo>
                  <a:lnTo>
                    <a:pt x="41796" y="41436"/>
                  </a:lnTo>
                  <a:cubicBezTo>
                    <a:pt x="42069" y="41436"/>
                    <a:pt x="42069" y="40868"/>
                    <a:pt x="41796" y="40868"/>
                  </a:cubicBezTo>
                  <a:lnTo>
                    <a:pt x="41114" y="40868"/>
                  </a:lnTo>
                  <a:cubicBezTo>
                    <a:pt x="40786" y="40876"/>
                    <a:pt x="40457" y="40880"/>
                    <a:pt x="40127" y="40880"/>
                  </a:cubicBezTo>
                  <a:cubicBezTo>
                    <a:pt x="35613" y="40880"/>
                    <a:pt x="30984" y="40120"/>
                    <a:pt x="27106" y="37662"/>
                  </a:cubicBezTo>
                  <a:cubicBezTo>
                    <a:pt x="23218" y="35297"/>
                    <a:pt x="20284" y="31499"/>
                    <a:pt x="18761" y="27224"/>
                  </a:cubicBezTo>
                  <a:cubicBezTo>
                    <a:pt x="18192" y="25814"/>
                    <a:pt x="17919" y="24291"/>
                    <a:pt x="17715" y="22790"/>
                  </a:cubicBezTo>
                  <a:cubicBezTo>
                    <a:pt x="18488" y="22790"/>
                    <a:pt x="19238" y="22972"/>
                    <a:pt x="19989" y="23063"/>
                  </a:cubicBezTo>
                  <a:cubicBezTo>
                    <a:pt x="19989" y="23108"/>
                    <a:pt x="20011" y="23131"/>
                    <a:pt x="20034" y="23131"/>
                  </a:cubicBezTo>
                  <a:cubicBezTo>
                    <a:pt x="20057" y="23131"/>
                    <a:pt x="20080" y="23108"/>
                    <a:pt x="20080" y="23063"/>
                  </a:cubicBezTo>
                  <a:cubicBezTo>
                    <a:pt x="20466" y="25246"/>
                    <a:pt x="21217" y="27224"/>
                    <a:pt x="22354" y="29134"/>
                  </a:cubicBezTo>
                  <a:cubicBezTo>
                    <a:pt x="25512" y="34462"/>
                    <a:pt x="31344" y="37661"/>
                    <a:pt x="37460" y="37661"/>
                  </a:cubicBezTo>
                  <a:cubicBezTo>
                    <a:pt x="38522" y="37661"/>
                    <a:pt x="39593" y="37564"/>
                    <a:pt x="40659" y="37366"/>
                  </a:cubicBezTo>
                  <a:cubicBezTo>
                    <a:pt x="49073" y="35865"/>
                    <a:pt x="55054" y="28361"/>
                    <a:pt x="55145" y="20038"/>
                  </a:cubicBezTo>
                  <a:cubicBezTo>
                    <a:pt x="55054" y="12648"/>
                    <a:pt x="50506" y="6008"/>
                    <a:pt x="43593" y="3461"/>
                  </a:cubicBezTo>
                  <a:cubicBezTo>
                    <a:pt x="41614" y="2705"/>
                    <a:pt x="39552" y="2345"/>
                    <a:pt x="37505" y="2345"/>
                  </a:cubicBezTo>
                  <a:cubicBezTo>
                    <a:pt x="32590" y="2345"/>
                    <a:pt x="27758" y="4423"/>
                    <a:pt x="24355" y="8100"/>
                  </a:cubicBezTo>
                  <a:cubicBezTo>
                    <a:pt x="24173" y="8100"/>
                    <a:pt x="24059" y="8282"/>
                    <a:pt x="24059" y="8464"/>
                  </a:cubicBezTo>
                  <a:cubicBezTo>
                    <a:pt x="23968" y="8577"/>
                    <a:pt x="23786" y="8759"/>
                    <a:pt x="23604" y="8941"/>
                  </a:cubicBezTo>
                  <a:cubicBezTo>
                    <a:pt x="21512" y="11693"/>
                    <a:pt x="20284" y="14922"/>
                    <a:pt x="19898" y="18242"/>
                  </a:cubicBezTo>
                  <a:cubicBezTo>
                    <a:pt x="19511" y="17105"/>
                    <a:pt x="19147" y="16059"/>
                    <a:pt x="18488" y="15104"/>
                  </a:cubicBezTo>
                  <a:cubicBezTo>
                    <a:pt x="19989" y="10374"/>
                    <a:pt x="23036" y="6190"/>
                    <a:pt x="27288" y="3461"/>
                  </a:cubicBezTo>
                  <a:cubicBezTo>
                    <a:pt x="27525" y="3297"/>
                    <a:pt x="27382" y="2900"/>
                    <a:pt x="27176" y="2900"/>
                  </a:cubicBezTo>
                  <a:cubicBezTo>
                    <a:pt x="27125" y="2900"/>
                    <a:pt x="27070" y="2924"/>
                    <a:pt x="27015" y="2983"/>
                  </a:cubicBezTo>
                  <a:cubicBezTo>
                    <a:pt x="27015" y="2983"/>
                    <a:pt x="26902" y="2983"/>
                    <a:pt x="26811" y="3074"/>
                  </a:cubicBezTo>
                  <a:cubicBezTo>
                    <a:pt x="26561" y="1765"/>
                    <a:pt x="25894" y="1"/>
                    <a:pt x="24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3823447" y="4666965"/>
              <a:ext cx="286052" cy="120389"/>
            </a:xfrm>
            <a:custGeom>
              <a:avLst/>
              <a:gdLst/>
              <a:ahLst/>
              <a:cxnLst/>
              <a:rect l="l" t="t" r="r" b="b"/>
              <a:pathLst>
                <a:path w="10400" h="4377" extrusionOk="0">
                  <a:moveTo>
                    <a:pt x="6259" y="0"/>
                  </a:moveTo>
                  <a:cubicBezTo>
                    <a:pt x="4061" y="0"/>
                    <a:pt x="1581" y="2542"/>
                    <a:pt x="216" y="3908"/>
                  </a:cubicBezTo>
                  <a:cubicBezTo>
                    <a:pt x="1" y="4051"/>
                    <a:pt x="250" y="4376"/>
                    <a:pt x="455" y="4376"/>
                  </a:cubicBezTo>
                  <a:cubicBezTo>
                    <a:pt x="511" y="4376"/>
                    <a:pt x="563" y="4352"/>
                    <a:pt x="602" y="4294"/>
                  </a:cubicBezTo>
                  <a:cubicBezTo>
                    <a:pt x="1775" y="3195"/>
                    <a:pt x="4275" y="648"/>
                    <a:pt x="6229" y="648"/>
                  </a:cubicBezTo>
                  <a:cubicBezTo>
                    <a:pt x="6661" y="648"/>
                    <a:pt x="7066" y="773"/>
                    <a:pt x="7424" y="1065"/>
                  </a:cubicBezTo>
                  <a:cubicBezTo>
                    <a:pt x="8470" y="1815"/>
                    <a:pt x="8948" y="3248"/>
                    <a:pt x="9789" y="4294"/>
                  </a:cubicBezTo>
                  <a:cubicBezTo>
                    <a:pt x="9842" y="4327"/>
                    <a:pt x="9897" y="4341"/>
                    <a:pt x="9951" y="4341"/>
                  </a:cubicBezTo>
                  <a:cubicBezTo>
                    <a:pt x="10195" y="4341"/>
                    <a:pt x="10400" y="4041"/>
                    <a:pt x="10176" y="3817"/>
                  </a:cubicBezTo>
                  <a:cubicBezTo>
                    <a:pt x="9130" y="2589"/>
                    <a:pt x="8470" y="201"/>
                    <a:pt x="6583" y="19"/>
                  </a:cubicBezTo>
                  <a:cubicBezTo>
                    <a:pt x="6476" y="6"/>
                    <a:pt x="6368" y="0"/>
                    <a:pt x="6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3316475" y="4662481"/>
              <a:ext cx="93847" cy="93847"/>
            </a:xfrm>
            <a:custGeom>
              <a:avLst/>
              <a:gdLst/>
              <a:ahLst/>
              <a:cxnLst/>
              <a:rect l="l" t="t" r="r" b="b"/>
              <a:pathLst>
                <a:path w="3412" h="3412" extrusionOk="0">
                  <a:moveTo>
                    <a:pt x="1706" y="0"/>
                  </a:moveTo>
                  <a:cubicBezTo>
                    <a:pt x="751" y="0"/>
                    <a:pt x="1" y="751"/>
                    <a:pt x="1" y="1706"/>
                  </a:cubicBezTo>
                  <a:cubicBezTo>
                    <a:pt x="1" y="2638"/>
                    <a:pt x="751" y="3411"/>
                    <a:pt x="1706" y="3411"/>
                  </a:cubicBezTo>
                  <a:cubicBezTo>
                    <a:pt x="2548" y="3411"/>
                    <a:pt x="3412" y="2638"/>
                    <a:pt x="3412" y="1706"/>
                  </a:cubicBezTo>
                  <a:cubicBezTo>
                    <a:pt x="3412" y="751"/>
                    <a:pt x="2548" y="0"/>
                    <a:pt x="1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3323984" y="4672163"/>
              <a:ext cx="109497" cy="85788"/>
            </a:xfrm>
            <a:custGeom>
              <a:avLst/>
              <a:gdLst/>
              <a:ahLst/>
              <a:cxnLst/>
              <a:rect l="l" t="t" r="r" b="b"/>
              <a:pathLst>
                <a:path w="3981" h="3119" extrusionOk="0">
                  <a:moveTo>
                    <a:pt x="1893" y="635"/>
                  </a:moveTo>
                  <a:cubicBezTo>
                    <a:pt x="2632" y="635"/>
                    <a:pt x="3151" y="1378"/>
                    <a:pt x="3230" y="2104"/>
                  </a:cubicBezTo>
                  <a:cubicBezTo>
                    <a:pt x="2752" y="2400"/>
                    <a:pt x="2184" y="2582"/>
                    <a:pt x="1615" y="2582"/>
                  </a:cubicBezTo>
                  <a:cubicBezTo>
                    <a:pt x="1615" y="2491"/>
                    <a:pt x="1524" y="2491"/>
                    <a:pt x="1524" y="2491"/>
                  </a:cubicBezTo>
                  <a:cubicBezTo>
                    <a:pt x="1047" y="2491"/>
                    <a:pt x="660" y="2013"/>
                    <a:pt x="660" y="1536"/>
                  </a:cubicBezTo>
                  <a:cubicBezTo>
                    <a:pt x="660" y="1058"/>
                    <a:pt x="1047" y="785"/>
                    <a:pt x="1524" y="694"/>
                  </a:cubicBezTo>
                  <a:cubicBezTo>
                    <a:pt x="1652" y="654"/>
                    <a:pt x="1775" y="635"/>
                    <a:pt x="1893" y="635"/>
                  </a:cubicBezTo>
                  <a:close/>
                  <a:moveTo>
                    <a:pt x="1902" y="1"/>
                  </a:moveTo>
                  <a:cubicBezTo>
                    <a:pt x="1173" y="1"/>
                    <a:pt x="371" y="469"/>
                    <a:pt x="183" y="1263"/>
                  </a:cubicBezTo>
                  <a:cubicBezTo>
                    <a:pt x="1" y="1922"/>
                    <a:pt x="296" y="2582"/>
                    <a:pt x="865" y="2854"/>
                  </a:cubicBezTo>
                  <a:cubicBezTo>
                    <a:pt x="865" y="2968"/>
                    <a:pt x="956" y="3059"/>
                    <a:pt x="1047" y="3059"/>
                  </a:cubicBezTo>
                  <a:cubicBezTo>
                    <a:pt x="1282" y="3097"/>
                    <a:pt x="1518" y="3119"/>
                    <a:pt x="1753" y="3119"/>
                  </a:cubicBezTo>
                  <a:cubicBezTo>
                    <a:pt x="2086" y="3119"/>
                    <a:pt x="2419" y="3075"/>
                    <a:pt x="2752" y="2968"/>
                  </a:cubicBezTo>
                  <a:cubicBezTo>
                    <a:pt x="3139" y="2854"/>
                    <a:pt x="3707" y="2673"/>
                    <a:pt x="3798" y="2286"/>
                  </a:cubicBezTo>
                  <a:cubicBezTo>
                    <a:pt x="3980" y="1354"/>
                    <a:pt x="3025" y="217"/>
                    <a:pt x="2093" y="12"/>
                  </a:cubicBezTo>
                  <a:cubicBezTo>
                    <a:pt x="2030" y="5"/>
                    <a:pt x="1966" y="1"/>
                    <a:pt x="19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4686857" y="4365372"/>
              <a:ext cx="73218" cy="72586"/>
            </a:xfrm>
            <a:custGeom>
              <a:avLst/>
              <a:gdLst/>
              <a:ahLst/>
              <a:cxnLst/>
              <a:rect l="l" t="t" r="r" b="b"/>
              <a:pathLst>
                <a:path w="2662" h="2639" extrusionOk="0">
                  <a:moveTo>
                    <a:pt x="1343" y="1"/>
                  </a:moveTo>
                  <a:cubicBezTo>
                    <a:pt x="660" y="1"/>
                    <a:pt x="1" y="569"/>
                    <a:pt x="1" y="1320"/>
                  </a:cubicBezTo>
                  <a:cubicBezTo>
                    <a:pt x="1" y="2070"/>
                    <a:pt x="660" y="2639"/>
                    <a:pt x="1343" y="2639"/>
                  </a:cubicBezTo>
                  <a:cubicBezTo>
                    <a:pt x="2093" y="2639"/>
                    <a:pt x="2662" y="2070"/>
                    <a:pt x="2662" y="1320"/>
                  </a:cubicBezTo>
                  <a:cubicBezTo>
                    <a:pt x="2662" y="569"/>
                    <a:pt x="2093" y="1"/>
                    <a:pt x="1343" y="1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4671234" y="4361549"/>
              <a:ext cx="102759" cy="81992"/>
            </a:xfrm>
            <a:custGeom>
              <a:avLst/>
              <a:gdLst/>
              <a:ahLst/>
              <a:cxnLst/>
              <a:rect l="l" t="t" r="r" b="b"/>
              <a:pathLst>
                <a:path w="3736" h="2981" extrusionOk="0">
                  <a:moveTo>
                    <a:pt x="1638" y="1"/>
                  </a:moveTo>
                  <a:cubicBezTo>
                    <a:pt x="1503" y="1"/>
                    <a:pt x="1366" y="16"/>
                    <a:pt x="1228" y="49"/>
                  </a:cubicBezTo>
                  <a:cubicBezTo>
                    <a:pt x="478" y="231"/>
                    <a:pt x="0" y="1277"/>
                    <a:pt x="774" y="1845"/>
                  </a:cubicBezTo>
                  <a:cubicBezTo>
                    <a:pt x="816" y="1873"/>
                    <a:pt x="859" y="1886"/>
                    <a:pt x="900" y="1886"/>
                  </a:cubicBezTo>
                  <a:cubicBezTo>
                    <a:pt x="1124" y="1886"/>
                    <a:pt x="1296" y="1521"/>
                    <a:pt x="1047" y="1368"/>
                  </a:cubicBezTo>
                  <a:cubicBezTo>
                    <a:pt x="660" y="1072"/>
                    <a:pt x="1137" y="708"/>
                    <a:pt x="1433" y="617"/>
                  </a:cubicBezTo>
                  <a:cubicBezTo>
                    <a:pt x="1479" y="560"/>
                    <a:pt x="1570" y="532"/>
                    <a:pt x="1675" y="532"/>
                  </a:cubicBezTo>
                  <a:cubicBezTo>
                    <a:pt x="1780" y="532"/>
                    <a:pt x="1899" y="560"/>
                    <a:pt x="2002" y="617"/>
                  </a:cubicBezTo>
                  <a:cubicBezTo>
                    <a:pt x="2365" y="708"/>
                    <a:pt x="2843" y="1072"/>
                    <a:pt x="2752" y="1550"/>
                  </a:cubicBezTo>
                  <a:cubicBezTo>
                    <a:pt x="2752" y="2124"/>
                    <a:pt x="2242" y="2419"/>
                    <a:pt x="1731" y="2419"/>
                  </a:cubicBezTo>
                  <a:cubicBezTo>
                    <a:pt x="1393" y="2419"/>
                    <a:pt x="1055" y="2290"/>
                    <a:pt x="865" y="2027"/>
                  </a:cubicBezTo>
                  <a:cubicBezTo>
                    <a:pt x="805" y="1948"/>
                    <a:pt x="725" y="1915"/>
                    <a:pt x="645" y="1915"/>
                  </a:cubicBezTo>
                  <a:cubicBezTo>
                    <a:pt x="449" y="1915"/>
                    <a:pt x="258" y="2113"/>
                    <a:pt x="387" y="2323"/>
                  </a:cubicBezTo>
                  <a:cubicBezTo>
                    <a:pt x="661" y="2782"/>
                    <a:pt x="1138" y="2981"/>
                    <a:pt x="1631" y="2981"/>
                  </a:cubicBezTo>
                  <a:cubicBezTo>
                    <a:pt x="2650" y="2981"/>
                    <a:pt x="3735" y="2131"/>
                    <a:pt x="3230" y="981"/>
                  </a:cubicBezTo>
                  <a:cubicBezTo>
                    <a:pt x="2981" y="427"/>
                    <a:pt x="2347" y="1"/>
                    <a:pt x="1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004623" y="4750662"/>
              <a:ext cx="202437" cy="206755"/>
            </a:xfrm>
            <a:custGeom>
              <a:avLst/>
              <a:gdLst/>
              <a:ahLst/>
              <a:cxnLst/>
              <a:rect l="l" t="t" r="r" b="b"/>
              <a:pathLst>
                <a:path w="7360" h="7517" extrusionOk="0">
                  <a:moveTo>
                    <a:pt x="6495" y="0"/>
                  </a:moveTo>
                  <a:cubicBezTo>
                    <a:pt x="2993" y="0"/>
                    <a:pt x="151" y="2843"/>
                    <a:pt x="60" y="6254"/>
                  </a:cubicBezTo>
                  <a:cubicBezTo>
                    <a:pt x="60" y="6447"/>
                    <a:pt x="202" y="6544"/>
                    <a:pt x="344" y="6544"/>
                  </a:cubicBezTo>
                  <a:cubicBezTo>
                    <a:pt x="486" y="6544"/>
                    <a:pt x="628" y="6447"/>
                    <a:pt x="628" y="6254"/>
                  </a:cubicBezTo>
                  <a:cubicBezTo>
                    <a:pt x="628" y="4753"/>
                    <a:pt x="1197" y="3411"/>
                    <a:pt x="2243" y="2388"/>
                  </a:cubicBezTo>
                  <a:cubicBezTo>
                    <a:pt x="2698" y="1911"/>
                    <a:pt x="3266" y="1433"/>
                    <a:pt x="3835" y="1137"/>
                  </a:cubicBezTo>
                  <a:cubicBezTo>
                    <a:pt x="4156" y="986"/>
                    <a:pt x="5266" y="504"/>
                    <a:pt x="5839" y="504"/>
                  </a:cubicBezTo>
                  <a:cubicBezTo>
                    <a:pt x="5954" y="504"/>
                    <a:pt x="6048" y="523"/>
                    <a:pt x="6109" y="569"/>
                  </a:cubicBezTo>
                  <a:cubicBezTo>
                    <a:pt x="6677" y="956"/>
                    <a:pt x="6018" y="2479"/>
                    <a:pt x="5836" y="2957"/>
                  </a:cubicBezTo>
                  <a:cubicBezTo>
                    <a:pt x="5449" y="3616"/>
                    <a:pt x="4972" y="4185"/>
                    <a:pt x="4403" y="4753"/>
                  </a:cubicBezTo>
                  <a:cubicBezTo>
                    <a:pt x="3266" y="5799"/>
                    <a:pt x="1765" y="6368"/>
                    <a:pt x="333" y="7027"/>
                  </a:cubicBezTo>
                  <a:cubicBezTo>
                    <a:pt x="0" y="7110"/>
                    <a:pt x="199" y="7516"/>
                    <a:pt x="531" y="7516"/>
                  </a:cubicBezTo>
                  <a:cubicBezTo>
                    <a:pt x="562" y="7516"/>
                    <a:pt x="595" y="7512"/>
                    <a:pt x="628" y="7505"/>
                  </a:cubicBezTo>
                  <a:cubicBezTo>
                    <a:pt x="3653" y="6163"/>
                    <a:pt x="7359" y="4094"/>
                    <a:pt x="6791" y="205"/>
                  </a:cubicBezTo>
                  <a:cubicBezTo>
                    <a:pt x="6677" y="114"/>
                    <a:pt x="6586" y="0"/>
                    <a:pt x="64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551780" y="4671861"/>
              <a:ext cx="200154" cy="243172"/>
            </a:xfrm>
            <a:custGeom>
              <a:avLst/>
              <a:gdLst/>
              <a:ahLst/>
              <a:cxnLst/>
              <a:rect l="l" t="t" r="r" b="b"/>
              <a:pathLst>
                <a:path w="7277" h="8841" extrusionOk="0">
                  <a:moveTo>
                    <a:pt x="2036" y="1"/>
                  </a:moveTo>
                  <a:cubicBezTo>
                    <a:pt x="1708" y="1"/>
                    <a:pt x="1401" y="94"/>
                    <a:pt x="1137" y="319"/>
                  </a:cubicBezTo>
                  <a:cubicBezTo>
                    <a:pt x="0" y="1274"/>
                    <a:pt x="1023" y="3639"/>
                    <a:pt x="1501" y="4685"/>
                  </a:cubicBezTo>
                  <a:cubicBezTo>
                    <a:pt x="2547" y="6572"/>
                    <a:pt x="4162" y="7891"/>
                    <a:pt x="6140" y="8664"/>
                  </a:cubicBezTo>
                  <a:cubicBezTo>
                    <a:pt x="6162" y="8671"/>
                    <a:pt x="6183" y="8674"/>
                    <a:pt x="6203" y="8674"/>
                  </a:cubicBezTo>
                  <a:cubicBezTo>
                    <a:pt x="6459" y="8674"/>
                    <a:pt x="6591" y="8180"/>
                    <a:pt x="6254" y="8096"/>
                  </a:cubicBezTo>
                  <a:cubicBezTo>
                    <a:pt x="4730" y="7527"/>
                    <a:pt x="3411" y="6572"/>
                    <a:pt x="2547" y="5139"/>
                  </a:cubicBezTo>
                  <a:cubicBezTo>
                    <a:pt x="2069" y="4571"/>
                    <a:pt x="1797" y="3911"/>
                    <a:pt x="1501" y="3161"/>
                  </a:cubicBezTo>
                  <a:cubicBezTo>
                    <a:pt x="1228" y="2297"/>
                    <a:pt x="932" y="1728"/>
                    <a:pt x="1797" y="1069"/>
                  </a:cubicBezTo>
                  <a:cubicBezTo>
                    <a:pt x="2048" y="818"/>
                    <a:pt x="2293" y="699"/>
                    <a:pt x="2538" y="699"/>
                  </a:cubicBezTo>
                  <a:cubicBezTo>
                    <a:pt x="2759" y="699"/>
                    <a:pt x="2980" y="795"/>
                    <a:pt x="3206" y="978"/>
                  </a:cubicBezTo>
                  <a:cubicBezTo>
                    <a:pt x="3593" y="1160"/>
                    <a:pt x="3980" y="1456"/>
                    <a:pt x="4253" y="1728"/>
                  </a:cubicBezTo>
                  <a:cubicBezTo>
                    <a:pt x="4821" y="2206"/>
                    <a:pt x="5299" y="2774"/>
                    <a:pt x="5685" y="3434"/>
                  </a:cubicBezTo>
                  <a:cubicBezTo>
                    <a:pt x="6527" y="5048"/>
                    <a:pt x="6708" y="6845"/>
                    <a:pt x="6708" y="8550"/>
                  </a:cubicBezTo>
                  <a:cubicBezTo>
                    <a:pt x="6708" y="8744"/>
                    <a:pt x="6851" y="8840"/>
                    <a:pt x="6993" y="8840"/>
                  </a:cubicBezTo>
                  <a:cubicBezTo>
                    <a:pt x="7135" y="8840"/>
                    <a:pt x="7277" y="8744"/>
                    <a:pt x="7277" y="8550"/>
                  </a:cubicBezTo>
                  <a:cubicBezTo>
                    <a:pt x="7277" y="6276"/>
                    <a:pt x="6913" y="3821"/>
                    <a:pt x="5299" y="1933"/>
                  </a:cubicBezTo>
                  <a:cubicBezTo>
                    <a:pt x="4709" y="1254"/>
                    <a:pt x="3236" y="1"/>
                    <a:pt x="2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17"/>
          <p:cNvGrpSpPr/>
          <p:nvPr/>
        </p:nvGrpSpPr>
        <p:grpSpPr>
          <a:xfrm>
            <a:off x="7532991" y="73492"/>
            <a:ext cx="341530" cy="753004"/>
            <a:chOff x="6266166" y="73492"/>
            <a:chExt cx="341530" cy="753004"/>
          </a:xfrm>
        </p:grpSpPr>
        <p:sp>
          <p:nvSpPr>
            <p:cNvPr id="604" name="Google Shape;604;p17"/>
            <p:cNvSpPr/>
            <p:nvPr/>
          </p:nvSpPr>
          <p:spPr>
            <a:xfrm>
              <a:off x="6531975" y="73492"/>
              <a:ext cx="75721" cy="72861"/>
            </a:xfrm>
            <a:custGeom>
              <a:avLst/>
              <a:gdLst/>
              <a:ahLst/>
              <a:cxnLst/>
              <a:rect l="l" t="t" r="r" b="b"/>
              <a:pathLst>
                <a:path w="2753" h="2649" extrusionOk="0">
                  <a:moveTo>
                    <a:pt x="1318" y="565"/>
                  </a:moveTo>
                  <a:cubicBezTo>
                    <a:pt x="1734" y="565"/>
                    <a:pt x="2149" y="874"/>
                    <a:pt x="2093" y="1410"/>
                  </a:cubicBezTo>
                  <a:cubicBezTo>
                    <a:pt x="2006" y="1853"/>
                    <a:pt x="1657" y="2065"/>
                    <a:pt x="1315" y="2065"/>
                  </a:cubicBezTo>
                  <a:cubicBezTo>
                    <a:pt x="938" y="2065"/>
                    <a:pt x="569" y="1807"/>
                    <a:pt x="569" y="1319"/>
                  </a:cubicBezTo>
                  <a:cubicBezTo>
                    <a:pt x="569" y="1205"/>
                    <a:pt x="478" y="1114"/>
                    <a:pt x="387" y="1114"/>
                  </a:cubicBezTo>
                  <a:cubicBezTo>
                    <a:pt x="478" y="1114"/>
                    <a:pt x="569" y="1023"/>
                    <a:pt x="660" y="932"/>
                  </a:cubicBezTo>
                  <a:cubicBezTo>
                    <a:pt x="807" y="681"/>
                    <a:pt x="1063" y="565"/>
                    <a:pt x="1318" y="565"/>
                  </a:cubicBezTo>
                  <a:close/>
                  <a:moveTo>
                    <a:pt x="1351" y="0"/>
                  </a:moveTo>
                  <a:cubicBezTo>
                    <a:pt x="886" y="0"/>
                    <a:pt x="411" y="209"/>
                    <a:pt x="205" y="636"/>
                  </a:cubicBezTo>
                  <a:cubicBezTo>
                    <a:pt x="1" y="841"/>
                    <a:pt x="92" y="1023"/>
                    <a:pt x="296" y="1023"/>
                  </a:cubicBezTo>
                  <a:cubicBezTo>
                    <a:pt x="92" y="1023"/>
                    <a:pt x="1" y="1114"/>
                    <a:pt x="1" y="1319"/>
                  </a:cubicBezTo>
                  <a:cubicBezTo>
                    <a:pt x="1" y="1978"/>
                    <a:pt x="569" y="2547"/>
                    <a:pt x="1229" y="2638"/>
                  </a:cubicBezTo>
                  <a:cubicBezTo>
                    <a:pt x="1285" y="2645"/>
                    <a:pt x="1340" y="2649"/>
                    <a:pt x="1395" y="2649"/>
                  </a:cubicBezTo>
                  <a:cubicBezTo>
                    <a:pt x="2002" y="2649"/>
                    <a:pt x="2494" y="2197"/>
                    <a:pt x="2661" y="1591"/>
                  </a:cubicBezTo>
                  <a:cubicBezTo>
                    <a:pt x="2752" y="932"/>
                    <a:pt x="2479" y="273"/>
                    <a:pt x="1797" y="68"/>
                  </a:cubicBezTo>
                  <a:cubicBezTo>
                    <a:pt x="1656" y="23"/>
                    <a:pt x="1504" y="0"/>
                    <a:pt x="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6334324" y="706437"/>
              <a:ext cx="103859" cy="101356"/>
            </a:xfrm>
            <a:custGeom>
              <a:avLst/>
              <a:gdLst/>
              <a:ahLst/>
              <a:cxnLst/>
              <a:rect l="l" t="t" r="r" b="b"/>
              <a:pathLst>
                <a:path w="3776" h="3685" extrusionOk="0">
                  <a:moveTo>
                    <a:pt x="1888" y="0"/>
                  </a:moveTo>
                  <a:cubicBezTo>
                    <a:pt x="842" y="0"/>
                    <a:pt x="1" y="842"/>
                    <a:pt x="1" y="1888"/>
                  </a:cubicBezTo>
                  <a:cubicBezTo>
                    <a:pt x="1" y="2934"/>
                    <a:pt x="842" y="3684"/>
                    <a:pt x="1888" y="3684"/>
                  </a:cubicBezTo>
                  <a:cubicBezTo>
                    <a:pt x="2934" y="3684"/>
                    <a:pt x="3776" y="2934"/>
                    <a:pt x="3776" y="1888"/>
                  </a:cubicBezTo>
                  <a:cubicBezTo>
                    <a:pt x="3776" y="842"/>
                    <a:pt x="2934" y="0"/>
                    <a:pt x="1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6331216" y="711223"/>
              <a:ext cx="109470" cy="115273"/>
            </a:xfrm>
            <a:custGeom>
              <a:avLst/>
              <a:gdLst/>
              <a:ahLst/>
              <a:cxnLst/>
              <a:rect l="l" t="t" r="r" b="b"/>
              <a:pathLst>
                <a:path w="3980" h="4191" extrusionOk="0">
                  <a:moveTo>
                    <a:pt x="2109" y="566"/>
                  </a:moveTo>
                  <a:cubicBezTo>
                    <a:pt x="2269" y="566"/>
                    <a:pt x="2426" y="598"/>
                    <a:pt x="2570" y="668"/>
                  </a:cubicBezTo>
                  <a:cubicBezTo>
                    <a:pt x="3229" y="1054"/>
                    <a:pt x="3525" y="1805"/>
                    <a:pt x="3229" y="2464"/>
                  </a:cubicBezTo>
                  <a:cubicBezTo>
                    <a:pt x="3084" y="3080"/>
                    <a:pt x="2694" y="3624"/>
                    <a:pt x="2104" y="3624"/>
                  </a:cubicBezTo>
                  <a:cubicBezTo>
                    <a:pt x="1954" y="3624"/>
                    <a:pt x="1790" y="3589"/>
                    <a:pt x="1615" y="3510"/>
                  </a:cubicBezTo>
                  <a:cubicBezTo>
                    <a:pt x="1137" y="3237"/>
                    <a:pt x="773" y="2669"/>
                    <a:pt x="773" y="2191"/>
                  </a:cubicBezTo>
                  <a:cubicBezTo>
                    <a:pt x="864" y="2100"/>
                    <a:pt x="864" y="2009"/>
                    <a:pt x="864" y="1896"/>
                  </a:cubicBezTo>
                  <a:cubicBezTo>
                    <a:pt x="717" y="1142"/>
                    <a:pt x="1433" y="566"/>
                    <a:pt x="2109" y="566"/>
                  </a:cubicBezTo>
                  <a:close/>
                  <a:moveTo>
                    <a:pt x="1936" y="1"/>
                  </a:moveTo>
                  <a:cubicBezTo>
                    <a:pt x="1056" y="1"/>
                    <a:pt x="382" y="716"/>
                    <a:pt x="296" y="1532"/>
                  </a:cubicBezTo>
                  <a:cubicBezTo>
                    <a:pt x="296" y="1623"/>
                    <a:pt x="205" y="1714"/>
                    <a:pt x="205" y="1805"/>
                  </a:cubicBezTo>
                  <a:cubicBezTo>
                    <a:pt x="0" y="2851"/>
                    <a:pt x="864" y="3988"/>
                    <a:pt x="2001" y="4170"/>
                  </a:cubicBezTo>
                  <a:cubicBezTo>
                    <a:pt x="2074" y="4184"/>
                    <a:pt x="2145" y="4191"/>
                    <a:pt x="2215" y="4191"/>
                  </a:cubicBezTo>
                  <a:cubicBezTo>
                    <a:pt x="3160" y="4191"/>
                    <a:pt x="3889" y="2968"/>
                    <a:pt x="3889" y="2100"/>
                  </a:cubicBezTo>
                  <a:cubicBezTo>
                    <a:pt x="3980" y="1054"/>
                    <a:pt x="3138" y="8"/>
                    <a:pt x="2092" y="8"/>
                  </a:cubicBezTo>
                  <a:cubicBezTo>
                    <a:pt x="2039" y="3"/>
                    <a:pt x="1987" y="1"/>
                    <a:pt x="1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6266166" y="205406"/>
              <a:ext cx="200786" cy="268504"/>
            </a:xfrm>
            <a:custGeom>
              <a:avLst/>
              <a:gdLst/>
              <a:ahLst/>
              <a:cxnLst/>
              <a:rect l="l" t="t" r="r" b="b"/>
              <a:pathLst>
                <a:path w="7300" h="9762" extrusionOk="0">
                  <a:moveTo>
                    <a:pt x="2092" y="593"/>
                  </a:moveTo>
                  <a:cubicBezTo>
                    <a:pt x="5321" y="2094"/>
                    <a:pt x="6640" y="5800"/>
                    <a:pt x="4935" y="9030"/>
                  </a:cubicBezTo>
                  <a:lnTo>
                    <a:pt x="4935" y="9120"/>
                  </a:lnTo>
                  <a:cubicBezTo>
                    <a:pt x="2843" y="6846"/>
                    <a:pt x="569" y="3913"/>
                    <a:pt x="2092" y="684"/>
                  </a:cubicBezTo>
                  <a:lnTo>
                    <a:pt x="2092" y="593"/>
                  </a:lnTo>
                  <a:close/>
                  <a:moveTo>
                    <a:pt x="1859" y="0"/>
                  </a:moveTo>
                  <a:cubicBezTo>
                    <a:pt x="1675" y="0"/>
                    <a:pt x="1615" y="149"/>
                    <a:pt x="1615" y="297"/>
                  </a:cubicBezTo>
                  <a:lnTo>
                    <a:pt x="1524" y="388"/>
                  </a:lnTo>
                  <a:cubicBezTo>
                    <a:pt x="0" y="4004"/>
                    <a:pt x="2365" y="7119"/>
                    <a:pt x="4639" y="9689"/>
                  </a:cubicBezTo>
                  <a:cubicBezTo>
                    <a:pt x="4696" y="9739"/>
                    <a:pt x="4758" y="9762"/>
                    <a:pt x="4817" y="9762"/>
                  </a:cubicBezTo>
                  <a:cubicBezTo>
                    <a:pt x="4974" y="9762"/>
                    <a:pt x="5117" y="9607"/>
                    <a:pt x="5117" y="9393"/>
                  </a:cubicBezTo>
                  <a:cubicBezTo>
                    <a:pt x="5143" y="9420"/>
                    <a:pt x="5180" y="9431"/>
                    <a:pt x="5220" y="9431"/>
                  </a:cubicBezTo>
                  <a:cubicBezTo>
                    <a:pt x="5318" y="9431"/>
                    <a:pt x="5439" y="9367"/>
                    <a:pt x="5503" y="9302"/>
                  </a:cubicBezTo>
                  <a:cubicBezTo>
                    <a:pt x="7300" y="5619"/>
                    <a:pt x="5776" y="1525"/>
                    <a:pt x="2001" y="25"/>
                  </a:cubicBezTo>
                  <a:cubicBezTo>
                    <a:pt x="1947" y="8"/>
                    <a:pt x="1900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17"/>
          <p:cNvGrpSpPr/>
          <p:nvPr/>
        </p:nvGrpSpPr>
        <p:grpSpPr>
          <a:xfrm>
            <a:off x="6378386" y="18427"/>
            <a:ext cx="122617" cy="743433"/>
            <a:chOff x="5111561" y="18427"/>
            <a:chExt cx="122617" cy="743433"/>
          </a:xfrm>
        </p:grpSpPr>
        <p:sp>
          <p:nvSpPr>
            <p:cNvPr id="609" name="Google Shape;609;p17"/>
            <p:cNvSpPr/>
            <p:nvPr/>
          </p:nvSpPr>
          <p:spPr>
            <a:xfrm>
              <a:off x="5155954" y="39056"/>
              <a:ext cx="73218" cy="73218"/>
            </a:xfrm>
            <a:custGeom>
              <a:avLst/>
              <a:gdLst/>
              <a:ahLst/>
              <a:cxnLst/>
              <a:rect l="l" t="t" r="r" b="b"/>
              <a:pathLst>
                <a:path w="2662" h="2662" extrusionOk="0">
                  <a:moveTo>
                    <a:pt x="1343" y="1"/>
                  </a:moveTo>
                  <a:cubicBezTo>
                    <a:pt x="569" y="1"/>
                    <a:pt x="1" y="569"/>
                    <a:pt x="1" y="1320"/>
                  </a:cubicBezTo>
                  <a:cubicBezTo>
                    <a:pt x="1" y="2002"/>
                    <a:pt x="569" y="2662"/>
                    <a:pt x="1343" y="2662"/>
                  </a:cubicBezTo>
                  <a:cubicBezTo>
                    <a:pt x="2093" y="2662"/>
                    <a:pt x="2661" y="2002"/>
                    <a:pt x="2661" y="1320"/>
                  </a:cubicBezTo>
                  <a:cubicBezTo>
                    <a:pt x="2661" y="569"/>
                    <a:pt x="2093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5127184" y="18427"/>
              <a:ext cx="104491" cy="104161"/>
            </a:xfrm>
            <a:custGeom>
              <a:avLst/>
              <a:gdLst/>
              <a:ahLst/>
              <a:cxnLst/>
              <a:rect l="l" t="t" r="r" b="b"/>
              <a:pathLst>
                <a:path w="3799" h="3787" extrusionOk="0">
                  <a:moveTo>
                    <a:pt x="1928" y="618"/>
                  </a:moveTo>
                  <a:cubicBezTo>
                    <a:pt x="2586" y="618"/>
                    <a:pt x="3230" y="1046"/>
                    <a:pt x="3230" y="1888"/>
                  </a:cubicBezTo>
                  <a:cubicBezTo>
                    <a:pt x="3183" y="2765"/>
                    <a:pt x="2559" y="3191"/>
                    <a:pt x="1924" y="3191"/>
                  </a:cubicBezTo>
                  <a:cubicBezTo>
                    <a:pt x="1324" y="3191"/>
                    <a:pt x="713" y="2810"/>
                    <a:pt x="569" y="2070"/>
                  </a:cubicBezTo>
                  <a:cubicBezTo>
                    <a:pt x="478" y="1979"/>
                    <a:pt x="478" y="1888"/>
                    <a:pt x="387" y="1888"/>
                  </a:cubicBezTo>
                  <a:cubicBezTo>
                    <a:pt x="478" y="1888"/>
                    <a:pt x="569" y="1797"/>
                    <a:pt x="569" y="1706"/>
                  </a:cubicBezTo>
                  <a:cubicBezTo>
                    <a:pt x="711" y="977"/>
                    <a:pt x="1326" y="618"/>
                    <a:pt x="1928" y="618"/>
                  </a:cubicBezTo>
                  <a:close/>
                  <a:moveTo>
                    <a:pt x="2184" y="1"/>
                  </a:moveTo>
                  <a:cubicBezTo>
                    <a:pt x="1138" y="1"/>
                    <a:pt x="206" y="569"/>
                    <a:pt x="1" y="1615"/>
                  </a:cubicBezTo>
                  <a:cubicBezTo>
                    <a:pt x="1" y="1706"/>
                    <a:pt x="1" y="1797"/>
                    <a:pt x="206" y="1888"/>
                  </a:cubicBezTo>
                  <a:cubicBezTo>
                    <a:pt x="1" y="1979"/>
                    <a:pt x="1" y="2070"/>
                    <a:pt x="1" y="2184"/>
                  </a:cubicBezTo>
                  <a:cubicBezTo>
                    <a:pt x="192" y="3055"/>
                    <a:pt x="939" y="3787"/>
                    <a:pt x="1889" y="3787"/>
                  </a:cubicBezTo>
                  <a:cubicBezTo>
                    <a:pt x="1956" y="3787"/>
                    <a:pt x="2024" y="3783"/>
                    <a:pt x="2093" y="3775"/>
                  </a:cubicBezTo>
                  <a:cubicBezTo>
                    <a:pt x="3048" y="3775"/>
                    <a:pt x="3798" y="2934"/>
                    <a:pt x="3798" y="1888"/>
                  </a:cubicBezTo>
                  <a:cubicBezTo>
                    <a:pt x="3798" y="933"/>
                    <a:pt x="3139" y="92"/>
                    <a:pt x="2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5111561" y="586928"/>
              <a:ext cx="122617" cy="174932"/>
            </a:xfrm>
            <a:custGeom>
              <a:avLst/>
              <a:gdLst/>
              <a:ahLst/>
              <a:cxnLst/>
              <a:rect l="l" t="t" r="r" b="b"/>
              <a:pathLst>
                <a:path w="4458" h="6360" extrusionOk="0">
                  <a:moveTo>
                    <a:pt x="2412" y="746"/>
                  </a:moveTo>
                  <a:cubicBezTo>
                    <a:pt x="2575" y="746"/>
                    <a:pt x="2753" y="865"/>
                    <a:pt x="2957" y="1116"/>
                  </a:cubicBezTo>
                  <a:cubicBezTo>
                    <a:pt x="3798" y="1503"/>
                    <a:pt x="3707" y="1685"/>
                    <a:pt x="3525" y="2549"/>
                  </a:cubicBezTo>
                  <a:cubicBezTo>
                    <a:pt x="3411" y="2913"/>
                    <a:pt x="3229" y="3390"/>
                    <a:pt x="3048" y="3777"/>
                  </a:cubicBezTo>
                  <a:cubicBezTo>
                    <a:pt x="2570" y="4618"/>
                    <a:pt x="1911" y="5278"/>
                    <a:pt x="1137" y="5755"/>
                  </a:cubicBezTo>
                  <a:cubicBezTo>
                    <a:pt x="1046" y="5846"/>
                    <a:pt x="1046" y="5960"/>
                    <a:pt x="955" y="5960"/>
                  </a:cubicBezTo>
                  <a:cubicBezTo>
                    <a:pt x="774" y="5096"/>
                    <a:pt x="683" y="4141"/>
                    <a:pt x="864" y="3208"/>
                  </a:cubicBezTo>
                  <a:cubicBezTo>
                    <a:pt x="955" y="2640"/>
                    <a:pt x="1137" y="2162"/>
                    <a:pt x="1433" y="1685"/>
                  </a:cubicBezTo>
                  <a:cubicBezTo>
                    <a:pt x="1615" y="1503"/>
                    <a:pt x="1820" y="1207"/>
                    <a:pt x="2001" y="1025"/>
                  </a:cubicBezTo>
                  <a:cubicBezTo>
                    <a:pt x="2131" y="842"/>
                    <a:pt x="2265" y="746"/>
                    <a:pt x="2412" y="746"/>
                  </a:cubicBezTo>
                  <a:close/>
                  <a:moveTo>
                    <a:pt x="2883" y="1"/>
                  </a:moveTo>
                  <a:cubicBezTo>
                    <a:pt x="1946" y="1"/>
                    <a:pt x="1188" y="954"/>
                    <a:pt x="774" y="1685"/>
                  </a:cubicBezTo>
                  <a:cubicBezTo>
                    <a:pt x="114" y="3117"/>
                    <a:pt x="0" y="4618"/>
                    <a:pt x="478" y="6142"/>
                  </a:cubicBezTo>
                  <a:cubicBezTo>
                    <a:pt x="519" y="6265"/>
                    <a:pt x="620" y="6314"/>
                    <a:pt x="719" y="6314"/>
                  </a:cubicBezTo>
                  <a:cubicBezTo>
                    <a:pt x="839" y="6314"/>
                    <a:pt x="955" y="6242"/>
                    <a:pt x="955" y="6142"/>
                  </a:cubicBezTo>
                  <a:cubicBezTo>
                    <a:pt x="1022" y="6275"/>
                    <a:pt x="1150" y="6359"/>
                    <a:pt x="1284" y="6359"/>
                  </a:cubicBezTo>
                  <a:cubicBezTo>
                    <a:pt x="1334" y="6359"/>
                    <a:pt x="1384" y="6348"/>
                    <a:pt x="1433" y="6324"/>
                  </a:cubicBezTo>
                  <a:cubicBezTo>
                    <a:pt x="2661" y="5482"/>
                    <a:pt x="3525" y="4345"/>
                    <a:pt x="3980" y="2913"/>
                  </a:cubicBezTo>
                  <a:cubicBezTo>
                    <a:pt x="4185" y="2071"/>
                    <a:pt x="4457" y="457"/>
                    <a:pt x="3320" y="70"/>
                  </a:cubicBezTo>
                  <a:cubicBezTo>
                    <a:pt x="3171" y="22"/>
                    <a:pt x="3025" y="1"/>
                    <a:pt x="2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17"/>
          <p:cNvGrpSpPr/>
          <p:nvPr/>
        </p:nvGrpSpPr>
        <p:grpSpPr>
          <a:xfrm>
            <a:off x="-73830" y="3315926"/>
            <a:ext cx="452650" cy="1607035"/>
            <a:chOff x="2370" y="2706326"/>
            <a:chExt cx="452650" cy="1607035"/>
          </a:xfrm>
        </p:grpSpPr>
        <p:sp>
          <p:nvSpPr>
            <p:cNvPr id="613" name="Google Shape;613;p17"/>
            <p:cNvSpPr/>
            <p:nvPr/>
          </p:nvSpPr>
          <p:spPr>
            <a:xfrm>
              <a:off x="2370" y="3357892"/>
              <a:ext cx="452650" cy="955469"/>
            </a:xfrm>
            <a:custGeom>
              <a:avLst/>
              <a:gdLst/>
              <a:ahLst/>
              <a:cxnLst/>
              <a:rect l="l" t="t" r="r" b="b"/>
              <a:pathLst>
                <a:path w="16457" h="34738" extrusionOk="0">
                  <a:moveTo>
                    <a:pt x="7120" y="1"/>
                  </a:moveTo>
                  <a:cubicBezTo>
                    <a:pt x="6896" y="1"/>
                    <a:pt x="6724" y="365"/>
                    <a:pt x="6974" y="519"/>
                  </a:cubicBezTo>
                  <a:cubicBezTo>
                    <a:pt x="9635" y="2315"/>
                    <a:pt x="12659" y="4225"/>
                    <a:pt x="14183" y="7250"/>
                  </a:cubicBezTo>
                  <a:cubicBezTo>
                    <a:pt x="15774" y="10092"/>
                    <a:pt x="15979" y="13685"/>
                    <a:pt x="15320" y="16914"/>
                  </a:cubicBezTo>
                  <a:cubicBezTo>
                    <a:pt x="14069" y="22599"/>
                    <a:pt x="10294" y="27534"/>
                    <a:pt x="4882" y="29717"/>
                  </a:cubicBezTo>
                  <a:cubicBezTo>
                    <a:pt x="4609" y="29035"/>
                    <a:pt x="4132" y="28375"/>
                    <a:pt x="3472" y="28011"/>
                  </a:cubicBezTo>
                  <a:cubicBezTo>
                    <a:pt x="3422" y="27976"/>
                    <a:pt x="3372" y="27961"/>
                    <a:pt x="3325" y="27961"/>
                  </a:cubicBezTo>
                  <a:cubicBezTo>
                    <a:pt x="3099" y="27961"/>
                    <a:pt x="2950" y="28315"/>
                    <a:pt x="3176" y="28466"/>
                  </a:cubicBezTo>
                  <a:cubicBezTo>
                    <a:pt x="5916" y="30347"/>
                    <a:pt x="4354" y="34214"/>
                    <a:pt x="1449" y="34214"/>
                  </a:cubicBezTo>
                  <a:cubicBezTo>
                    <a:pt x="1123" y="34214"/>
                    <a:pt x="780" y="34166"/>
                    <a:pt x="425" y="34060"/>
                  </a:cubicBezTo>
                  <a:cubicBezTo>
                    <a:pt x="388" y="34035"/>
                    <a:pt x="352" y="34024"/>
                    <a:pt x="318" y="34024"/>
                  </a:cubicBezTo>
                  <a:cubicBezTo>
                    <a:pt x="107" y="34024"/>
                    <a:pt x="0" y="34459"/>
                    <a:pt x="334" y="34538"/>
                  </a:cubicBezTo>
                  <a:cubicBezTo>
                    <a:pt x="736" y="34672"/>
                    <a:pt x="1159" y="34737"/>
                    <a:pt x="1581" y="34737"/>
                  </a:cubicBezTo>
                  <a:cubicBezTo>
                    <a:pt x="2951" y="34737"/>
                    <a:pt x="4308" y="34045"/>
                    <a:pt x="4882" y="32741"/>
                  </a:cubicBezTo>
                  <a:cubicBezTo>
                    <a:pt x="5269" y="31877"/>
                    <a:pt x="5359" y="31036"/>
                    <a:pt x="5087" y="30285"/>
                  </a:cubicBezTo>
                  <a:cubicBezTo>
                    <a:pt x="10772" y="27898"/>
                    <a:pt x="14842" y="22599"/>
                    <a:pt x="15888" y="16528"/>
                  </a:cubicBezTo>
                  <a:cubicBezTo>
                    <a:pt x="16457" y="13412"/>
                    <a:pt x="16252" y="10001"/>
                    <a:pt x="14842" y="7159"/>
                  </a:cubicBezTo>
                  <a:cubicBezTo>
                    <a:pt x="13228" y="4021"/>
                    <a:pt x="10089" y="1951"/>
                    <a:pt x="7247" y="41"/>
                  </a:cubicBezTo>
                  <a:cubicBezTo>
                    <a:pt x="7204" y="13"/>
                    <a:pt x="7162" y="1"/>
                    <a:pt x="7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00489" y="3225263"/>
              <a:ext cx="110680" cy="166433"/>
            </a:xfrm>
            <a:custGeom>
              <a:avLst/>
              <a:gdLst/>
              <a:ahLst/>
              <a:cxnLst/>
              <a:rect l="l" t="t" r="r" b="b"/>
              <a:pathLst>
                <a:path w="4024" h="6051" extrusionOk="0">
                  <a:moveTo>
                    <a:pt x="391" y="0"/>
                  </a:moveTo>
                  <a:cubicBezTo>
                    <a:pt x="169" y="0"/>
                    <a:pt x="1" y="348"/>
                    <a:pt x="249" y="520"/>
                  </a:cubicBezTo>
                  <a:cubicBezTo>
                    <a:pt x="1181" y="1088"/>
                    <a:pt x="2318" y="1657"/>
                    <a:pt x="2886" y="2589"/>
                  </a:cubicBezTo>
                  <a:cubicBezTo>
                    <a:pt x="3455" y="3635"/>
                    <a:pt x="3364" y="4977"/>
                    <a:pt x="2227" y="5545"/>
                  </a:cubicBezTo>
                  <a:cubicBezTo>
                    <a:pt x="2001" y="5696"/>
                    <a:pt x="2150" y="6050"/>
                    <a:pt x="2376" y="6050"/>
                  </a:cubicBezTo>
                  <a:cubicBezTo>
                    <a:pt x="2422" y="6050"/>
                    <a:pt x="2472" y="6035"/>
                    <a:pt x="2523" y="6000"/>
                  </a:cubicBezTo>
                  <a:cubicBezTo>
                    <a:pt x="3660" y="5545"/>
                    <a:pt x="4023" y="4295"/>
                    <a:pt x="3751" y="3158"/>
                  </a:cubicBezTo>
                  <a:cubicBezTo>
                    <a:pt x="3364" y="1657"/>
                    <a:pt x="1863" y="702"/>
                    <a:pt x="521" y="42"/>
                  </a:cubicBezTo>
                  <a:cubicBezTo>
                    <a:pt x="478" y="13"/>
                    <a:pt x="433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639" y="2706326"/>
              <a:ext cx="291168" cy="525098"/>
            </a:xfrm>
            <a:custGeom>
              <a:avLst/>
              <a:gdLst/>
              <a:ahLst/>
              <a:cxnLst/>
              <a:rect l="l" t="t" r="r" b="b"/>
              <a:pathLst>
                <a:path w="10586" h="19091" extrusionOk="0">
                  <a:moveTo>
                    <a:pt x="457" y="1"/>
                  </a:moveTo>
                  <a:cubicBezTo>
                    <a:pt x="223" y="1"/>
                    <a:pt x="1" y="298"/>
                    <a:pt x="147" y="536"/>
                  </a:cubicBezTo>
                  <a:cubicBezTo>
                    <a:pt x="1193" y="1468"/>
                    <a:pt x="2421" y="2036"/>
                    <a:pt x="3672" y="2810"/>
                  </a:cubicBezTo>
                  <a:cubicBezTo>
                    <a:pt x="5378" y="3833"/>
                    <a:pt x="6787" y="5174"/>
                    <a:pt x="7834" y="6880"/>
                  </a:cubicBezTo>
                  <a:cubicBezTo>
                    <a:pt x="10017" y="10473"/>
                    <a:pt x="9926" y="14930"/>
                    <a:pt x="7924" y="18614"/>
                  </a:cubicBezTo>
                  <a:cubicBezTo>
                    <a:pt x="7864" y="18872"/>
                    <a:pt x="8057" y="19090"/>
                    <a:pt x="8247" y="19090"/>
                  </a:cubicBezTo>
                  <a:cubicBezTo>
                    <a:pt x="8340" y="19090"/>
                    <a:pt x="8433" y="19037"/>
                    <a:pt x="8493" y="18909"/>
                  </a:cubicBezTo>
                  <a:cubicBezTo>
                    <a:pt x="10198" y="15589"/>
                    <a:pt x="10585" y="11610"/>
                    <a:pt x="9061" y="8108"/>
                  </a:cubicBezTo>
                  <a:cubicBezTo>
                    <a:pt x="8311" y="6402"/>
                    <a:pt x="7174" y="4788"/>
                    <a:pt x="5650" y="3469"/>
                  </a:cubicBezTo>
                  <a:cubicBezTo>
                    <a:pt x="4036" y="2127"/>
                    <a:pt x="2058" y="1559"/>
                    <a:pt x="625" y="58"/>
                  </a:cubicBezTo>
                  <a:cubicBezTo>
                    <a:pt x="572" y="18"/>
                    <a:pt x="514" y="1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p17"/>
          <p:cNvSpPr/>
          <p:nvPr/>
        </p:nvSpPr>
        <p:spPr>
          <a:xfrm>
            <a:off x="8377873" y="4479117"/>
            <a:ext cx="786450" cy="713507"/>
          </a:xfrm>
          <a:custGeom>
            <a:avLst/>
            <a:gdLst/>
            <a:ahLst/>
            <a:cxnLst/>
            <a:rect l="l" t="t" r="r" b="b"/>
            <a:pathLst>
              <a:path w="28593" h="25941" extrusionOk="0">
                <a:moveTo>
                  <a:pt x="24671" y="0"/>
                </a:moveTo>
                <a:cubicBezTo>
                  <a:pt x="23298" y="0"/>
                  <a:pt x="21899" y="523"/>
                  <a:pt x="20762" y="1478"/>
                </a:cubicBezTo>
                <a:cubicBezTo>
                  <a:pt x="17829" y="4025"/>
                  <a:pt x="17442" y="8095"/>
                  <a:pt x="17351" y="11711"/>
                </a:cubicBezTo>
                <a:cubicBezTo>
                  <a:pt x="16905" y="11419"/>
                  <a:pt x="16401" y="11280"/>
                  <a:pt x="15901" y="11280"/>
                </a:cubicBezTo>
                <a:cubicBezTo>
                  <a:pt x="14923" y="11280"/>
                  <a:pt x="13959" y="11810"/>
                  <a:pt x="13463" y="12757"/>
                </a:cubicBezTo>
                <a:cubicBezTo>
                  <a:pt x="13076" y="13212"/>
                  <a:pt x="12985" y="13894"/>
                  <a:pt x="12894" y="14463"/>
                </a:cubicBezTo>
                <a:cubicBezTo>
                  <a:pt x="12810" y="15075"/>
                  <a:pt x="13039" y="15609"/>
                  <a:pt x="12708" y="15609"/>
                </a:cubicBezTo>
                <a:cubicBezTo>
                  <a:pt x="12682" y="15609"/>
                  <a:pt x="12654" y="15606"/>
                  <a:pt x="12621" y="15600"/>
                </a:cubicBezTo>
                <a:cubicBezTo>
                  <a:pt x="12235" y="15600"/>
                  <a:pt x="11371" y="15031"/>
                  <a:pt x="10916" y="14917"/>
                </a:cubicBezTo>
                <a:cubicBezTo>
                  <a:pt x="10347" y="14736"/>
                  <a:pt x="9665" y="14645"/>
                  <a:pt x="9006" y="14645"/>
                </a:cubicBezTo>
                <a:cubicBezTo>
                  <a:pt x="3139" y="14645"/>
                  <a:pt x="1" y="20420"/>
                  <a:pt x="296" y="25719"/>
                </a:cubicBezTo>
                <a:cubicBezTo>
                  <a:pt x="296" y="25867"/>
                  <a:pt x="416" y="25941"/>
                  <a:pt x="535" y="25941"/>
                </a:cubicBezTo>
                <a:cubicBezTo>
                  <a:pt x="654" y="25941"/>
                  <a:pt x="774" y="25867"/>
                  <a:pt x="774" y="25719"/>
                </a:cubicBezTo>
                <a:cubicBezTo>
                  <a:pt x="569" y="22513"/>
                  <a:pt x="1433" y="19193"/>
                  <a:pt x="3889" y="17009"/>
                </a:cubicBezTo>
                <a:cubicBezTo>
                  <a:pt x="5317" y="15797"/>
                  <a:pt x="7117" y="15145"/>
                  <a:pt x="8906" y="15145"/>
                </a:cubicBezTo>
                <a:cubicBezTo>
                  <a:pt x="10338" y="15145"/>
                  <a:pt x="11762" y="15562"/>
                  <a:pt x="12985" y="16441"/>
                </a:cubicBezTo>
                <a:cubicBezTo>
                  <a:pt x="13045" y="16494"/>
                  <a:pt x="13103" y="16516"/>
                  <a:pt x="13155" y="16516"/>
                </a:cubicBezTo>
                <a:cubicBezTo>
                  <a:pt x="13281" y="16516"/>
                  <a:pt x="13372" y="16388"/>
                  <a:pt x="13372" y="16259"/>
                </a:cubicBezTo>
                <a:cubicBezTo>
                  <a:pt x="13281" y="15304"/>
                  <a:pt x="13281" y="14349"/>
                  <a:pt x="13645" y="13508"/>
                </a:cubicBezTo>
                <a:cubicBezTo>
                  <a:pt x="14028" y="12542"/>
                  <a:pt x="14980" y="11710"/>
                  <a:pt x="15964" y="11710"/>
                </a:cubicBezTo>
                <a:cubicBezTo>
                  <a:pt x="16439" y="11710"/>
                  <a:pt x="16922" y="11904"/>
                  <a:pt x="17351" y="12371"/>
                </a:cubicBezTo>
                <a:cubicBezTo>
                  <a:pt x="17405" y="12424"/>
                  <a:pt x="17460" y="12446"/>
                  <a:pt x="17511" y="12446"/>
                </a:cubicBezTo>
                <a:cubicBezTo>
                  <a:pt x="17636" y="12446"/>
                  <a:pt x="17738" y="12317"/>
                  <a:pt x="17738" y="12189"/>
                </a:cubicBezTo>
                <a:cubicBezTo>
                  <a:pt x="17920" y="9232"/>
                  <a:pt x="18011" y="6026"/>
                  <a:pt x="19716" y="3366"/>
                </a:cubicBezTo>
                <a:cubicBezTo>
                  <a:pt x="20877" y="1673"/>
                  <a:pt x="22829" y="488"/>
                  <a:pt x="24737" y="488"/>
                </a:cubicBezTo>
                <a:cubicBezTo>
                  <a:pt x="25931" y="488"/>
                  <a:pt x="27108" y="952"/>
                  <a:pt x="28062" y="2047"/>
                </a:cubicBezTo>
                <a:cubicBezTo>
                  <a:pt x="28112" y="2080"/>
                  <a:pt x="28162" y="2094"/>
                  <a:pt x="28210" y="2094"/>
                </a:cubicBezTo>
                <a:cubicBezTo>
                  <a:pt x="28426" y="2094"/>
                  <a:pt x="28593" y="1809"/>
                  <a:pt x="28426" y="1660"/>
                </a:cubicBezTo>
                <a:cubicBezTo>
                  <a:pt x="27391" y="523"/>
                  <a:pt x="26044" y="0"/>
                  <a:pt x="24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7"/>
          <p:cNvSpPr/>
          <p:nvPr/>
        </p:nvSpPr>
        <p:spPr>
          <a:xfrm>
            <a:off x="6443248" y="4972246"/>
            <a:ext cx="644195" cy="197816"/>
          </a:xfrm>
          <a:custGeom>
            <a:avLst/>
            <a:gdLst/>
            <a:ahLst/>
            <a:cxnLst/>
            <a:rect l="l" t="t" r="r" b="b"/>
            <a:pathLst>
              <a:path w="23421" h="7192" extrusionOk="0">
                <a:moveTo>
                  <a:pt x="6169" y="0"/>
                </a:moveTo>
                <a:cubicBezTo>
                  <a:pt x="5678" y="0"/>
                  <a:pt x="5185" y="54"/>
                  <a:pt x="4696" y="167"/>
                </a:cubicBezTo>
                <a:cubicBezTo>
                  <a:pt x="1672" y="918"/>
                  <a:pt x="535" y="3464"/>
                  <a:pt x="57" y="6307"/>
                </a:cubicBezTo>
                <a:cubicBezTo>
                  <a:pt x="0" y="6547"/>
                  <a:pt x="199" y="6709"/>
                  <a:pt x="357" y="6709"/>
                </a:cubicBezTo>
                <a:cubicBezTo>
                  <a:pt x="453" y="6709"/>
                  <a:pt x="535" y="6649"/>
                  <a:pt x="535" y="6512"/>
                </a:cubicBezTo>
                <a:cubicBezTo>
                  <a:pt x="1103" y="3373"/>
                  <a:pt x="2513" y="736"/>
                  <a:pt x="6015" y="531"/>
                </a:cubicBezTo>
                <a:cubicBezTo>
                  <a:pt x="6079" y="529"/>
                  <a:pt x="6143" y="528"/>
                  <a:pt x="6207" y="528"/>
                </a:cubicBezTo>
                <a:cubicBezTo>
                  <a:pt x="9053" y="528"/>
                  <a:pt x="11367" y="2491"/>
                  <a:pt x="12746" y="4715"/>
                </a:cubicBezTo>
                <a:cubicBezTo>
                  <a:pt x="12799" y="4822"/>
                  <a:pt x="12891" y="4866"/>
                  <a:pt x="12995" y="4866"/>
                </a:cubicBezTo>
                <a:cubicBezTo>
                  <a:pt x="13069" y="4866"/>
                  <a:pt x="13148" y="4844"/>
                  <a:pt x="13223" y="4806"/>
                </a:cubicBezTo>
                <a:cubicBezTo>
                  <a:pt x="14426" y="3630"/>
                  <a:pt x="15899" y="3077"/>
                  <a:pt x="17343" y="3077"/>
                </a:cubicBezTo>
                <a:cubicBezTo>
                  <a:pt x="19640" y="3077"/>
                  <a:pt x="21861" y="4476"/>
                  <a:pt x="22797" y="6989"/>
                </a:cubicBezTo>
                <a:cubicBezTo>
                  <a:pt x="22833" y="7133"/>
                  <a:pt x="22943" y="7191"/>
                  <a:pt x="23058" y="7191"/>
                </a:cubicBezTo>
                <a:cubicBezTo>
                  <a:pt x="23234" y="7191"/>
                  <a:pt x="23420" y="7054"/>
                  <a:pt x="23365" y="6875"/>
                </a:cubicBezTo>
                <a:cubicBezTo>
                  <a:pt x="22501" y="4601"/>
                  <a:pt x="20614" y="2805"/>
                  <a:pt x="18158" y="2532"/>
                </a:cubicBezTo>
                <a:cubicBezTo>
                  <a:pt x="17875" y="2489"/>
                  <a:pt x="17590" y="2468"/>
                  <a:pt x="17304" y="2468"/>
                </a:cubicBezTo>
                <a:cubicBezTo>
                  <a:pt x="16231" y="2468"/>
                  <a:pt x="15148" y="2762"/>
                  <a:pt x="14178" y="3282"/>
                </a:cubicBezTo>
                <a:cubicBezTo>
                  <a:pt x="13759" y="3568"/>
                  <a:pt x="13537" y="3903"/>
                  <a:pt x="13221" y="3903"/>
                </a:cubicBezTo>
                <a:cubicBezTo>
                  <a:pt x="13109" y="3903"/>
                  <a:pt x="12985" y="3861"/>
                  <a:pt x="12837" y="3760"/>
                </a:cubicBezTo>
                <a:cubicBezTo>
                  <a:pt x="12359" y="3464"/>
                  <a:pt x="11904" y="2623"/>
                  <a:pt x="11518" y="2236"/>
                </a:cubicBezTo>
                <a:cubicBezTo>
                  <a:pt x="10079" y="870"/>
                  <a:pt x="8144" y="0"/>
                  <a:pt x="6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" name="Google Shape;618;p17"/>
          <p:cNvGrpSpPr/>
          <p:nvPr/>
        </p:nvGrpSpPr>
        <p:grpSpPr>
          <a:xfrm>
            <a:off x="933778" y="4544488"/>
            <a:ext cx="2081193" cy="612481"/>
            <a:chOff x="705178" y="4477813"/>
            <a:chExt cx="2081193" cy="612481"/>
          </a:xfrm>
        </p:grpSpPr>
        <p:sp>
          <p:nvSpPr>
            <p:cNvPr id="619" name="Google Shape;619;p17"/>
            <p:cNvSpPr/>
            <p:nvPr/>
          </p:nvSpPr>
          <p:spPr>
            <a:xfrm>
              <a:off x="2522268" y="4941547"/>
              <a:ext cx="264103" cy="148747"/>
            </a:xfrm>
            <a:custGeom>
              <a:avLst/>
              <a:gdLst/>
              <a:ahLst/>
              <a:cxnLst/>
              <a:rect l="l" t="t" r="r" b="b"/>
              <a:pathLst>
                <a:path w="9602" h="5408" extrusionOk="0">
                  <a:moveTo>
                    <a:pt x="2356" y="0"/>
                  </a:moveTo>
                  <a:cubicBezTo>
                    <a:pt x="1690" y="0"/>
                    <a:pt x="1012" y="87"/>
                    <a:pt x="337" y="269"/>
                  </a:cubicBezTo>
                  <a:cubicBezTo>
                    <a:pt x="0" y="353"/>
                    <a:pt x="131" y="847"/>
                    <a:pt x="460" y="847"/>
                  </a:cubicBezTo>
                  <a:cubicBezTo>
                    <a:pt x="486" y="847"/>
                    <a:pt x="513" y="844"/>
                    <a:pt x="542" y="837"/>
                  </a:cubicBezTo>
                  <a:cubicBezTo>
                    <a:pt x="1174" y="649"/>
                    <a:pt x="1815" y="559"/>
                    <a:pt x="2448" y="559"/>
                  </a:cubicBezTo>
                  <a:cubicBezTo>
                    <a:pt x="5327" y="559"/>
                    <a:pt x="8046" y="2408"/>
                    <a:pt x="8978" y="5204"/>
                  </a:cubicBezTo>
                  <a:cubicBezTo>
                    <a:pt x="9051" y="5349"/>
                    <a:pt x="9171" y="5407"/>
                    <a:pt x="9283" y="5407"/>
                  </a:cubicBezTo>
                  <a:cubicBezTo>
                    <a:pt x="9451" y="5407"/>
                    <a:pt x="9601" y="5276"/>
                    <a:pt x="9547" y="5113"/>
                  </a:cubicBezTo>
                  <a:cubicBezTo>
                    <a:pt x="8438" y="1974"/>
                    <a:pt x="5527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705178" y="4722140"/>
              <a:ext cx="448799" cy="368154"/>
            </a:xfrm>
            <a:custGeom>
              <a:avLst/>
              <a:gdLst/>
              <a:ahLst/>
              <a:cxnLst/>
              <a:rect l="l" t="t" r="r" b="b"/>
              <a:pathLst>
                <a:path w="16317" h="13385" extrusionOk="0">
                  <a:moveTo>
                    <a:pt x="11370" y="0"/>
                  </a:moveTo>
                  <a:cubicBezTo>
                    <a:pt x="9206" y="0"/>
                    <a:pt x="7032" y="816"/>
                    <a:pt x="5299" y="2288"/>
                  </a:cubicBezTo>
                  <a:cubicBezTo>
                    <a:pt x="2366" y="4744"/>
                    <a:pt x="1" y="9474"/>
                    <a:pt x="1410" y="13181"/>
                  </a:cubicBezTo>
                  <a:cubicBezTo>
                    <a:pt x="1447" y="13326"/>
                    <a:pt x="1560" y="13384"/>
                    <a:pt x="1676" y="13384"/>
                  </a:cubicBezTo>
                  <a:cubicBezTo>
                    <a:pt x="1851" y="13384"/>
                    <a:pt x="2033" y="13253"/>
                    <a:pt x="1979" y="13090"/>
                  </a:cubicBezTo>
                  <a:cubicBezTo>
                    <a:pt x="660" y="9679"/>
                    <a:pt x="2729" y="5403"/>
                    <a:pt x="5208" y="3039"/>
                  </a:cubicBezTo>
                  <a:cubicBezTo>
                    <a:pt x="6942" y="1465"/>
                    <a:pt x="9138" y="592"/>
                    <a:pt x="11329" y="592"/>
                  </a:cubicBezTo>
                  <a:cubicBezTo>
                    <a:pt x="12844" y="592"/>
                    <a:pt x="14357" y="1009"/>
                    <a:pt x="15714" y="1902"/>
                  </a:cubicBezTo>
                  <a:cubicBezTo>
                    <a:pt x="15760" y="1930"/>
                    <a:pt x="15807" y="1942"/>
                    <a:pt x="15854" y="1942"/>
                  </a:cubicBezTo>
                  <a:cubicBezTo>
                    <a:pt x="16105" y="1942"/>
                    <a:pt x="16317" y="1578"/>
                    <a:pt x="16009" y="1424"/>
                  </a:cubicBezTo>
                  <a:cubicBezTo>
                    <a:pt x="14592" y="453"/>
                    <a:pt x="12984" y="0"/>
                    <a:pt x="1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1125482" y="4477813"/>
              <a:ext cx="1386692" cy="496630"/>
            </a:xfrm>
            <a:custGeom>
              <a:avLst/>
              <a:gdLst/>
              <a:ahLst/>
              <a:cxnLst/>
              <a:rect l="l" t="t" r="r" b="b"/>
              <a:pathLst>
                <a:path w="50416" h="18056" extrusionOk="0">
                  <a:moveTo>
                    <a:pt x="19526" y="1"/>
                  </a:moveTo>
                  <a:cubicBezTo>
                    <a:pt x="14107" y="1"/>
                    <a:pt x="8744" y="2477"/>
                    <a:pt x="6686" y="7760"/>
                  </a:cubicBezTo>
                  <a:cubicBezTo>
                    <a:pt x="5878" y="7113"/>
                    <a:pt x="4951" y="6806"/>
                    <a:pt x="4042" y="6806"/>
                  </a:cubicBezTo>
                  <a:cubicBezTo>
                    <a:pt x="2394" y="6806"/>
                    <a:pt x="802" y="7816"/>
                    <a:pt x="69" y="9648"/>
                  </a:cubicBezTo>
                  <a:cubicBezTo>
                    <a:pt x="0" y="9812"/>
                    <a:pt x="180" y="9952"/>
                    <a:pt x="359" y="9952"/>
                  </a:cubicBezTo>
                  <a:cubicBezTo>
                    <a:pt x="476" y="9952"/>
                    <a:pt x="592" y="9892"/>
                    <a:pt x="638" y="9739"/>
                  </a:cubicBezTo>
                  <a:cubicBezTo>
                    <a:pt x="1230" y="8198"/>
                    <a:pt x="2592" y="7397"/>
                    <a:pt x="4005" y="7397"/>
                  </a:cubicBezTo>
                  <a:cubicBezTo>
                    <a:pt x="5032" y="7397"/>
                    <a:pt x="6087" y="7821"/>
                    <a:pt x="6891" y="8692"/>
                  </a:cubicBezTo>
                  <a:cubicBezTo>
                    <a:pt x="6931" y="8758"/>
                    <a:pt x="6986" y="8786"/>
                    <a:pt x="7044" y="8786"/>
                  </a:cubicBezTo>
                  <a:cubicBezTo>
                    <a:pt x="7247" y="8786"/>
                    <a:pt x="7485" y="8445"/>
                    <a:pt x="7255" y="8215"/>
                  </a:cubicBezTo>
                  <a:cubicBezTo>
                    <a:pt x="7255" y="8215"/>
                    <a:pt x="7164" y="8215"/>
                    <a:pt x="7164" y="8124"/>
                  </a:cubicBezTo>
                  <a:cubicBezTo>
                    <a:pt x="7164" y="8124"/>
                    <a:pt x="7164" y="8033"/>
                    <a:pt x="7255" y="8033"/>
                  </a:cubicBezTo>
                  <a:cubicBezTo>
                    <a:pt x="9202" y="2884"/>
                    <a:pt x="14371" y="634"/>
                    <a:pt x="19525" y="634"/>
                  </a:cubicBezTo>
                  <a:cubicBezTo>
                    <a:pt x="20631" y="634"/>
                    <a:pt x="21736" y="737"/>
                    <a:pt x="22809" y="938"/>
                  </a:cubicBezTo>
                  <a:cubicBezTo>
                    <a:pt x="25742" y="1393"/>
                    <a:pt x="29062" y="2439"/>
                    <a:pt x="31427" y="4349"/>
                  </a:cubicBezTo>
                  <a:cubicBezTo>
                    <a:pt x="33792" y="6328"/>
                    <a:pt x="34747" y="9352"/>
                    <a:pt x="35589" y="12308"/>
                  </a:cubicBezTo>
                  <a:cubicBezTo>
                    <a:pt x="35589" y="12308"/>
                    <a:pt x="35589" y="12399"/>
                    <a:pt x="35680" y="12399"/>
                  </a:cubicBezTo>
                  <a:cubicBezTo>
                    <a:pt x="35589" y="12490"/>
                    <a:pt x="35589" y="12581"/>
                    <a:pt x="35498" y="12581"/>
                  </a:cubicBezTo>
                  <a:cubicBezTo>
                    <a:pt x="35266" y="12813"/>
                    <a:pt x="35510" y="13142"/>
                    <a:pt x="35768" y="13142"/>
                  </a:cubicBezTo>
                  <a:cubicBezTo>
                    <a:pt x="35839" y="13142"/>
                    <a:pt x="35912" y="13117"/>
                    <a:pt x="35975" y="13059"/>
                  </a:cubicBezTo>
                  <a:cubicBezTo>
                    <a:pt x="37648" y="11217"/>
                    <a:pt x="39796" y="10382"/>
                    <a:pt x="41898" y="10382"/>
                  </a:cubicBezTo>
                  <a:cubicBezTo>
                    <a:pt x="45741" y="10382"/>
                    <a:pt x="49434" y="13171"/>
                    <a:pt x="49801" y="17697"/>
                  </a:cubicBezTo>
                  <a:cubicBezTo>
                    <a:pt x="49801" y="17936"/>
                    <a:pt x="49966" y="18056"/>
                    <a:pt x="50120" y="18056"/>
                  </a:cubicBezTo>
                  <a:cubicBezTo>
                    <a:pt x="50273" y="18056"/>
                    <a:pt x="50415" y="17936"/>
                    <a:pt x="50370" y="17697"/>
                  </a:cubicBezTo>
                  <a:cubicBezTo>
                    <a:pt x="49986" y="12826"/>
                    <a:pt x="45966" y="9740"/>
                    <a:pt x="41793" y="9740"/>
                  </a:cubicBezTo>
                  <a:cubicBezTo>
                    <a:pt x="39791" y="9740"/>
                    <a:pt x="37754" y="10450"/>
                    <a:pt x="36066" y="12013"/>
                  </a:cubicBezTo>
                  <a:cubicBezTo>
                    <a:pt x="35202" y="9079"/>
                    <a:pt x="34270" y="5941"/>
                    <a:pt x="31791" y="3872"/>
                  </a:cubicBezTo>
                  <a:cubicBezTo>
                    <a:pt x="29153" y="1689"/>
                    <a:pt x="25265" y="643"/>
                    <a:pt x="21945" y="165"/>
                  </a:cubicBezTo>
                  <a:cubicBezTo>
                    <a:pt x="21144" y="56"/>
                    <a:pt x="20334" y="1"/>
                    <a:pt x="19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17"/>
          <p:cNvSpPr/>
          <p:nvPr/>
        </p:nvSpPr>
        <p:spPr>
          <a:xfrm>
            <a:off x="8870736" y="3340866"/>
            <a:ext cx="315262" cy="737877"/>
          </a:xfrm>
          <a:custGeom>
            <a:avLst/>
            <a:gdLst/>
            <a:ahLst/>
            <a:cxnLst/>
            <a:rect l="l" t="t" r="r" b="b"/>
            <a:pathLst>
              <a:path w="11462" h="26827" extrusionOk="0">
                <a:moveTo>
                  <a:pt x="11075" y="1"/>
                </a:moveTo>
                <a:cubicBezTo>
                  <a:pt x="8051" y="92"/>
                  <a:pt x="5117" y="1706"/>
                  <a:pt x="3025" y="3798"/>
                </a:cubicBezTo>
                <a:cubicBezTo>
                  <a:pt x="751" y="6163"/>
                  <a:pt x="478" y="9097"/>
                  <a:pt x="1706" y="12144"/>
                </a:cubicBezTo>
                <a:cubicBezTo>
                  <a:pt x="2366" y="13736"/>
                  <a:pt x="3321" y="15168"/>
                  <a:pt x="4458" y="16305"/>
                </a:cubicBezTo>
                <a:cubicBezTo>
                  <a:pt x="5026" y="16783"/>
                  <a:pt x="5868" y="17147"/>
                  <a:pt x="5868" y="17920"/>
                </a:cubicBezTo>
                <a:cubicBezTo>
                  <a:pt x="5959" y="18488"/>
                  <a:pt x="5299" y="19534"/>
                  <a:pt x="5299" y="20194"/>
                </a:cubicBezTo>
                <a:cubicBezTo>
                  <a:pt x="4935" y="23309"/>
                  <a:pt x="7005" y="25970"/>
                  <a:pt x="9938" y="26811"/>
                </a:cubicBezTo>
                <a:cubicBezTo>
                  <a:pt x="9973" y="26821"/>
                  <a:pt x="10006" y="26826"/>
                  <a:pt x="10037" y="26826"/>
                </a:cubicBezTo>
                <a:cubicBezTo>
                  <a:pt x="10353" y="26826"/>
                  <a:pt x="10474" y="26346"/>
                  <a:pt x="10143" y="26243"/>
                </a:cubicBezTo>
                <a:cubicBezTo>
                  <a:pt x="6345" y="25219"/>
                  <a:pt x="4731" y="21126"/>
                  <a:pt x="6732" y="17715"/>
                </a:cubicBezTo>
                <a:cubicBezTo>
                  <a:pt x="6823" y="17624"/>
                  <a:pt x="6732" y="17442"/>
                  <a:pt x="6641" y="17351"/>
                </a:cubicBezTo>
                <a:cubicBezTo>
                  <a:pt x="3412" y="14986"/>
                  <a:pt x="1" y="10143"/>
                  <a:pt x="2093" y="6072"/>
                </a:cubicBezTo>
                <a:cubicBezTo>
                  <a:pt x="3685" y="3048"/>
                  <a:pt x="7664" y="660"/>
                  <a:pt x="11075" y="569"/>
                </a:cubicBezTo>
                <a:cubicBezTo>
                  <a:pt x="11462" y="569"/>
                  <a:pt x="11462" y="1"/>
                  <a:pt x="110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" name="Google Shape;623;p17"/>
          <p:cNvGrpSpPr/>
          <p:nvPr/>
        </p:nvGrpSpPr>
        <p:grpSpPr>
          <a:xfrm>
            <a:off x="878129" y="27201"/>
            <a:ext cx="1989932" cy="775256"/>
            <a:chOff x="878129" y="27201"/>
            <a:chExt cx="1989932" cy="775256"/>
          </a:xfrm>
        </p:grpSpPr>
        <p:sp>
          <p:nvSpPr>
            <p:cNvPr id="624" name="Google Shape;624;p17"/>
            <p:cNvSpPr/>
            <p:nvPr/>
          </p:nvSpPr>
          <p:spPr>
            <a:xfrm>
              <a:off x="1476363" y="27201"/>
              <a:ext cx="120114" cy="110350"/>
            </a:xfrm>
            <a:custGeom>
              <a:avLst/>
              <a:gdLst/>
              <a:ahLst/>
              <a:cxnLst/>
              <a:rect l="l" t="t" r="r" b="b"/>
              <a:pathLst>
                <a:path w="4367" h="4012" extrusionOk="0">
                  <a:moveTo>
                    <a:pt x="2179" y="502"/>
                  </a:moveTo>
                  <a:cubicBezTo>
                    <a:pt x="2761" y="502"/>
                    <a:pt x="3287" y="996"/>
                    <a:pt x="3503" y="1660"/>
                  </a:cubicBezTo>
                  <a:cubicBezTo>
                    <a:pt x="3822" y="2740"/>
                    <a:pt x="2950" y="3393"/>
                    <a:pt x="2086" y="3393"/>
                  </a:cubicBezTo>
                  <a:cubicBezTo>
                    <a:pt x="1659" y="3393"/>
                    <a:pt x="1234" y="3234"/>
                    <a:pt x="956" y="2888"/>
                  </a:cubicBezTo>
                  <a:lnTo>
                    <a:pt x="956" y="2706"/>
                  </a:lnTo>
                  <a:cubicBezTo>
                    <a:pt x="478" y="1956"/>
                    <a:pt x="956" y="1000"/>
                    <a:pt x="1706" y="614"/>
                  </a:cubicBezTo>
                  <a:cubicBezTo>
                    <a:pt x="1865" y="537"/>
                    <a:pt x="2024" y="502"/>
                    <a:pt x="2179" y="502"/>
                  </a:cubicBezTo>
                  <a:close/>
                  <a:moveTo>
                    <a:pt x="2127" y="1"/>
                  </a:moveTo>
                  <a:cubicBezTo>
                    <a:pt x="1890" y="1"/>
                    <a:pt x="1648" y="51"/>
                    <a:pt x="1411" y="159"/>
                  </a:cubicBezTo>
                  <a:cubicBezTo>
                    <a:pt x="569" y="523"/>
                    <a:pt x="92" y="1387"/>
                    <a:pt x="183" y="2319"/>
                  </a:cubicBezTo>
                  <a:cubicBezTo>
                    <a:pt x="92" y="2319"/>
                    <a:pt x="1" y="2433"/>
                    <a:pt x="92" y="2615"/>
                  </a:cubicBezTo>
                  <a:cubicBezTo>
                    <a:pt x="410" y="3475"/>
                    <a:pt x="1234" y="4012"/>
                    <a:pt x="2149" y="4012"/>
                  </a:cubicBezTo>
                  <a:cubicBezTo>
                    <a:pt x="2347" y="4012"/>
                    <a:pt x="2550" y="3987"/>
                    <a:pt x="2752" y="3934"/>
                  </a:cubicBezTo>
                  <a:cubicBezTo>
                    <a:pt x="3889" y="3661"/>
                    <a:pt x="4367" y="2433"/>
                    <a:pt x="3980" y="1387"/>
                  </a:cubicBezTo>
                  <a:cubicBezTo>
                    <a:pt x="3682" y="578"/>
                    <a:pt x="2934" y="1"/>
                    <a:pt x="2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878129" y="537474"/>
              <a:ext cx="77014" cy="63509"/>
            </a:xfrm>
            <a:custGeom>
              <a:avLst/>
              <a:gdLst/>
              <a:ahLst/>
              <a:cxnLst/>
              <a:rect l="l" t="t" r="r" b="b"/>
              <a:pathLst>
                <a:path w="2800" h="2309" extrusionOk="0">
                  <a:moveTo>
                    <a:pt x="1267" y="0"/>
                  </a:moveTo>
                  <a:cubicBezTo>
                    <a:pt x="737" y="0"/>
                    <a:pt x="211" y="295"/>
                    <a:pt x="57" y="822"/>
                  </a:cubicBezTo>
                  <a:cubicBezTo>
                    <a:pt x="0" y="1063"/>
                    <a:pt x="199" y="1224"/>
                    <a:pt x="379" y="1224"/>
                  </a:cubicBezTo>
                  <a:cubicBezTo>
                    <a:pt x="489" y="1224"/>
                    <a:pt x="591" y="1164"/>
                    <a:pt x="625" y="1027"/>
                  </a:cubicBezTo>
                  <a:cubicBezTo>
                    <a:pt x="683" y="726"/>
                    <a:pt x="1001" y="579"/>
                    <a:pt x="1303" y="579"/>
                  </a:cubicBezTo>
                  <a:cubicBezTo>
                    <a:pt x="1481" y="579"/>
                    <a:pt x="1653" y="630"/>
                    <a:pt x="1762" y="731"/>
                  </a:cubicBezTo>
                  <a:cubicBezTo>
                    <a:pt x="2073" y="1139"/>
                    <a:pt x="1572" y="1745"/>
                    <a:pt x="1122" y="1745"/>
                  </a:cubicBezTo>
                  <a:cubicBezTo>
                    <a:pt x="1045" y="1745"/>
                    <a:pt x="969" y="1727"/>
                    <a:pt x="898" y="1686"/>
                  </a:cubicBezTo>
                  <a:cubicBezTo>
                    <a:pt x="840" y="1657"/>
                    <a:pt x="783" y="1644"/>
                    <a:pt x="731" y="1644"/>
                  </a:cubicBezTo>
                  <a:cubicBezTo>
                    <a:pt x="457" y="1644"/>
                    <a:pt x="301" y="1992"/>
                    <a:pt x="625" y="2164"/>
                  </a:cubicBezTo>
                  <a:cubicBezTo>
                    <a:pt x="790" y="2264"/>
                    <a:pt x="967" y="2308"/>
                    <a:pt x="1143" y="2308"/>
                  </a:cubicBezTo>
                  <a:cubicBezTo>
                    <a:pt x="1971" y="2308"/>
                    <a:pt x="2799" y="1336"/>
                    <a:pt x="2331" y="549"/>
                  </a:cubicBezTo>
                  <a:cubicBezTo>
                    <a:pt x="2084" y="174"/>
                    <a:pt x="1674" y="0"/>
                    <a:pt x="12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1775975" y="239237"/>
              <a:ext cx="344033" cy="386528"/>
            </a:xfrm>
            <a:custGeom>
              <a:avLst/>
              <a:gdLst/>
              <a:ahLst/>
              <a:cxnLst/>
              <a:rect l="l" t="t" r="r" b="b"/>
              <a:pathLst>
                <a:path w="12508" h="14053" extrusionOk="0">
                  <a:moveTo>
                    <a:pt x="5107" y="0"/>
                  </a:moveTo>
                  <a:cubicBezTo>
                    <a:pt x="4954" y="0"/>
                    <a:pt x="4797" y="35"/>
                    <a:pt x="4639" y="113"/>
                  </a:cubicBezTo>
                  <a:cubicBezTo>
                    <a:pt x="4275" y="295"/>
                    <a:pt x="4071" y="682"/>
                    <a:pt x="3889" y="1069"/>
                  </a:cubicBezTo>
                  <a:cubicBezTo>
                    <a:pt x="2274" y="4184"/>
                    <a:pt x="1046" y="7504"/>
                    <a:pt x="182" y="11006"/>
                  </a:cubicBezTo>
                  <a:lnTo>
                    <a:pt x="0" y="11211"/>
                  </a:lnTo>
                  <a:cubicBezTo>
                    <a:pt x="1137" y="11870"/>
                    <a:pt x="2183" y="12620"/>
                    <a:pt x="3229" y="13280"/>
                  </a:cubicBezTo>
                  <a:cubicBezTo>
                    <a:pt x="3798" y="13666"/>
                    <a:pt x="4275" y="13939"/>
                    <a:pt x="4844" y="14053"/>
                  </a:cubicBezTo>
                  <a:cubicBezTo>
                    <a:pt x="5412" y="14053"/>
                    <a:pt x="5981" y="13848"/>
                    <a:pt x="6436" y="13575"/>
                  </a:cubicBezTo>
                  <a:cubicBezTo>
                    <a:pt x="8528" y="12529"/>
                    <a:pt x="10415" y="11211"/>
                    <a:pt x="12030" y="9596"/>
                  </a:cubicBezTo>
                  <a:cubicBezTo>
                    <a:pt x="12234" y="9391"/>
                    <a:pt x="12416" y="9209"/>
                    <a:pt x="12507" y="9027"/>
                  </a:cubicBezTo>
                  <a:cubicBezTo>
                    <a:pt x="12507" y="8732"/>
                    <a:pt x="12325" y="8459"/>
                    <a:pt x="12234" y="8163"/>
                  </a:cubicBezTo>
                  <a:cubicBezTo>
                    <a:pt x="10529" y="5707"/>
                    <a:pt x="8619" y="3252"/>
                    <a:pt x="6640" y="978"/>
                  </a:cubicBezTo>
                  <a:cubicBezTo>
                    <a:pt x="6260" y="525"/>
                    <a:pt x="5707" y="0"/>
                    <a:pt x="5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1461703" y="115052"/>
              <a:ext cx="495668" cy="469950"/>
            </a:xfrm>
            <a:custGeom>
              <a:avLst/>
              <a:gdLst/>
              <a:ahLst/>
              <a:cxnLst/>
              <a:rect l="l" t="t" r="r" b="b"/>
              <a:pathLst>
                <a:path w="18021" h="17086" extrusionOk="0">
                  <a:moveTo>
                    <a:pt x="16917" y="0"/>
                  </a:moveTo>
                  <a:cubicBezTo>
                    <a:pt x="16837" y="0"/>
                    <a:pt x="16762" y="51"/>
                    <a:pt x="16725" y="171"/>
                  </a:cubicBezTo>
                  <a:cubicBezTo>
                    <a:pt x="14564" y="4537"/>
                    <a:pt x="12381" y="8904"/>
                    <a:pt x="10380" y="13338"/>
                  </a:cubicBezTo>
                  <a:cubicBezTo>
                    <a:pt x="7174" y="11928"/>
                    <a:pt x="3854" y="10404"/>
                    <a:pt x="625" y="8995"/>
                  </a:cubicBezTo>
                  <a:cubicBezTo>
                    <a:pt x="590" y="8986"/>
                    <a:pt x="556" y="8983"/>
                    <a:pt x="524" y="8983"/>
                  </a:cubicBezTo>
                  <a:cubicBezTo>
                    <a:pt x="195" y="8983"/>
                    <a:pt x="0" y="9369"/>
                    <a:pt x="352" y="9472"/>
                  </a:cubicBezTo>
                  <a:cubicBezTo>
                    <a:pt x="6037" y="12019"/>
                    <a:pt x="11813" y="14589"/>
                    <a:pt x="17498" y="17044"/>
                  </a:cubicBezTo>
                  <a:cubicBezTo>
                    <a:pt x="17540" y="17073"/>
                    <a:pt x="17583" y="17085"/>
                    <a:pt x="17624" y="17085"/>
                  </a:cubicBezTo>
                  <a:cubicBezTo>
                    <a:pt x="17848" y="17085"/>
                    <a:pt x="18020" y="16721"/>
                    <a:pt x="17771" y="16567"/>
                  </a:cubicBezTo>
                  <a:cubicBezTo>
                    <a:pt x="15497" y="15612"/>
                    <a:pt x="13132" y="14589"/>
                    <a:pt x="10858" y="13542"/>
                  </a:cubicBezTo>
                  <a:cubicBezTo>
                    <a:pt x="12654" y="9654"/>
                    <a:pt x="14564" y="5765"/>
                    <a:pt x="16452" y="1877"/>
                  </a:cubicBezTo>
                  <a:cubicBezTo>
                    <a:pt x="16634" y="6630"/>
                    <a:pt x="16929" y="11359"/>
                    <a:pt x="17293" y="16180"/>
                  </a:cubicBezTo>
                  <a:cubicBezTo>
                    <a:pt x="17350" y="16328"/>
                    <a:pt x="17521" y="16402"/>
                    <a:pt x="17663" y="16402"/>
                  </a:cubicBezTo>
                  <a:cubicBezTo>
                    <a:pt x="17805" y="16402"/>
                    <a:pt x="17919" y="16328"/>
                    <a:pt x="17862" y="16180"/>
                  </a:cubicBezTo>
                  <a:cubicBezTo>
                    <a:pt x="17407" y="11064"/>
                    <a:pt x="17111" y="6061"/>
                    <a:pt x="17020" y="1036"/>
                  </a:cubicBezTo>
                  <a:lnTo>
                    <a:pt x="17020" y="831"/>
                  </a:lnTo>
                  <a:cubicBezTo>
                    <a:pt x="17020" y="740"/>
                    <a:pt x="17111" y="558"/>
                    <a:pt x="17202" y="467"/>
                  </a:cubicBezTo>
                  <a:cubicBezTo>
                    <a:pt x="17263" y="208"/>
                    <a:pt x="17079" y="0"/>
                    <a:pt x="16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1138106" y="126989"/>
              <a:ext cx="1576092" cy="675468"/>
            </a:xfrm>
            <a:custGeom>
              <a:avLst/>
              <a:gdLst/>
              <a:ahLst/>
              <a:cxnLst/>
              <a:rect l="l" t="t" r="r" b="b"/>
              <a:pathLst>
                <a:path w="57302" h="24558" extrusionOk="0">
                  <a:moveTo>
                    <a:pt x="30400" y="2876"/>
                  </a:moveTo>
                  <a:lnTo>
                    <a:pt x="30400" y="2876"/>
                  </a:lnTo>
                  <a:cubicBezTo>
                    <a:pt x="32469" y="6377"/>
                    <a:pt x="34743" y="9788"/>
                    <a:pt x="37222" y="13108"/>
                  </a:cubicBezTo>
                  <a:cubicBezTo>
                    <a:pt x="37222" y="13108"/>
                    <a:pt x="37313" y="13108"/>
                    <a:pt x="37313" y="13199"/>
                  </a:cubicBezTo>
                  <a:cubicBezTo>
                    <a:pt x="35221" y="14155"/>
                    <a:pt x="33151" y="15087"/>
                    <a:pt x="31059" y="16042"/>
                  </a:cubicBezTo>
                  <a:cubicBezTo>
                    <a:pt x="30764" y="11676"/>
                    <a:pt x="30582" y="7333"/>
                    <a:pt x="30400" y="2876"/>
                  </a:cubicBezTo>
                  <a:close/>
                  <a:moveTo>
                    <a:pt x="29180" y="1"/>
                  </a:moveTo>
                  <a:cubicBezTo>
                    <a:pt x="28993" y="1"/>
                    <a:pt x="28748" y="205"/>
                    <a:pt x="28876" y="397"/>
                  </a:cubicBezTo>
                  <a:cubicBezTo>
                    <a:pt x="29172" y="965"/>
                    <a:pt x="29445" y="1443"/>
                    <a:pt x="29740" y="1920"/>
                  </a:cubicBezTo>
                  <a:lnTo>
                    <a:pt x="29740" y="2102"/>
                  </a:lnTo>
                  <a:cubicBezTo>
                    <a:pt x="30013" y="6764"/>
                    <a:pt x="30195" y="11494"/>
                    <a:pt x="30491" y="16224"/>
                  </a:cubicBezTo>
                  <a:lnTo>
                    <a:pt x="30491" y="16315"/>
                  </a:lnTo>
                  <a:cubicBezTo>
                    <a:pt x="30309" y="16428"/>
                    <a:pt x="30013" y="16519"/>
                    <a:pt x="29831" y="16610"/>
                  </a:cubicBezTo>
                  <a:cubicBezTo>
                    <a:pt x="29505" y="16764"/>
                    <a:pt x="29665" y="17129"/>
                    <a:pt x="29942" y="17129"/>
                  </a:cubicBezTo>
                  <a:cubicBezTo>
                    <a:pt x="29993" y="17129"/>
                    <a:pt x="30048" y="17116"/>
                    <a:pt x="30104" y="17088"/>
                  </a:cubicBezTo>
                  <a:cubicBezTo>
                    <a:pt x="35789" y="14518"/>
                    <a:pt x="41565" y="11881"/>
                    <a:pt x="47250" y="9220"/>
                  </a:cubicBezTo>
                  <a:lnTo>
                    <a:pt x="47250" y="9220"/>
                  </a:lnTo>
                  <a:cubicBezTo>
                    <a:pt x="46409" y="14245"/>
                    <a:pt x="44976" y="19066"/>
                    <a:pt x="43089" y="23705"/>
                  </a:cubicBezTo>
                  <a:cubicBezTo>
                    <a:pt x="42410" y="23816"/>
                    <a:pt x="41528" y="23903"/>
                    <a:pt x="40628" y="23903"/>
                  </a:cubicBezTo>
                  <a:cubicBezTo>
                    <a:pt x="38391" y="23903"/>
                    <a:pt x="36043" y="23368"/>
                    <a:pt x="36449" y="21340"/>
                  </a:cubicBezTo>
                  <a:cubicBezTo>
                    <a:pt x="36562" y="21067"/>
                    <a:pt x="36358" y="20976"/>
                    <a:pt x="36085" y="20976"/>
                  </a:cubicBezTo>
                  <a:cubicBezTo>
                    <a:pt x="31343" y="21864"/>
                    <a:pt x="26545" y="24015"/>
                    <a:pt x="21692" y="24015"/>
                  </a:cubicBezTo>
                  <a:cubicBezTo>
                    <a:pt x="20332" y="24015"/>
                    <a:pt x="18967" y="23846"/>
                    <a:pt x="17597" y="23432"/>
                  </a:cubicBezTo>
                  <a:cubicBezTo>
                    <a:pt x="15892" y="18498"/>
                    <a:pt x="14004" y="13677"/>
                    <a:pt x="11912" y="8924"/>
                  </a:cubicBezTo>
                  <a:cubicBezTo>
                    <a:pt x="11852" y="8804"/>
                    <a:pt x="11760" y="8753"/>
                    <a:pt x="11666" y="8753"/>
                  </a:cubicBezTo>
                  <a:cubicBezTo>
                    <a:pt x="11477" y="8753"/>
                    <a:pt x="11283" y="8961"/>
                    <a:pt x="11344" y="9220"/>
                  </a:cubicBezTo>
                  <a:cubicBezTo>
                    <a:pt x="13345" y="13586"/>
                    <a:pt x="15141" y="18134"/>
                    <a:pt x="16756" y="22568"/>
                  </a:cubicBezTo>
                  <a:cubicBezTo>
                    <a:pt x="14391" y="20499"/>
                    <a:pt x="11344" y="19453"/>
                    <a:pt x="8137" y="19453"/>
                  </a:cubicBezTo>
                  <a:cubicBezTo>
                    <a:pt x="8024" y="19453"/>
                    <a:pt x="7933" y="19544"/>
                    <a:pt x="7842" y="19635"/>
                  </a:cubicBezTo>
                  <a:cubicBezTo>
                    <a:pt x="7660" y="20294"/>
                    <a:pt x="7933" y="19839"/>
                    <a:pt x="7842" y="20499"/>
                  </a:cubicBezTo>
                  <a:cubicBezTo>
                    <a:pt x="7933" y="20681"/>
                    <a:pt x="8024" y="20772"/>
                    <a:pt x="8137" y="20976"/>
                  </a:cubicBezTo>
                  <a:cubicBezTo>
                    <a:pt x="7861" y="22381"/>
                    <a:pt x="7266" y="23148"/>
                    <a:pt x="6334" y="23148"/>
                  </a:cubicBezTo>
                  <a:cubicBezTo>
                    <a:pt x="6270" y="23148"/>
                    <a:pt x="6204" y="23144"/>
                    <a:pt x="6136" y="23137"/>
                  </a:cubicBezTo>
                  <a:cubicBezTo>
                    <a:pt x="5664" y="23238"/>
                    <a:pt x="5166" y="23280"/>
                    <a:pt x="4656" y="23280"/>
                  </a:cubicBezTo>
                  <a:cubicBezTo>
                    <a:pt x="3226" y="23280"/>
                    <a:pt x="1709" y="22950"/>
                    <a:pt x="451" y="22682"/>
                  </a:cubicBezTo>
                  <a:cubicBezTo>
                    <a:pt x="417" y="22672"/>
                    <a:pt x="384" y="22667"/>
                    <a:pt x="354" y="22667"/>
                  </a:cubicBezTo>
                  <a:cubicBezTo>
                    <a:pt x="52" y="22667"/>
                    <a:pt x="0" y="23147"/>
                    <a:pt x="269" y="23250"/>
                  </a:cubicBezTo>
                  <a:cubicBezTo>
                    <a:pt x="1267" y="23443"/>
                    <a:pt x="3486" y="23934"/>
                    <a:pt x="5453" y="23934"/>
                  </a:cubicBezTo>
                  <a:cubicBezTo>
                    <a:pt x="7206" y="23934"/>
                    <a:pt x="8759" y="23544"/>
                    <a:pt x="9070" y="22204"/>
                  </a:cubicBezTo>
                  <a:cubicBezTo>
                    <a:pt x="9161" y="21636"/>
                    <a:pt x="8888" y="21340"/>
                    <a:pt x="8706" y="20863"/>
                  </a:cubicBezTo>
                  <a:cubicBezTo>
                    <a:pt x="8592" y="20112"/>
                    <a:pt x="8592" y="20112"/>
                    <a:pt x="9365" y="20021"/>
                  </a:cubicBezTo>
                  <a:cubicBezTo>
                    <a:pt x="9445" y="20009"/>
                    <a:pt x="9528" y="20003"/>
                    <a:pt x="9613" y="20003"/>
                  </a:cubicBezTo>
                  <a:cubicBezTo>
                    <a:pt x="10140" y="20003"/>
                    <a:pt x="10764" y="20216"/>
                    <a:pt x="11253" y="20294"/>
                  </a:cubicBezTo>
                  <a:cubicBezTo>
                    <a:pt x="13345" y="20863"/>
                    <a:pt x="15141" y="21909"/>
                    <a:pt x="16665" y="23341"/>
                  </a:cubicBezTo>
                  <a:cubicBezTo>
                    <a:pt x="16551" y="23432"/>
                    <a:pt x="16665" y="23614"/>
                    <a:pt x="16847" y="23705"/>
                  </a:cubicBezTo>
                  <a:cubicBezTo>
                    <a:pt x="16938" y="23705"/>
                    <a:pt x="17029" y="23819"/>
                    <a:pt x="17120" y="23819"/>
                  </a:cubicBezTo>
                  <a:lnTo>
                    <a:pt x="17233" y="23819"/>
                  </a:lnTo>
                  <a:cubicBezTo>
                    <a:pt x="17233" y="23952"/>
                    <a:pt x="17282" y="24037"/>
                    <a:pt x="17380" y="24037"/>
                  </a:cubicBezTo>
                  <a:cubicBezTo>
                    <a:pt x="17415" y="24037"/>
                    <a:pt x="17458" y="24025"/>
                    <a:pt x="17506" y="24001"/>
                  </a:cubicBezTo>
                  <a:cubicBezTo>
                    <a:pt x="17506" y="24031"/>
                    <a:pt x="17516" y="24041"/>
                    <a:pt x="17533" y="24041"/>
                  </a:cubicBezTo>
                  <a:cubicBezTo>
                    <a:pt x="17567" y="24041"/>
                    <a:pt x="17628" y="24001"/>
                    <a:pt x="17688" y="24001"/>
                  </a:cubicBezTo>
                  <a:cubicBezTo>
                    <a:pt x="19024" y="24396"/>
                    <a:pt x="20360" y="24558"/>
                    <a:pt x="21695" y="24558"/>
                  </a:cubicBezTo>
                  <a:cubicBezTo>
                    <a:pt x="26430" y="24558"/>
                    <a:pt x="31162" y="22523"/>
                    <a:pt x="35880" y="21636"/>
                  </a:cubicBezTo>
                  <a:lnTo>
                    <a:pt x="35880" y="21636"/>
                  </a:lnTo>
                  <a:cubicBezTo>
                    <a:pt x="35676" y="23836"/>
                    <a:pt x="38080" y="24437"/>
                    <a:pt x="40533" y="24437"/>
                  </a:cubicBezTo>
                  <a:cubicBezTo>
                    <a:pt x="41351" y="24437"/>
                    <a:pt x="42173" y="24370"/>
                    <a:pt x="42907" y="24274"/>
                  </a:cubicBezTo>
                  <a:cubicBezTo>
                    <a:pt x="42907" y="24404"/>
                    <a:pt x="43055" y="24525"/>
                    <a:pt x="43191" y="24525"/>
                  </a:cubicBezTo>
                  <a:cubicBezTo>
                    <a:pt x="43269" y="24525"/>
                    <a:pt x="43343" y="24486"/>
                    <a:pt x="43384" y="24387"/>
                  </a:cubicBezTo>
                  <a:cubicBezTo>
                    <a:pt x="43384" y="24274"/>
                    <a:pt x="43475" y="24183"/>
                    <a:pt x="43475" y="24092"/>
                  </a:cubicBezTo>
                  <a:cubicBezTo>
                    <a:pt x="44044" y="24001"/>
                    <a:pt x="44612" y="23910"/>
                    <a:pt x="44885" y="23705"/>
                  </a:cubicBezTo>
                  <a:cubicBezTo>
                    <a:pt x="47364" y="22773"/>
                    <a:pt x="49524" y="21067"/>
                    <a:pt x="52185" y="20499"/>
                  </a:cubicBezTo>
                  <a:cubicBezTo>
                    <a:pt x="52542" y="20401"/>
                    <a:pt x="53484" y="20268"/>
                    <a:pt x="54381" y="20268"/>
                  </a:cubicBezTo>
                  <a:cubicBezTo>
                    <a:pt x="55366" y="20268"/>
                    <a:pt x="56299" y="20429"/>
                    <a:pt x="56346" y="20976"/>
                  </a:cubicBezTo>
                  <a:cubicBezTo>
                    <a:pt x="56346" y="20976"/>
                    <a:pt x="55596" y="21818"/>
                    <a:pt x="55596" y="21909"/>
                  </a:cubicBezTo>
                  <a:cubicBezTo>
                    <a:pt x="55209" y="22386"/>
                    <a:pt x="55027" y="22864"/>
                    <a:pt x="54845" y="23432"/>
                  </a:cubicBezTo>
                  <a:cubicBezTo>
                    <a:pt x="54723" y="23664"/>
                    <a:pt x="54877" y="23789"/>
                    <a:pt x="55046" y="23789"/>
                  </a:cubicBezTo>
                  <a:cubicBezTo>
                    <a:pt x="55158" y="23789"/>
                    <a:pt x="55277" y="23733"/>
                    <a:pt x="55323" y="23614"/>
                  </a:cubicBezTo>
                  <a:cubicBezTo>
                    <a:pt x="55687" y="22477"/>
                    <a:pt x="56255" y="21727"/>
                    <a:pt x="57119" y="21067"/>
                  </a:cubicBezTo>
                  <a:cubicBezTo>
                    <a:pt x="57301" y="20976"/>
                    <a:pt x="57210" y="20681"/>
                    <a:pt x="57119" y="20590"/>
                  </a:cubicBezTo>
                  <a:cubicBezTo>
                    <a:pt x="56058" y="20025"/>
                    <a:pt x="54951" y="19786"/>
                    <a:pt x="53844" y="19786"/>
                  </a:cubicBezTo>
                  <a:cubicBezTo>
                    <a:pt x="52366" y="19786"/>
                    <a:pt x="50889" y="20213"/>
                    <a:pt x="49524" y="20863"/>
                  </a:cubicBezTo>
                  <a:cubicBezTo>
                    <a:pt x="47637" y="21727"/>
                    <a:pt x="45840" y="22864"/>
                    <a:pt x="43839" y="23523"/>
                  </a:cubicBezTo>
                  <a:lnTo>
                    <a:pt x="43748" y="23523"/>
                  </a:lnTo>
                  <a:cubicBezTo>
                    <a:pt x="45658" y="18884"/>
                    <a:pt x="47068" y="13950"/>
                    <a:pt x="47932" y="8924"/>
                  </a:cubicBezTo>
                  <a:cubicBezTo>
                    <a:pt x="47932" y="8833"/>
                    <a:pt x="47819" y="8651"/>
                    <a:pt x="47637" y="8651"/>
                  </a:cubicBezTo>
                  <a:cubicBezTo>
                    <a:pt x="47572" y="8587"/>
                    <a:pt x="47508" y="8523"/>
                    <a:pt x="47444" y="8523"/>
                  </a:cubicBezTo>
                  <a:cubicBezTo>
                    <a:pt x="47417" y="8523"/>
                    <a:pt x="47391" y="8534"/>
                    <a:pt x="47364" y="8561"/>
                  </a:cubicBezTo>
                  <a:cubicBezTo>
                    <a:pt x="44135" y="10061"/>
                    <a:pt x="40906" y="11494"/>
                    <a:pt x="37699" y="13018"/>
                  </a:cubicBezTo>
                  <a:cubicBezTo>
                    <a:pt x="37790" y="12904"/>
                    <a:pt x="37699" y="12813"/>
                    <a:pt x="37699" y="12722"/>
                  </a:cubicBezTo>
                  <a:cubicBezTo>
                    <a:pt x="34652" y="8742"/>
                    <a:pt x="31901" y="4490"/>
                    <a:pt x="29354" y="124"/>
                  </a:cubicBezTo>
                  <a:cubicBezTo>
                    <a:pt x="29327" y="37"/>
                    <a:pt x="29258" y="1"/>
                    <a:pt x="29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2430209" y="153532"/>
              <a:ext cx="73191" cy="73191"/>
            </a:xfrm>
            <a:custGeom>
              <a:avLst/>
              <a:gdLst/>
              <a:ahLst/>
              <a:cxnLst/>
              <a:rect l="l" t="t" r="r" b="b"/>
              <a:pathLst>
                <a:path w="2661" h="2661" extrusionOk="0">
                  <a:moveTo>
                    <a:pt x="1319" y="0"/>
                  </a:moveTo>
                  <a:cubicBezTo>
                    <a:pt x="660" y="0"/>
                    <a:pt x="0" y="683"/>
                    <a:pt x="0" y="1342"/>
                  </a:cubicBezTo>
                  <a:cubicBezTo>
                    <a:pt x="0" y="2092"/>
                    <a:pt x="660" y="2661"/>
                    <a:pt x="1319" y="2661"/>
                  </a:cubicBezTo>
                  <a:cubicBezTo>
                    <a:pt x="2092" y="2661"/>
                    <a:pt x="2661" y="2092"/>
                    <a:pt x="2661" y="1342"/>
                  </a:cubicBezTo>
                  <a:cubicBezTo>
                    <a:pt x="2661" y="683"/>
                    <a:pt x="2092" y="0"/>
                    <a:pt x="1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2422067" y="144400"/>
              <a:ext cx="99486" cy="89061"/>
            </a:xfrm>
            <a:custGeom>
              <a:avLst/>
              <a:gdLst/>
              <a:ahLst/>
              <a:cxnLst/>
              <a:rect l="l" t="t" r="r" b="b"/>
              <a:pathLst>
                <a:path w="3617" h="3238" extrusionOk="0">
                  <a:moveTo>
                    <a:pt x="1824" y="570"/>
                  </a:moveTo>
                  <a:cubicBezTo>
                    <a:pt x="2071" y="570"/>
                    <a:pt x="2332" y="668"/>
                    <a:pt x="2570" y="901"/>
                  </a:cubicBezTo>
                  <a:cubicBezTo>
                    <a:pt x="3231" y="1722"/>
                    <a:pt x="2504" y="2656"/>
                    <a:pt x="1698" y="2656"/>
                  </a:cubicBezTo>
                  <a:cubicBezTo>
                    <a:pt x="1478" y="2656"/>
                    <a:pt x="1252" y="2586"/>
                    <a:pt x="1047" y="2424"/>
                  </a:cubicBezTo>
                  <a:lnTo>
                    <a:pt x="956" y="2333"/>
                  </a:lnTo>
                  <a:lnTo>
                    <a:pt x="956" y="2243"/>
                  </a:lnTo>
                  <a:cubicBezTo>
                    <a:pt x="461" y="1458"/>
                    <a:pt x="1080" y="570"/>
                    <a:pt x="1824" y="570"/>
                  </a:cubicBezTo>
                  <a:close/>
                  <a:moveTo>
                    <a:pt x="1756" y="1"/>
                  </a:moveTo>
                  <a:cubicBezTo>
                    <a:pt x="1441" y="1"/>
                    <a:pt x="1129" y="105"/>
                    <a:pt x="865" y="332"/>
                  </a:cubicBezTo>
                  <a:cubicBezTo>
                    <a:pt x="205" y="901"/>
                    <a:pt x="1" y="1856"/>
                    <a:pt x="478" y="2515"/>
                  </a:cubicBezTo>
                  <a:cubicBezTo>
                    <a:pt x="478" y="2606"/>
                    <a:pt x="569" y="2606"/>
                    <a:pt x="569" y="2606"/>
                  </a:cubicBezTo>
                  <a:cubicBezTo>
                    <a:pt x="569" y="2720"/>
                    <a:pt x="683" y="2811"/>
                    <a:pt x="683" y="2811"/>
                  </a:cubicBezTo>
                  <a:cubicBezTo>
                    <a:pt x="1013" y="3095"/>
                    <a:pt x="1388" y="3237"/>
                    <a:pt x="1763" y="3237"/>
                  </a:cubicBezTo>
                  <a:cubicBezTo>
                    <a:pt x="2138" y="3237"/>
                    <a:pt x="2513" y="3095"/>
                    <a:pt x="2843" y="2811"/>
                  </a:cubicBezTo>
                  <a:cubicBezTo>
                    <a:pt x="3525" y="2333"/>
                    <a:pt x="3616" y="1287"/>
                    <a:pt x="3048" y="628"/>
                  </a:cubicBezTo>
                  <a:cubicBezTo>
                    <a:pt x="2707" y="233"/>
                    <a:pt x="2228" y="1"/>
                    <a:pt x="1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2763569" y="606979"/>
              <a:ext cx="104491" cy="104491"/>
            </a:xfrm>
            <a:custGeom>
              <a:avLst/>
              <a:gdLst/>
              <a:ahLst/>
              <a:cxnLst/>
              <a:rect l="l" t="t" r="r" b="b"/>
              <a:pathLst>
                <a:path w="3799" h="3799" extrusionOk="0">
                  <a:moveTo>
                    <a:pt x="1911" y="1"/>
                  </a:moveTo>
                  <a:cubicBezTo>
                    <a:pt x="865" y="1"/>
                    <a:pt x="1" y="865"/>
                    <a:pt x="1" y="1911"/>
                  </a:cubicBezTo>
                  <a:cubicBezTo>
                    <a:pt x="1" y="2957"/>
                    <a:pt x="865" y="3798"/>
                    <a:pt x="1911" y="3798"/>
                  </a:cubicBezTo>
                  <a:cubicBezTo>
                    <a:pt x="2934" y="3798"/>
                    <a:pt x="3798" y="2957"/>
                    <a:pt x="3798" y="1911"/>
                  </a:cubicBezTo>
                  <a:cubicBezTo>
                    <a:pt x="3798" y="865"/>
                    <a:pt x="2934" y="1"/>
                    <a:pt x="19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2763569" y="604256"/>
              <a:ext cx="104491" cy="102429"/>
            </a:xfrm>
            <a:custGeom>
              <a:avLst/>
              <a:gdLst/>
              <a:ahLst/>
              <a:cxnLst/>
              <a:rect l="l" t="t" r="r" b="b"/>
              <a:pathLst>
                <a:path w="3799" h="3724" extrusionOk="0">
                  <a:moveTo>
                    <a:pt x="1891" y="555"/>
                  </a:moveTo>
                  <a:cubicBezTo>
                    <a:pt x="2561" y="555"/>
                    <a:pt x="3230" y="1012"/>
                    <a:pt x="3230" y="1919"/>
                  </a:cubicBezTo>
                  <a:cubicBezTo>
                    <a:pt x="3184" y="2727"/>
                    <a:pt x="2576" y="3124"/>
                    <a:pt x="1949" y="3124"/>
                  </a:cubicBezTo>
                  <a:cubicBezTo>
                    <a:pt x="1341" y="3124"/>
                    <a:pt x="715" y="2749"/>
                    <a:pt x="569" y="2010"/>
                  </a:cubicBezTo>
                  <a:cubicBezTo>
                    <a:pt x="569" y="1919"/>
                    <a:pt x="478" y="1919"/>
                    <a:pt x="478" y="1805"/>
                  </a:cubicBezTo>
                  <a:cubicBezTo>
                    <a:pt x="478" y="1805"/>
                    <a:pt x="569" y="1714"/>
                    <a:pt x="569" y="1623"/>
                  </a:cubicBezTo>
                  <a:cubicBezTo>
                    <a:pt x="708" y="910"/>
                    <a:pt x="1300" y="555"/>
                    <a:pt x="1891" y="555"/>
                  </a:cubicBezTo>
                  <a:close/>
                  <a:moveTo>
                    <a:pt x="1991" y="0"/>
                  </a:moveTo>
                  <a:cubicBezTo>
                    <a:pt x="1025" y="0"/>
                    <a:pt x="193" y="636"/>
                    <a:pt x="1" y="1532"/>
                  </a:cubicBezTo>
                  <a:cubicBezTo>
                    <a:pt x="1" y="1623"/>
                    <a:pt x="1" y="1805"/>
                    <a:pt x="205" y="1805"/>
                  </a:cubicBezTo>
                  <a:cubicBezTo>
                    <a:pt x="1" y="1919"/>
                    <a:pt x="1" y="2010"/>
                    <a:pt x="1" y="2192"/>
                  </a:cubicBezTo>
                  <a:cubicBezTo>
                    <a:pt x="193" y="3088"/>
                    <a:pt x="945" y="3724"/>
                    <a:pt x="1901" y="3724"/>
                  </a:cubicBezTo>
                  <a:cubicBezTo>
                    <a:pt x="1964" y="3724"/>
                    <a:pt x="2028" y="3721"/>
                    <a:pt x="2093" y="3715"/>
                  </a:cubicBezTo>
                  <a:cubicBezTo>
                    <a:pt x="3048" y="3715"/>
                    <a:pt x="3798" y="2851"/>
                    <a:pt x="3798" y="1919"/>
                  </a:cubicBezTo>
                  <a:cubicBezTo>
                    <a:pt x="3798" y="964"/>
                    <a:pt x="3139" y="9"/>
                    <a:pt x="2184" y="9"/>
                  </a:cubicBezTo>
                  <a:cubicBezTo>
                    <a:pt x="2119" y="3"/>
                    <a:pt x="2055" y="0"/>
                    <a:pt x="1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934102" y="75335"/>
              <a:ext cx="252716" cy="329207"/>
            </a:xfrm>
            <a:custGeom>
              <a:avLst/>
              <a:gdLst/>
              <a:ahLst/>
              <a:cxnLst/>
              <a:rect l="l" t="t" r="r" b="b"/>
              <a:pathLst>
                <a:path w="9188" h="11969" extrusionOk="0">
                  <a:moveTo>
                    <a:pt x="2253" y="1086"/>
                  </a:moveTo>
                  <a:cubicBezTo>
                    <a:pt x="2573" y="1086"/>
                    <a:pt x="2910" y="1201"/>
                    <a:pt x="3138" y="1343"/>
                  </a:cubicBezTo>
                  <a:cubicBezTo>
                    <a:pt x="6549" y="3526"/>
                    <a:pt x="8437" y="7505"/>
                    <a:pt x="8050" y="11485"/>
                  </a:cubicBezTo>
                  <a:cubicBezTo>
                    <a:pt x="7959" y="11371"/>
                    <a:pt x="7959" y="11371"/>
                    <a:pt x="7868" y="11280"/>
                  </a:cubicBezTo>
                  <a:cubicBezTo>
                    <a:pt x="5503" y="10620"/>
                    <a:pt x="3889" y="8733"/>
                    <a:pt x="2843" y="6550"/>
                  </a:cubicBezTo>
                  <a:cubicBezTo>
                    <a:pt x="2365" y="5504"/>
                    <a:pt x="2092" y="4458"/>
                    <a:pt x="1706" y="3412"/>
                  </a:cubicBezTo>
                  <a:cubicBezTo>
                    <a:pt x="1615" y="3048"/>
                    <a:pt x="1228" y="2093"/>
                    <a:pt x="1433" y="1615"/>
                  </a:cubicBezTo>
                  <a:cubicBezTo>
                    <a:pt x="1575" y="1224"/>
                    <a:pt x="1904" y="1086"/>
                    <a:pt x="2253" y="1086"/>
                  </a:cubicBezTo>
                  <a:close/>
                  <a:moveTo>
                    <a:pt x="1706" y="1"/>
                  </a:moveTo>
                  <a:cubicBezTo>
                    <a:pt x="1615" y="1"/>
                    <a:pt x="1524" y="115"/>
                    <a:pt x="1433" y="115"/>
                  </a:cubicBezTo>
                  <a:cubicBezTo>
                    <a:pt x="0" y="1911"/>
                    <a:pt x="1524" y="4754"/>
                    <a:pt x="2274" y="6550"/>
                  </a:cubicBezTo>
                  <a:cubicBezTo>
                    <a:pt x="3320" y="9006"/>
                    <a:pt x="5117" y="11098"/>
                    <a:pt x="7686" y="11848"/>
                  </a:cubicBezTo>
                  <a:cubicBezTo>
                    <a:pt x="7740" y="11875"/>
                    <a:pt x="7785" y="11886"/>
                    <a:pt x="7825" y="11886"/>
                  </a:cubicBezTo>
                  <a:cubicBezTo>
                    <a:pt x="7922" y="11886"/>
                    <a:pt x="7986" y="11822"/>
                    <a:pt x="8050" y="11757"/>
                  </a:cubicBezTo>
                  <a:cubicBezTo>
                    <a:pt x="8050" y="11895"/>
                    <a:pt x="8154" y="11969"/>
                    <a:pt x="8265" y="11969"/>
                  </a:cubicBezTo>
                  <a:cubicBezTo>
                    <a:pt x="8392" y="11969"/>
                    <a:pt x="8528" y="11873"/>
                    <a:pt x="8528" y="11666"/>
                  </a:cubicBezTo>
                  <a:cubicBezTo>
                    <a:pt x="9187" y="6732"/>
                    <a:pt x="6345" y="1911"/>
                    <a:pt x="1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1523286" y="422476"/>
              <a:ext cx="804989" cy="359655"/>
            </a:xfrm>
            <a:custGeom>
              <a:avLst/>
              <a:gdLst/>
              <a:ahLst/>
              <a:cxnLst/>
              <a:rect l="l" t="t" r="r" b="b"/>
              <a:pathLst>
                <a:path w="29267" h="13076" extrusionOk="0">
                  <a:moveTo>
                    <a:pt x="0" y="1"/>
                  </a:moveTo>
                  <a:lnTo>
                    <a:pt x="0" y="1"/>
                  </a:lnTo>
                  <a:cubicBezTo>
                    <a:pt x="1686" y="4382"/>
                    <a:pt x="3548" y="8697"/>
                    <a:pt x="5611" y="12923"/>
                  </a:cubicBezTo>
                  <a:lnTo>
                    <a:pt x="5611" y="12923"/>
                  </a:lnTo>
                  <a:cubicBezTo>
                    <a:pt x="10858" y="12003"/>
                    <a:pt x="16083" y="11062"/>
                    <a:pt x="21308" y="10120"/>
                  </a:cubicBezTo>
                  <a:cubicBezTo>
                    <a:pt x="21501" y="10074"/>
                    <a:pt x="21694" y="10052"/>
                    <a:pt x="21885" y="10052"/>
                  </a:cubicBezTo>
                  <a:cubicBezTo>
                    <a:pt x="22075" y="10052"/>
                    <a:pt x="22263" y="10074"/>
                    <a:pt x="22445" y="10120"/>
                  </a:cubicBezTo>
                  <a:cubicBezTo>
                    <a:pt x="23127" y="10415"/>
                    <a:pt x="23309" y="11257"/>
                    <a:pt x="23786" y="11825"/>
                  </a:cubicBezTo>
                  <a:cubicBezTo>
                    <a:pt x="24238" y="12322"/>
                    <a:pt x="24869" y="12546"/>
                    <a:pt x="25524" y="12546"/>
                  </a:cubicBezTo>
                  <a:cubicBezTo>
                    <a:pt x="26518" y="12546"/>
                    <a:pt x="27568" y="12030"/>
                    <a:pt x="28130" y="11166"/>
                  </a:cubicBezTo>
                  <a:cubicBezTo>
                    <a:pt x="29176" y="9847"/>
                    <a:pt x="29267" y="8050"/>
                    <a:pt x="29267" y="6345"/>
                  </a:cubicBezTo>
                  <a:cubicBezTo>
                    <a:pt x="29267" y="5867"/>
                    <a:pt x="29267" y="5390"/>
                    <a:pt x="28994" y="5003"/>
                  </a:cubicBezTo>
                  <a:cubicBezTo>
                    <a:pt x="28698" y="4549"/>
                    <a:pt x="28243" y="4435"/>
                    <a:pt x="27675" y="4344"/>
                  </a:cubicBezTo>
                  <a:cubicBezTo>
                    <a:pt x="27602" y="4340"/>
                    <a:pt x="27530" y="4338"/>
                    <a:pt x="27459" y="4338"/>
                  </a:cubicBezTo>
                  <a:cubicBezTo>
                    <a:pt x="24255" y="4338"/>
                    <a:pt x="22008" y="8241"/>
                    <a:pt x="18761" y="8619"/>
                  </a:cubicBezTo>
                  <a:cubicBezTo>
                    <a:pt x="18577" y="8640"/>
                    <a:pt x="18393" y="8649"/>
                    <a:pt x="18209" y="8649"/>
                  </a:cubicBezTo>
                  <a:cubicBezTo>
                    <a:pt x="16781" y="8649"/>
                    <a:pt x="15371" y="8056"/>
                    <a:pt x="14122" y="7391"/>
                  </a:cubicBezTo>
                  <a:cubicBezTo>
                    <a:pt x="9278" y="5003"/>
                    <a:pt x="4639" y="2547"/>
                    <a:pt x="0" y="1"/>
                  </a:cubicBezTo>
                  <a:close/>
                  <a:moveTo>
                    <a:pt x="5611" y="12923"/>
                  </a:moveTo>
                  <a:lnTo>
                    <a:pt x="5611" y="12923"/>
                  </a:lnTo>
                  <a:cubicBezTo>
                    <a:pt x="5537" y="12936"/>
                    <a:pt x="5463" y="12949"/>
                    <a:pt x="5390" y="12962"/>
                  </a:cubicBezTo>
                  <a:lnTo>
                    <a:pt x="5685" y="13076"/>
                  </a:lnTo>
                  <a:cubicBezTo>
                    <a:pt x="5661" y="13025"/>
                    <a:pt x="5636" y="12974"/>
                    <a:pt x="5611" y="129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17"/>
          <p:cNvGrpSpPr/>
          <p:nvPr/>
        </p:nvGrpSpPr>
        <p:grpSpPr>
          <a:xfrm>
            <a:off x="42296" y="159138"/>
            <a:ext cx="565008" cy="780482"/>
            <a:chOff x="118496" y="6738"/>
            <a:chExt cx="565008" cy="780482"/>
          </a:xfrm>
        </p:grpSpPr>
        <p:sp>
          <p:nvSpPr>
            <p:cNvPr id="636" name="Google Shape;636;p17"/>
            <p:cNvSpPr/>
            <p:nvPr/>
          </p:nvSpPr>
          <p:spPr>
            <a:xfrm>
              <a:off x="118496" y="6738"/>
              <a:ext cx="177022" cy="171109"/>
            </a:xfrm>
            <a:custGeom>
              <a:avLst/>
              <a:gdLst/>
              <a:ahLst/>
              <a:cxnLst/>
              <a:rect l="l" t="t" r="r" b="b"/>
              <a:pathLst>
                <a:path w="6436" h="6221" extrusionOk="0">
                  <a:moveTo>
                    <a:pt x="3017" y="544"/>
                  </a:moveTo>
                  <a:cubicBezTo>
                    <a:pt x="3282" y="544"/>
                    <a:pt x="3547" y="593"/>
                    <a:pt x="3798" y="698"/>
                  </a:cubicBezTo>
                  <a:cubicBezTo>
                    <a:pt x="5117" y="1176"/>
                    <a:pt x="5981" y="2881"/>
                    <a:pt x="5299" y="4200"/>
                  </a:cubicBezTo>
                  <a:cubicBezTo>
                    <a:pt x="4930" y="5049"/>
                    <a:pt x="3978" y="5643"/>
                    <a:pt x="3024" y="5643"/>
                  </a:cubicBezTo>
                  <a:cubicBezTo>
                    <a:pt x="2802" y="5643"/>
                    <a:pt x="2580" y="5611"/>
                    <a:pt x="2365" y="5542"/>
                  </a:cubicBezTo>
                  <a:cubicBezTo>
                    <a:pt x="1047" y="5155"/>
                    <a:pt x="478" y="3541"/>
                    <a:pt x="956" y="2313"/>
                  </a:cubicBezTo>
                  <a:cubicBezTo>
                    <a:pt x="956" y="2131"/>
                    <a:pt x="956" y="2040"/>
                    <a:pt x="865" y="2040"/>
                  </a:cubicBezTo>
                  <a:cubicBezTo>
                    <a:pt x="1148" y="1154"/>
                    <a:pt x="2081" y="544"/>
                    <a:pt x="3017" y="544"/>
                  </a:cubicBezTo>
                  <a:close/>
                  <a:moveTo>
                    <a:pt x="2959" y="1"/>
                  </a:moveTo>
                  <a:cubicBezTo>
                    <a:pt x="1526" y="1"/>
                    <a:pt x="285" y="1146"/>
                    <a:pt x="182" y="2609"/>
                  </a:cubicBezTo>
                  <a:lnTo>
                    <a:pt x="182" y="2700"/>
                  </a:lnTo>
                  <a:cubicBezTo>
                    <a:pt x="0" y="4109"/>
                    <a:pt x="751" y="5633"/>
                    <a:pt x="2184" y="6111"/>
                  </a:cubicBezTo>
                  <a:cubicBezTo>
                    <a:pt x="2436" y="6185"/>
                    <a:pt x="2696" y="6220"/>
                    <a:pt x="2955" y="6220"/>
                  </a:cubicBezTo>
                  <a:cubicBezTo>
                    <a:pt x="4352" y="6220"/>
                    <a:pt x="5746" y="5198"/>
                    <a:pt x="6072" y="3837"/>
                  </a:cubicBezTo>
                  <a:cubicBezTo>
                    <a:pt x="6436" y="2222"/>
                    <a:pt x="5208" y="221"/>
                    <a:pt x="3411" y="39"/>
                  </a:cubicBezTo>
                  <a:cubicBezTo>
                    <a:pt x="3259" y="13"/>
                    <a:pt x="3108" y="1"/>
                    <a:pt x="2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230441" y="15539"/>
              <a:ext cx="453062" cy="771680"/>
            </a:xfrm>
            <a:custGeom>
              <a:avLst/>
              <a:gdLst/>
              <a:ahLst/>
              <a:cxnLst/>
              <a:rect l="l" t="t" r="r" b="b"/>
              <a:pathLst>
                <a:path w="16472" h="28056" extrusionOk="0">
                  <a:moveTo>
                    <a:pt x="14691" y="856"/>
                  </a:moveTo>
                  <a:cubicBezTo>
                    <a:pt x="14691" y="2084"/>
                    <a:pt x="14782" y="3312"/>
                    <a:pt x="14873" y="4563"/>
                  </a:cubicBezTo>
                  <a:cubicBezTo>
                    <a:pt x="14821" y="4498"/>
                    <a:pt x="14740" y="4441"/>
                    <a:pt x="14663" y="4441"/>
                  </a:cubicBezTo>
                  <a:cubicBezTo>
                    <a:pt x="14605" y="4441"/>
                    <a:pt x="14548" y="4474"/>
                    <a:pt x="14509" y="4563"/>
                  </a:cubicBezTo>
                  <a:cubicBezTo>
                    <a:pt x="11007" y="7678"/>
                    <a:pt x="7482" y="10611"/>
                    <a:pt x="3799" y="13454"/>
                  </a:cubicBezTo>
                  <a:cubicBezTo>
                    <a:pt x="3617" y="11657"/>
                    <a:pt x="3617" y="9861"/>
                    <a:pt x="4936" y="8542"/>
                  </a:cubicBezTo>
                  <a:cubicBezTo>
                    <a:pt x="6459" y="7109"/>
                    <a:pt x="8165" y="5972"/>
                    <a:pt x="9756" y="4745"/>
                  </a:cubicBezTo>
                  <a:cubicBezTo>
                    <a:pt x="11371" y="3426"/>
                    <a:pt x="12985" y="2084"/>
                    <a:pt x="14691" y="856"/>
                  </a:cubicBezTo>
                  <a:close/>
                  <a:moveTo>
                    <a:pt x="3889" y="22368"/>
                  </a:moveTo>
                  <a:lnTo>
                    <a:pt x="3889" y="22641"/>
                  </a:lnTo>
                  <a:cubicBezTo>
                    <a:pt x="3980" y="22754"/>
                    <a:pt x="3980" y="22845"/>
                    <a:pt x="3980" y="22845"/>
                  </a:cubicBezTo>
                  <a:lnTo>
                    <a:pt x="3412" y="24824"/>
                  </a:lnTo>
                  <a:cubicBezTo>
                    <a:pt x="3230" y="25301"/>
                    <a:pt x="3048" y="25688"/>
                    <a:pt x="2843" y="26165"/>
                  </a:cubicBezTo>
                  <a:cubicBezTo>
                    <a:pt x="2623" y="26674"/>
                    <a:pt x="2603" y="26909"/>
                    <a:pt x="2390" y="26909"/>
                  </a:cubicBezTo>
                  <a:cubicBezTo>
                    <a:pt x="2250" y="26909"/>
                    <a:pt x="2029" y="26809"/>
                    <a:pt x="1615" y="26620"/>
                  </a:cubicBezTo>
                  <a:cubicBezTo>
                    <a:pt x="865" y="26529"/>
                    <a:pt x="660" y="26256"/>
                    <a:pt x="956" y="25688"/>
                  </a:cubicBezTo>
                  <a:cubicBezTo>
                    <a:pt x="956" y="25392"/>
                    <a:pt x="1047" y="25210"/>
                    <a:pt x="1138" y="25028"/>
                  </a:cubicBezTo>
                  <a:cubicBezTo>
                    <a:pt x="1343" y="24642"/>
                    <a:pt x="1525" y="24346"/>
                    <a:pt x="1797" y="23982"/>
                  </a:cubicBezTo>
                  <a:cubicBezTo>
                    <a:pt x="2366" y="23323"/>
                    <a:pt x="3048" y="22845"/>
                    <a:pt x="3799" y="22459"/>
                  </a:cubicBezTo>
                  <a:cubicBezTo>
                    <a:pt x="3889" y="22459"/>
                    <a:pt x="3889" y="22459"/>
                    <a:pt x="3889" y="22368"/>
                  </a:cubicBezTo>
                  <a:close/>
                  <a:moveTo>
                    <a:pt x="14908" y="1"/>
                  </a:moveTo>
                  <a:cubicBezTo>
                    <a:pt x="14833" y="1"/>
                    <a:pt x="14755" y="33"/>
                    <a:pt x="14691" y="106"/>
                  </a:cubicBezTo>
                  <a:cubicBezTo>
                    <a:pt x="12713" y="1606"/>
                    <a:pt x="10711" y="3221"/>
                    <a:pt x="8824" y="4745"/>
                  </a:cubicBezTo>
                  <a:lnTo>
                    <a:pt x="5982" y="7018"/>
                  </a:lnTo>
                  <a:cubicBezTo>
                    <a:pt x="5208" y="7587"/>
                    <a:pt x="4071" y="8246"/>
                    <a:pt x="3503" y="8997"/>
                  </a:cubicBezTo>
                  <a:cubicBezTo>
                    <a:pt x="2571" y="10248"/>
                    <a:pt x="3048" y="12226"/>
                    <a:pt x="3230" y="13840"/>
                  </a:cubicBezTo>
                  <a:cubicBezTo>
                    <a:pt x="3048" y="14022"/>
                    <a:pt x="3139" y="14409"/>
                    <a:pt x="3321" y="14409"/>
                  </a:cubicBezTo>
                  <a:cubicBezTo>
                    <a:pt x="3503" y="16956"/>
                    <a:pt x="3708" y="19525"/>
                    <a:pt x="3889" y="22186"/>
                  </a:cubicBezTo>
                  <a:cubicBezTo>
                    <a:pt x="3799" y="21981"/>
                    <a:pt x="3708" y="21981"/>
                    <a:pt x="3503" y="21981"/>
                  </a:cubicBezTo>
                  <a:cubicBezTo>
                    <a:pt x="2275" y="22550"/>
                    <a:pt x="1229" y="23505"/>
                    <a:pt x="660" y="24824"/>
                  </a:cubicBezTo>
                  <a:cubicBezTo>
                    <a:pt x="297" y="25688"/>
                    <a:pt x="1" y="26916"/>
                    <a:pt x="865" y="27666"/>
                  </a:cubicBezTo>
                  <a:cubicBezTo>
                    <a:pt x="1175" y="27937"/>
                    <a:pt x="1467" y="28055"/>
                    <a:pt x="1741" y="28055"/>
                  </a:cubicBezTo>
                  <a:cubicBezTo>
                    <a:pt x="3401" y="28055"/>
                    <a:pt x="4406" y="23730"/>
                    <a:pt x="4640" y="22754"/>
                  </a:cubicBezTo>
                  <a:cubicBezTo>
                    <a:pt x="4640" y="22550"/>
                    <a:pt x="4549" y="22459"/>
                    <a:pt x="4458" y="22459"/>
                  </a:cubicBezTo>
                  <a:cubicBezTo>
                    <a:pt x="4367" y="20276"/>
                    <a:pt x="4185" y="18093"/>
                    <a:pt x="3980" y="15933"/>
                  </a:cubicBezTo>
                  <a:cubicBezTo>
                    <a:pt x="3980" y="15364"/>
                    <a:pt x="3889" y="14682"/>
                    <a:pt x="3799" y="14113"/>
                  </a:cubicBezTo>
                  <a:cubicBezTo>
                    <a:pt x="7687" y="11180"/>
                    <a:pt x="11280" y="8155"/>
                    <a:pt x="14873" y="4926"/>
                  </a:cubicBezTo>
                  <a:lnTo>
                    <a:pt x="14873" y="4835"/>
                  </a:lnTo>
                  <a:cubicBezTo>
                    <a:pt x="15078" y="8428"/>
                    <a:pt x="15259" y="12044"/>
                    <a:pt x="15555" y="15637"/>
                  </a:cubicBezTo>
                  <a:lnTo>
                    <a:pt x="15555" y="15728"/>
                  </a:lnTo>
                  <a:cubicBezTo>
                    <a:pt x="14940" y="17449"/>
                    <a:pt x="13883" y="19299"/>
                    <a:pt x="12082" y="19299"/>
                  </a:cubicBezTo>
                  <a:cubicBezTo>
                    <a:pt x="11885" y="19299"/>
                    <a:pt x="11678" y="19277"/>
                    <a:pt x="11462" y="19230"/>
                  </a:cubicBezTo>
                  <a:cubicBezTo>
                    <a:pt x="11848" y="17433"/>
                    <a:pt x="13167" y="16023"/>
                    <a:pt x="15078" y="15637"/>
                  </a:cubicBezTo>
                  <a:cubicBezTo>
                    <a:pt x="15414" y="15637"/>
                    <a:pt x="15283" y="15150"/>
                    <a:pt x="14955" y="15150"/>
                  </a:cubicBezTo>
                  <a:cubicBezTo>
                    <a:pt x="14929" y="15150"/>
                    <a:pt x="14901" y="15153"/>
                    <a:pt x="14873" y="15159"/>
                  </a:cubicBezTo>
                  <a:cubicBezTo>
                    <a:pt x="12804" y="15546"/>
                    <a:pt x="11189" y="17251"/>
                    <a:pt x="10802" y="19344"/>
                  </a:cubicBezTo>
                  <a:cubicBezTo>
                    <a:pt x="10802" y="19525"/>
                    <a:pt x="10893" y="19707"/>
                    <a:pt x="11007" y="19707"/>
                  </a:cubicBezTo>
                  <a:cubicBezTo>
                    <a:pt x="11383" y="19823"/>
                    <a:pt x="11735" y="19876"/>
                    <a:pt x="12066" y="19876"/>
                  </a:cubicBezTo>
                  <a:cubicBezTo>
                    <a:pt x="14479" y="19876"/>
                    <a:pt x="15737" y="17057"/>
                    <a:pt x="16396" y="14977"/>
                  </a:cubicBezTo>
                  <a:cubicBezTo>
                    <a:pt x="16471" y="14734"/>
                    <a:pt x="16299" y="14567"/>
                    <a:pt x="16122" y="14567"/>
                  </a:cubicBezTo>
                  <a:cubicBezTo>
                    <a:pt x="16084" y="14567"/>
                    <a:pt x="16046" y="14575"/>
                    <a:pt x="16010" y="14591"/>
                  </a:cubicBezTo>
                  <a:cubicBezTo>
                    <a:pt x="15737" y="9861"/>
                    <a:pt x="15441" y="5017"/>
                    <a:pt x="15168" y="287"/>
                  </a:cubicBezTo>
                  <a:cubicBezTo>
                    <a:pt x="15168" y="111"/>
                    <a:pt x="15045" y="1"/>
                    <a:pt x="14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17"/>
          <p:cNvGrpSpPr/>
          <p:nvPr/>
        </p:nvGrpSpPr>
        <p:grpSpPr>
          <a:xfrm>
            <a:off x="66060" y="879361"/>
            <a:ext cx="940726" cy="1158978"/>
            <a:chOff x="142260" y="879361"/>
            <a:chExt cx="940726" cy="1158978"/>
          </a:xfrm>
        </p:grpSpPr>
        <p:sp>
          <p:nvSpPr>
            <p:cNvPr id="639" name="Google Shape;639;p17"/>
            <p:cNvSpPr/>
            <p:nvPr/>
          </p:nvSpPr>
          <p:spPr>
            <a:xfrm>
              <a:off x="183545" y="1719997"/>
              <a:ext cx="145281" cy="90519"/>
            </a:xfrm>
            <a:custGeom>
              <a:avLst/>
              <a:gdLst/>
              <a:ahLst/>
              <a:cxnLst/>
              <a:rect l="l" t="t" r="r" b="b"/>
              <a:pathLst>
                <a:path w="5282" h="3291" extrusionOk="0">
                  <a:moveTo>
                    <a:pt x="1731" y="1"/>
                  </a:moveTo>
                  <a:cubicBezTo>
                    <a:pt x="1663" y="1"/>
                    <a:pt x="1594" y="4"/>
                    <a:pt x="1524" y="12"/>
                  </a:cubicBezTo>
                  <a:cubicBezTo>
                    <a:pt x="774" y="103"/>
                    <a:pt x="0" y="762"/>
                    <a:pt x="0" y="1604"/>
                  </a:cubicBezTo>
                  <a:cubicBezTo>
                    <a:pt x="91" y="2468"/>
                    <a:pt x="1137" y="2945"/>
                    <a:pt x="1797" y="3127"/>
                  </a:cubicBezTo>
                  <a:cubicBezTo>
                    <a:pt x="2221" y="3237"/>
                    <a:pt x="2632" y="3291"/>
                    <a:pt x="3030" y="3291"/>
                  </a:cubicBezTo>
                  <a:cubicBezTo>
                    <a:pt x="3701" y="3291"/>
                    <a:pt x="4336" y="3140"/>
                    <a:pt x="4935" y="2854"/>
                  </a:cubicBezTo>
                  <a:cubicBezTo>
                    <a:pt x="5281" y="2671"/>
                    <a:pt x="5080" y="2268"/>
                    <a:pt x="4756" y="2268"/>
                  </a:cubicBezTo>
                  <a:cubicBezTo>
                    <a:pt x="4719" y="2268"/>
                    <a:pt x="4680" y="2274"/>
                    <a:pt x="4639" y="2286"/>
                  </a:cubicBezTo>
                  <a:cubicBezTo>
                    <a:pt x="4132" y="2568"/>
                    <a:pt x="3524" y="2732"/>
                    <a:pt x="2913" y="2732"/>
                  </a:cubicBezTo>
                  <a:cubicBezTo>
                    <a:pt x="2291" y="2732"/>
                    <a:pt x="1665" y="2562"/>
                    <a:pt x="1137" y="2172"/>
                  </a:cubicBezTo>
                  <a:cubicBezTo>
                    <a:pt x="99" y="1570"/>
                    <a:pt x="957" y="645"/>
                    <a:pt x="1841" y="645"/>
                  </a:cubicBezTo>
                  <a:cubicBezTo>
                    <a:pt x="1925" y="645"/>
                    <a:pt x="2010" y="653"/>
                    <a:pt x="2093" y="671"/>
                  </a:cubicBezTo>
                  <a:cubicBezTo>
                    <a:pt x="2752" y="762"/>
                    <a:pt x="3320" y="1331"/>
                    <a:pt x="3798" y="1808"/>
                  </a:cubicBezTo>
                  <a:cubicBezTo>
                    <a:pt x="3847" y="1841"/>
                    <a:pt x="3900" y="1855"/>
                    <a:pt x="3951" y="1855"/>
                  </a:cubicBezTo>
                  <a:cubicBezTo>
                    <a:pt x="4188" y="1855"/>
                    <a:pt x="4409" y="1555"/>
                    <a:pt x="4185" y="1331"/>
                  </a:cubicBezTo>
                  <a:cubicBezTo>
                    <a:pt x="3548" y="715"/>
                    <a:pt x="2693" y="1"/>
                    <a:pt x="1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251730" y="1914869"/>
              <a:ext cx="67580" cy="123470"/>
            </a:xfrm>
            <a:custGeom>
              <a:avLst/>
              <a:gdLst/>
              <a:ahLst/>
              <a:cxnLst/>
              <a:rect l="l" t="t" r="r" b="b"/>
              <a:pathLst>
                <a:path w="2457" h="4489" extrusionOk="0">
                  <a:moveTo>
                    <a:pt x="1319" y="1545"/>
                  </a:moveTo>
                  <a:cubicBezTo>
                    <a:pt x="1501" y="2023"/>
                    <a:pt x="1797" y="2478"/>
                    <a:pt x="1797" y="3046"/>
                  </a:cubicBezTo>
                  <a:cubicBezTo>
                    <a:pt x="1797" y="3361"/>
                    <a:pt x="1736" y="3916"/>
                    <a:pt x="1346" y="3916"/>
                  </a:cubicBezTo>
                  <a:cubicBezTo>
                    <a:pt x="1257" y="3916"/>
                    <a:pt x="1150" y="3887"/>
                    <a:pt x="1023" y="3819"/>
                  </a:cubicBezTo>
                  <a:cubicBezTo>
                    <a:pt x="751" y="3615"/>
                    <a:pt x="751" y="3160"/>
                    <a:pt x="751" y="2864"/>
                  </a:cubicBezTo>
                  <a:cubicBezTo>
                    <a:pt x="841" y="2387"/>
                    <a:pt x="1137" y="2023"/>
                    <a:pt x="1319" y="1545"/>
                  </a:cubicBezTo>
                  <a:close/>
                  <a:moveTo>
                    <a:pt x="1580" y="0"/>
                  </a:moveTo>
                  <a:cubicBezTo>
                    <a:pt x="1503" y="0"/>
                    <a:pt x="1436" y="33"/>
                    <a:pt x="1410" y="113"/>
                  </a:cubicBezTo>
                  <a:cubicBezTo>
                    <a:pt x="1319" y="317"/>
                    <a:pt x="1228" y="590"/>
                    <a:pt x="1228" y="772"/>
                  </a:cubicBezTo>
                  <a:cubicBezTo>
                    <a:pt x="1137" y="772"/>
                    <a:pt x="1023" y="772"/>
                    <a:pt x="1023" y="886"/>
                  </a:cubicBezTo>
                  <a:cubicBezTo>
                    <a:pt x="751" y="1727"/>
                    <a:pt x="0" y="2478"/>
                    <a:pt x="182" y="3433"/>
                  </a:cubicBezTo>
                  <a:cubicBezTo>
                    <a:pt x="351" y="3960"/>
                    <a:pt x="775" y="4488"/>
                    <a:pt x="1289" y="4488"/>
                  </a:cubicBezTo>
                  <a:cubicBezTo>
                    <a:pt x="1329" y="4488"/>
                    <a:pt x="1369" y="4485"/>
                    <a:pt x="1410" y="4479"/>
                  </a:cubicBezTo>
                  <a:cubicBezTo>
                    <a:pt x="1978" y="4479"/>
                    <a:pt x="2274" y="3910"/>
                    <a:pt x="2365" y="3433"/>
                  </a:cubicBezTo>
                  <a:cubicBezTo>
                    <a:pt x="2456" y="2387"/>
                    <a:pt x="1410" y="1341"/>
                    <a:pt x="1888" y="408"/>
                  </a:cubicBezTo>
                  <a:cubicBezTo>
                    <a:pt x="2017" y="198"/>
                    <a:pt x="1768" y="0"/>
                    <a:pt x="1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762086" y="909699"/>
              <a:ext cx="187667" cy="213329"/>
            </a:xfrm>
            <a:custGeom>
              <a:avLst/>
              <a:gdLst/>
              <a:ahLst/>
              <a:cxnLst/>
              <a:rect l="l" t="t" r="r" b="b"/>
              <a:pathLst>
                <a:path w="6823" h="7756" extrusionOk="0">
                  <a:moveTo>
                    <a:pt x="5981" y="1"/>
                  </a:moveTo>
                  <a:cubicBezTo>
                    <a:pt x="5777" y="1"/>
                    <a:pt x="5686" y="92"/>
                    <a:pt x="5595" y="92"/>
                  </a:cubicBezTo>
                  <a:cubicBezTo>
                    <a:pt x="3139" y="1797"/>
                    <a:pt x="1615" y="4549"/>
                    <a:pt x="206" y="7096"/>
                  </a:cubicBezTo>
                  <a:cubicBezTo>
                    <a:pt x="92" y="7187"/>
                    <a:pt x="1" y="7300"/>
                    <a:pt x="92" y="7482"/>
                  </a:cubicBezTo>
                  <a:cubicBezTo>
                    <a:pt x="92" y="7482"/>
                    <a:pt x="206" y="7573"/>
                    <a:pt x="297" y="7573"/>
                  </a:cubicBezTo>
                  <a:cubicBezTo>
                    <a:pt x="535" y="7619"/>
                    <a:pt x="797" y="7641"/>
                    <a:pt x="1055" y="7641"/>
                  </a:cubicBezTo>
                  <a:cubicBezTo>
                    <a:pt x="1314" y="7641"/>
                    <a:pt x="1570" y="7619"/>
                    <a:pt x="1797" y="7573"/>
                  </a:cubicBezTo>
                  <a:lnTo>
                    <a:pt x="2843" y="7755"/>
                  </a:lnTo>
                  <a:cubicBezTo>
                    <a:pt x="3889" y="6823"/>
                    <a:pt x="4935" y="5686"/>
                    <a:pt x="5686" y="4458"/>
                  </a:cubicBezTo>
                  <a:cubicBezTo>
                    <a:pt x="6163" y="3776"/>
                    <a:pt x="6550" y="3116"/>
                    <a:pt x="6732" y="2366"/>
                  </a:cubicBezTo>
                  <a:cubicBezTo>
                    <a:pt x="6823" y="1615"/>
                    <a:pt x="6732" y="751"/>
                    <a:pt x="6163" y="183"/>
                  </a:cubicBezTo>
                  <a:cubicBezTo>
                    <a:pt x="6163" y="92"/>
                    <a:pt x="6072" y="1"/>
                    <a:pt x="5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431228" y="1590448"/>
              <a:ext cx="164535" cy="173667"/>
            </a:xfrm>
            <a:custGeom>
              <a:avLst/>
              <a:gdLst/>
              <a:ahLst/>
              <a:cxnLst/>
              <a:rect l="l" t="t" r="r" b="b"/>
              <a:pathLst>
                <a:path w="5982" h="6314" extrusionOk="0">
                  <a:moveTo>
                    <a:pt x="4117" y="0"/>
                  </a:moveTo>
                  <a:cubicBezTo>
                    <a:pt x="3574" y="0"/>
                    <a:pt x="2988" y="210"/>
                    <a:pt x="2570" y="538"/>
                  </a:cubicBezTo>
                  <a:cubicBezTo>
                    <a:pt x="1706" y="1402"/>
                    <a:pt x="1319" y="2539"/>
                    <a:pt x="1046" y="3676"/>
                  </a:cubicBezTo>
                  <a:cubicBezTo>
                    <a:pt x="865" y="4335"/>
                    <a:pt x="660" y="4995"/>
                    <a:pt x="478" y="5654"/>
                  </a:cubicBezTo>
                  <a:lnTo>
                    <a:pt x="0" y="6314"/>
                  </a:lnTo>
                  <a:cubicBezTo>
                    <a:pt x="1433" y="5563"/>
                    <a:pt x="2843" y="4608"/>
                    <a:pt x="4162" y="3585"/>
                  </a:cubicBezTo>
                  <a:cubicBezTo>
                    <a:pt x="5026" y="2812"/>
                    <a:pt x="5981" y="1675"/>
                    <a:pt x="5413" y="742"/>
                  </a:cubicBezTo>
                  <a:cubicBezTo>
                    <a:pt x="5172" y="216"/>
                    <a:pt x="4667" y="0"/>
                    <a:pt x="4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366179" y="879361"/>
              <a:ext cx="716808" cy="913524"/>
            </a:xfrm>
            <a:custGeom>
              <a:avLst/>
              <a:gdLst/>
              <a:ahLst/>
              <a:cxnLst/>
              <a:rect l="l" t="t" r="r" b="b"/>
              <a:pathLst>
                <a:path w="26061" h="33213" extrusionOk="0">
                  <a:moveTo>
                    <a:pt x="20551" y="776"/>
                  </a:moveTo>
                  <a:cubicBezTo>
                    <a:pt x="21229" y="776"/>
                    <a:pt x="21878" y="1061"/>
                    <a:pt x="22263" y="1672"/>
                  </a:cubicBezTo>
                  <a:cubicBezTo>
                    <a:pt x="23786" y="3855"/>
                    <a:pt x="21785" y="6584"/>
                    <a:pt x="20557" y="8403"/>
                  </a:cubicBezTo>
                  <a:cubicBezTo>
                    <a:pt x="20557" y="8494"/>
                    <a:pt x="20466" y="8585"/>
                    <a:pt x="20466" y="8676"/>
                  </a:cubicBezTo>
                  <a:cubicBezTo>
                    <a:pt x="20391" y="8639"/>
                    <a:pt x="20312" y="8617"/>
                    <a:pt x="20238" y="8617"/>
                  </a:cubicBezTo>
                  <a:cubicBezTo>
                    <a:pt x="20134" y="8617"/>
                    <a:pt x="20042" y="8661"/>
                    <a:pt x="19989" y="8767"/>
                  </a:cubicBezTo>
                  <a:cubicBezTo>
                    <a:pt x="19516" y="9729"/>
                    <a:pt x="18704" y="10235"/>
                    <a:pt x="17755" y="10235"/>
                  </a:cubicBezTo>
                  <a:cubicBezTo>
                    <a:pt x="17380" y="10235"/>
                    <a:pt x="16984" y="10156"/>
                    <a:pt x="16578" y="9995"/>
                  </a:cubicBezTo>
                  <a:cubicBezTo>
                    <a:pt x="16009" y="9722"/>
                    <a:pt x="15532" y="9245"/>
                    <a:pt x="14872" y="9154"/>
                  </a:cubicBezTo>
                  <a:cubicBezTo>
                    <a:pt x="14708" y="9131"/>
                    <a:pt x="14554" y="9120"/>
                    <a:pt x="14409" y="9120"/>
                  </a:cubicBezTo>
                  <a:cubicBezTo>
                    <a:pt x="13974" y="9120"/>
                    <a:pt x="13616" y="9222"/>
                    <a:pt x="13258" y="9427"/>
                  </a:cubicBezTo>
                  <a:cubicBezTo>
                    <a:pt x="14122" y="8017"/>
                    <a:pt x="15054" y="6584"/>
                    <a:pt x="16009" y="5265"/>
                  </a:cubicBezTo>
                  <a:cubicBezTo>
                    <a:pt x="16669" y="4424"/>
                    <a:pt x="17237" y="3560"/>
                    <a:pt x="17897" y="2718"/>
                  </a:cubicBezTo>
                  <a:cubicBezTo>
                    <a:pt x="18283" y="2241"/>
                    <a:pt x="18670" y="1377"/>
                    <a:pt x="19148" y="1195"/>
                  </a:cubicBezTo>
                  <a:cubicBezTo>
                    <a:pt x="19573" y="921"/>
                    <a:pt x="20069" y="776"/>
                    <a:pt x="20551" y="776"/>
                  </a:cubicBezTo>
                  <a:close/>
                  <a:moveTo>
                    <a:pt x="14164" y="9811"/>
                  </a:moveTo>
                  <a:cubicBezTo>
                    <a:pt x="15303" y="9811"/>
                    <a:pt x="16463" y="10862"/>
                    <a:pt x="17784" y="10862"/>
                  </a:cubicBezTo>
                  <a:cubicBezTo>
                    <a:pt x="17822" y="10862"/>
                    <a:pt x="17859" y="10861"/>
                    <a:pt x="17897" y="10859"/>
                  </a:cubicBezTo>
                  <a:cubicBezTo>
                    <a:pt x="18374" y="10859"/>
                    <a:pt x="18852" y="10677"/>
                    <a:pt x="19238" y="10382"/>
                  </a:cubicBezTo>
                  <a:lnTo>
                    <a:pt x="19238" y="10382"/>
                  </a:lnTo>
                  <a:cubicBezTo>
                    <a:pt x="18670" y="11337"/>
                    <a:pt x="18011" y="12269"/>
                    <a:pt x="17328" y="13133"/>
                  </a:cubicBezTo>
                  <a:cubicBezTo>
                    <a:pt x="16100" y="14839"/>
                    <a:pt x="14691" y="16453"/>
                    <a:pt x="13349" y="18068"/>
                  </a:cubicBezTo>
                  <a:cubicBezTo>
                    <a:pt x="11939" y="19660"/>
                    <a:pt x="10324" y="21661"/>
                    <a:pt x="8050" y="21934"/>
                  </a:cubicBezTo>
                  <a:lnTo>
                    <a:pt x="8050" y="21843"/>
                  </a:lnTo>
                  <a:cubicBezTo>
                    <a:pt x="6527" y="19773"/>
                    <a:pt x="8619" y="17113"/>
                    <a:pt x="9665" y="15316"/>
                  </a:cubicBezTo>
                  <a:cubicBezTo>
                    <a:pt x="10506" y="13793"/>
                    <a:pt x="11370" y="12269"/>
                    <a:pt x="12326" y="10768"/>
                  </a:cubicBezTo>
                  <a:cubicBezTo>
                    <a:pt x="12417" y="10768"/>
                    <a:pt x="12507" y="10768"/>
                    <a:pt x="12598" y="10677"/>
                  </a:cubicBezTo>
                  <a:cubicBezTo>
                    <a:pt x="13125" y="10032"/>
                    <a:pt x="13642" y="9811"/>
                    <a:pt x="14164" y="9811"/>
                  </a:cubicBezTo>
                  <a:close/>
                  <a:moveTo>
                    <a:pt x="7482" y="22320"/>
                  </a:moveTo>
                  <a:cubicBezTo>
                    <a:pt x="7573" y="22411"/>
                    <a:pt x="7573" y="22502"/>
                    <a:pt x="7778" y="22502"/>
                  </a:cubicBezTo>
                  <a:lnTo>
                    <a:pt x="7959" y="22502"/>
                  </a:lnTo>
                  <a:cubicBezTo>
                    <a:pt x="7959" y="22616"/>
                    <a:pt x="7959" y="22707"/>
                    <a:pt x="8050" y="22798"/>
                  </a:cubicBezTo>
                  <a:cubicBezTo>
                    <a:pt x="9847" y="24981"/>
                    <a:pt x="9006" y="28187"/>
                    <a:pt x="7004" y="30006"/>
                  </a:cubicBezTo>
                  <a:cubicBezTo>
                    <a:pt x="5390" y="31416"/>
                    <a:pt x="3230" y="32076"/>
                    <a:pt x="1137" y="32462"/>
                  </a:cubicBezTo>
                  <a:cubicBezTo>
                    <a:pt x="1888" y="31325"/>
                    <a:pt x="2093" y="30006"/>
                    <a:pt x="2184" y="28574"/>
                  </a:cubicBezTo>
                  <a:cubicBezTo>
                    <a:pt x="2456" y="25345"/>
                    <a:pt x="3684" y="22411"/>
                    <a:pt x="7482" y="22320"/>
                  </a:cubicBezTo>
                  <a:close/>
                  <a:moveTo>
                    <a:pt x="20471" y="0"/>
                  </a:moveTo>
                  <a:cubicBezTo>
                    <a:pt x="19677" y="0"/>
                    <a:pt x="18928" y="438"/>
                    <a:pt x="18283" y="1195"/>
                  </a:cubicBezTo>
                  <a:cubicBezTo>
                    <a:pt x="16487" y="3469"/>
                    <a:pt x="14781" y="6016"/>
                    <a:pt x="13167" y="8403"/>
                  </a:cubicBezTo>
                  <a:cubicBezTo>
                    <a:pt x="11461" y="11041"/>
                    <a:pt x="9756" y="13793"/>
                    <a:pt x="8232" y="16544"/>
                  </a:cubicBezTo>
                  <a:cubicBezTo>
                    <a:pt x="7391" y="18159"/>
                    <a:pt x="6345" y="20046"/>
                    <a:pt x="7300" y="21752"/>
                  </a:cubicBezTo>
                  <a:cubicBezTo>
                    <a:pt x="5208" y="21843"/>
                    <a:pt x="3321" y="22980"/>
                    <a:pt x="2365" y="24981"/>
                  </a:cubicBezTo>
                  <a:cubicBezTo>
                    <a:pt x="1228" y="27437"/>
                    <a:pt x="2274" y="30666"/>
                    <a:pt x="182" y="32735"/>
                  </a:cubicBezTo>
                  <a:cubicBezTo>
                    <a:pt x="1" y="32940"/>
                    <a:pt x="182" y="33213"/>
                    <a:pt x="478" y="33213"/>
                  </a:cubicBezTo>
                  <a:cubicBezTo>
                    <a:pt x="3411" y="32644"/>
                    <a:pt x="6732" y="31712"/>
                    <a:pt x="8528" y="29142"/>
                  </a:cubicBezTo>
                  <a:cubicBezTo>
                    <a:pt x="9847" y="27050"/>
                    <a:pt x="10052" y="24412"/>
                    <a:pt x="8437" y="22411"/>
                  </a:cubicBezTo>
                  <a:cubicBezTo>
                    <a:pt x="10506" y="22047"/>
                    <a:pt x="11939" y="20433"/>
                    <a:pt x="13258" y="18909"/>
                  </a:cubicBezTo>
                  <a:cubicBezTo>
                    <a:pt x="15054" y="16931"/>
                    <a:pt x="16874" y="14839"/>
                    <a:pt x="18374" y="12565"/>
                  </a:cubicBezTo>
                  <a:cubicBezTo>
                    <a:pt x="20285" y="10109"/>
                    <a:pt x="26060" y="3560"/>
                    <a:pt x="21990" y="535"/>
                  </a:cubicBezTo>
                  <a:cubicBezTo>
                    <a:pt x="21476" y="169"/>
                    <a:pt x="20965" y="0"/>
                    <a:pt x="20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142260" y="1256207"/>
              <a:ext cx="103859" cy="104491"/>
            </a:xfrm>
            <a:custGeom>
              <a:avLst/>
              <a:gdLst/>
              <a:ahLst/>
              <a:cxnLst/>
              <a:rect l="l" t="t" r="r" b="b"/>
              <a:pathLst>
                <a:path w="3776" h="3799" extrusionOk="0">
                  <a:moveTo>
                    <a:pt x="1888" y="1"/>
                  </a:moveTo>
                  <a:cubicBezTo>
                    <a:pt x="842" y="1"/>
                    <a:pt x="1" y="842"/>
                    <a:pt x="1" y="1888"/>
                  </a:cubicBezTo>
                  <a:cubicBezTo>
                    <a:pt x="1" y="2934"/>
                    <a:pt x="842" y="3798"/>
                    <a:pt x="1888" y="3798"/>
                  </a:cubicBezTo>
                  <a:cubicBezTo>
                    <a:pt x="2934" y="3798"/>
                    <a:pt x="3775" y="2934"/>
                    <a:pt x="3775" y="1888"/>
                  </a:cubicBezTo>
                  <a:cubicBezTo>
                    <a:pt x="3775" y="842"/>
                    <a:pt x="2934" y="1"/>
                    <a:pt x="1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147266" y="1236734"/>
              <a:ext cx="127623" cy="109305"/>
            </a:xfrm>
            <a:custGeom>
              <a:avLst/>
              <a:gdLst/>
              <a:ahLst/>
              <a:cxnLst/>
              <a:rect l="l" t="t" r="r" b="b"/>
              <a:pathLst>
                <a:path w="4640" h="3974" extrusionOk="0">
                  <a:moveTo>
                    <a:pt x="2339" y="0"/>
                  </a:moveTo>
                  <a:cubicBezTo>
                    <a:pt x="1846" y="0"/>
                    <a:pt x="1348" y="170"/>
                    <a:pt x="956" y="527"/>
                  </a:cubicBezTo>
                  <a:cubicBezTo>
                    <a:pt x="182" y="1186"/>
                    <a:pt x="1" y="2323"/>
                    <a:pt x="387" y="3256"/>
                  </a:cubicBezTo>
                  <a:cubicBezTo>
                    <a:pt x="441" y="3343"/>
                    <a:pt x="520" y="3379"/>
                    <a:pt x="600" y="3379"/>
                  </a:cubicBezTo>
                  <a:cubicBezTo>
                    <a:pt x="792" y="3379"/>
                    <a:pt x="986" y="3175"/>
                    <a:pt x="842" y="2983"/>
                  </a:cubicBezTo>
                  <a:cubicBezTo>
                    <a:pt x="400" y="1798"/>
                    <a:pt x="1278" y="557"/>
                    <a:pt x="2365" y="557"/>
                  </a:cubicBezTo>
                  <a:cubicBezTo>
                    <a:pt x="2675" y="557"/>
                    <a:pt x="3002" y="658"/>
                    <a:pt x="3321" y="891"/>
                  </a:cubicBezTo>
                  <a:cubicBezTo>
                    <a:pt x="3889" y="1368"/>
                    <a:pt x="3980" y="2232"/>
                    <a:pt x="3593" y="2801"/>
                  </a:cubicBezTo>
                  <a:cubicBezTo>
                    <a:pt x="3300" y="3262"/>
                    <a:pt x="2801" y="3440"/>
                    <a:pt x="2301" y="3440"/>
                  </a:cubicBezTo>
                  <a:cubicBezTo>
                    <a:pt x="1987" y="3440"/>
                    <a:pt x="1673" y="3370"/>
                    <a:pt x="1410" y="3256"/>
                  </a:cubicBezTo>
                  <a:cubicBezTo>
                    <a:pt x="1384" y="3249"/>
                    <a:pt x="1358" y="3246"/>
                    <a:pt x="1334" y="3246"/>
                  </a:cubicBezTo>
                  <a:cubicBezTo>
                    <a:pt x="1035" y="3246"/>
                    <a:pt x="976" y="3740"/>
                    <a:pt x="1228" y="3824"/>
                  </a:cubicBezTo>
                  <a:cubicBezTo>
                    <a:pt x="1563" y="3919"/>
                    <a:pt x="1906" y="3974"/>
                    <a:pt x="2240" y="3974"/>
                  </a:cubicBezTo>
                  <a:cubicBezTo>
                    <a:pt x="2952" y="3974"/>
                    <a:pt x="3622" y="3724"/>
                    <a:pt x="4071" y="3074"/>
                  </a:cubicBezTo>
                  <a:cubicBezTo>
                    <a:pt x="4639" y="2232"/>
                    <a:pt x="4458" y="1095"/>
                    <a:pt x="3593" y="413"/>
                  </a:cubicBezTo>
                  <a:cubicBezTo>
                    <a:pt x="3235" y="142"/>
                    <a:pt x="2789" y="0"/>
                    <a:pt x="2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827135" y="1571195"/>
              <a:ext cx="162032" cy="217317"/>
            </a:xfrm>
            <a:custGeom>
              <a:avLst/>
              <a:gdLst/>
              <a:ahLst/>
              <a:cxnLst/>
              <a:rect l="l" t="t" r="r" b="b"/>
              <a:pathLst>
                <a:path w="5891" h="7901" extrusionOk="0">
                  <a:moveTo>
                    <a:pt x="3745" y="1053"/>
                  </a:moveTo>
                  <a:cubicBezTo>
                    <a:pt x="3873" y="1053"/>
                    <a:pt x="4019" y="1120"/>
                    <a:pt x="4185" y="1238"/>
                  </a:cubicBezTo>
                  <a:cubicBezTo>
                    <a:pt x="4263" y="1227"/>
                    <a:pt x="4334" y="1222"/>
                    <a:pt x="4399" y="1222"/>
                  </a:cubicBezTo>
                  <a:cubicBezTo>
                    <a:pt x="4884" y="1222"/>
                    <a:pt x="5016" y="1520"/>
                    <a:pt x="4935" y="2102"/>
                  </a:cubicBezTo>
                  <a:cubicBezTo>
                    <a:pt x="4935" y="2466"/>
                    <a:pt x="4844" y="2852"/>
                    <a:pt x="4753" y="3330"/>
                  </a:cubicBezTo>
                  <a:cubicBezTo>
                    <a:pt x="4549" y="3898"/>
                    <a:pt x="4185" y="4558"/>
                    <a:pt x="3707" y="5035"/>
                  </a:cubicBezTo>
                  <a:cubicBezTo>
                    <a:pt x="2957" y="5990"/>
                    <a:pt x="1820" y="6650"/>
                    <a:pt x="774" y="7309"/>
                  </a:cubicBezTo>
                  <a:cubicBezTo>
                    <a:pt x="774" y="7309"/>
                    <a:pt x="683" y="7309"/>
                    <a:pt x="683" y="7400"/>
                  </a:cubicBezTo>
                  <a:cubicBezTo>
                    <a:pt x="683" y="6081"/>
                    <a:pt x="956" y="4853"/>
                    <a:pt x="1615" y="3716"/>
                  </a:cubicBezTo>
                  <a:cubicBezTo>
                    <a:pt x="1820" y="3330"/>
                    <a:pt x="2093" y="2852"/>
                    <a:pt x="2389" y="2466"/>
                  </a:cubicBezTo>
                  <a:cubicBezTo>
                    <a:pt x="2661" y="2102"/>
                    <a:pt x="2957" y="1806"/>
                    <a:pt x="3321" y="1442"/>
                  </a:cubicBezTo>
                  <a:cubicBezTo>
                    <a:pt x="3437" y="1170"/>
                    <a:pt x="3576" y="1053"/>
                    <a:pt x="3745" y="1053"/>
                  </a:cubicBezTo>
                  <a:close/>
                  <a:moveTo>
                    <a:pt x="4273" y="0"/>
                  </a:moveTo>
                  <a:cubicBezTo>
                    <a:pt x="3328" y="0"/>
                    <a:pt x="2330" y="1614"/>
                    <a:pt x="1911" y="2193"/>
                  </a:cubicBezTo>
                  <a:cubicBezTo>
                    <a:pt x="774" y="3807"/>
                    <a:pt x="1" y="5604"/>
                    <a:pt x="115" y="7696"/>
                  </a:cubicBezTo>
                  <a:cubicBezTo>
                    <a:pt x="160" y="7832"/>
                    <a:pt x="302" y="7900"/>
                    <a:pt x="433" y="7900"/>
                  </a:cubicBezTo>
                  <a:cubicBezTo>
                    <a:pt x="564" y="7900"/>
                    <a:pt x="683" y="7832"/>
                    <a:pt x="683" y="7696"/>
                  </a:cubicBezTo>
                  <a:cubicBezTo>
                    <a:pt x="747" y="7760"/>
                    <a:pt x="857" y="7824"/>
                    <a:pt x="948" y="7824"/>
                  </a:cubicBezTo>
                  <a:cubicBezTo>
                    <a:pt x="986" y="7824"/>
                    <a:pt x="1020" y="7813"/>
                    <a:pt x="1047" y="7787"/>
                  </a:cubicBezTo>
                  <a:cubicBezTo>
                    <a:pt x="2661" y="6832"/>
                    <a:pt x="4367" y="5695"/>
                    <a:pt x="5117" y="3898"/>
                  </a:cubicBezTo>
                  <a:cubicBezTo>
                    <a:pt x="5504" y="2943"/>
                    <a:pt x="5890" y="760"/>
                    <a:pt x="4663" y="101"/>
                  </a:cubicBezTo>
                  <a:cubicBezTo>
                    <a:pt x="4535" y="31"/>
                    <a:pt x="4405" y="0"/>
                    <a:pt x="42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587594" y="1171519"/>
              <a:ext cx="203289" cy="290508"/>
            </a:xfrm>
            <a:custGeom>
              <a:avLst/>
              <a:gdLst/>
              <a:ahLst/>
              <a:cxnLst/>
              <a:rect l="l" t="t" r="r" b="b"/>
              <a:pathLst>
                <a:path w="7391" h="10562" extrusionOk="0">
                  <a:moveTo>
                    <a:pt x="6150" y="0"/>
                  </a:moveTo>
                  <a:cubicBezTo>
                    <a:pt x="6023" y="0"/>
                    <a:pt x="5896" y="18"/>
                    <a:pt x="5776" y="55"/>
                  </a:cubicBezTo>
                  <a:cubicBezTo>
                    <a:pt x="5117" y="237"/>
                    <a:pt x="4639" y="806"/>
                    <a:pt x="4162" y="1374"/>
                  </a:cubicBezTo>
                  <a:cubicBezTo>
                    <a:pt x="2661" y="3353"/>
                    <a:pt x="1615" y="5740"/>
                    <a:pt x="478" y="8014"/>
                  </a:cubicBezTo>
                  <a:cubicBezTo>
                    <a:pt x="182" y="8583"/>
                    <a:pt x="0" y="9424"/>
                    <a:pt x="478" y="9811"/>
                  </a:cubicBezTo>
                  <a:lnTo>
                    <a:pt x="751" y="10561"/>
                  </a:lnTo>
                  <a:cubicBezTo>
                    <a:pt x="3025" y="7810"/>
                    <a:pt x="5117" y="4967"/>
                    <a:pt x="7004" y="1943"/>
                  </a:cubicBezTo>
                  <a:cubicBezTo>
                    <a:pt x="7209" y="1647"/>
                    <a:pt x="7391" y="1283"/>
                    <a:pt x="7300" y="897"/>
                  </a:cubicBezTo>
                  <a:cubicBezTo>
                    <a:pt x="7300" y="357"/>
                    <a:pt x="6722" y="0"/>
                    <a:pt x="6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17"/>
          <p:cNvGrpSpPr/>
          <p:nvPr/>
        </p:nvGrpSpPr>
        <p:grpSpPr>
          <a:xfrm>
            <a:off x="8230155" y="51268"/>
            <a:ext cx="774348" cy="765987"/>
            <a:chOff x="6810930" y="51268"/>
            <a:chExt cx="774348" cy="765987"/>
          </a:xfrm>
        </p:grpSpPr>
        <p:sp>
          <p:nvSpPr>
            <p:cNvPr id="649" name="Google Shape;649;p17"/>
            <p:cNvSpPr/>
            <p:nvPr/>
          </p:nvSpPr>
          <p:spPr>
            <a:xfrm>
              <a:off x="7280028" y="510657"/>
              <a:ext cx="213934" cy="263360"/>
            </a:xfrm>
            <a:custGeom>
              <a:avLst/>
              <a:gdLst/>
              <a:ahLst/>
              <a:cxnLst/>
              <a:rect l="l" t="t" r="r" b="b"/>
              <a:pathLst>
                <a:path w="7778" h="9575" extrusionOk="0">
                  <a:moveTo>
                    <a:pt x="1229" y="1"/>
                  </a:moveTo>
                  <a:lnTo>
                    <a:pt x="478" y="206"/>
                  </a:lnTo>
                  <a:cubicBezTo>
                    <a:pt x="1" y="478"/>
                    <a:pt x="183" y="1229"/>
                    <a:pt x="478" y="1797"/>
                  </a:cubicBezTo>
                  <a:cubicBezTo>
                    <a:pt x="1888" y="4458"/>
                    <a:pt x="3889" y="6732"/>
                    <a:pt x="5868" y="8915"/>
                  </a:cubicBezTo>
                  <a:cubicBezTo>
                    <a:pt x="6163" y="9301"/>
                    <a:pt x="6436" y="9574"/>
                    <a:pt x="6914" y="9574"/>
                  </a:cubicBezTo>
                  <a:cubicBezTo>
                    <a:pt x="7391" y="9574"/>
                    <a:pt x="7778" y="9006"/>
                    <a:pt x="7687" y="8437"/>
                  </a:cubicBezTo>
                  <a:cubicBezTo>
                    <a:pt x="7687" y="7960"/>
                    <a:pt x="7300" y="7482"/>
                    <a:pt x="6914" y="7118"/>
                  </a:cubicBezTo>
                  <a:cubicBezTo>
                    <a:pt x="5026" y="4753"/>
                    <a:pt x="3139" y="2366"/>
                    <a:pt x="1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6875980" y="88868"/>
              <a:ext cx="453062" cy="449542"/>
            </a:xfrm>
            <a:custGeom>
              <a:avLst/>
              <a:gdLst/>
              <a:ahLst/>
              <a:cxnLst/>
              <a:rect l="l" t="t" r="r" b="b"/>
              <a:pathLst>
                <a:path w="16472" h="16344" extrusionOk="0">
                  <a:moveTo>
                    <a:pt x="4073" y="1"/>
                  </a:moveTo>
                  <a:cubicBezTo>
                    <a:pt x="3949" y="1"/>
                    <a:pt x="3820" y="56"/>
                    <a:pt x="3707" y="191"/>
                  </a:cubicBezTo>
                  <a:cubicBezTo>
                    <a:pt x="1706" y="2351"/>
                    <a:pt x="1" y="4921"/>
                    <a:pt x="92" y="7945"/>
                  </a:cubicBezTo>
                  <a:cubicBezTo>
                    <a:pt x="205" y="10515"/>
                    <a:pt x="1433" y="13062"/>
                    <a:pt x="3503" y="14676"/>
                  </a:cubicBezTo>
                  <a:cubicBezTo>
                    <a:pt x="4950" y="15819"/>
                    <a:pt x="6669" y="16343"/>
                    <a:pt x="8389" y="16343"/>
                  </a:cubicBezTo>
                  <a:cubicBezTo>
                    <a:pt x="11533" y="16343"/>
                    <a:pt x="14686" y="14591"/>
                    <a:pt x="16214" y="11652"/>
                  </a:cubicBezTo>
                  <a:cubicBezTo>
                    <a:pt x="16472" y="11250"/>
                    <a:pt x="16081" y="10848"/>
                    <a:pt x="15693" y="10848"/>
                  </a:cubicBezTo>
                  <a:cubicBezTo>
                    <a:pt x="15533" y="10848"/>
                    <a:pt x="15372" y="10917"/>
                    <a:pt x="15259" y="11083"/>
                  </a:cubicBezTo>
                  <a:cubicBezTo>
                    <a:pt x="13878" y="13659"/>
                    <a:pt x="11130" y="15215"/>
                    <a:pt x="8388" y="15215"/>
                  </a:cubicBezTo>
                  <a:cubicBezTo>
                    <a:pt x="6797" y="15215"/>
                    <a:pt x="5208" y="14692"/>
                    <a:pt x="3889" y="13539"/>
                  </a:cubicBezTo>
                  <a:cubicBezTo>
                    <a:pt x="2275" y="12130"/>
                    <a:pt x="1342" y="10037"/>
                    <a:pt x="1229" y="7945"/>
                  </a:cubicBezTo>
                  <a:cubicBezTo>
                    <a:pt x="1138" y="5194"/>
                    <a:pt x="2752" y="2920"/>
                    <a:pt x="4458" y="942"/>
                  </a:cubicBezTo>
                  <a:cubicBezTo>
                    <a:pt x="4822" y="577"/>
                    <a:pt x="4472" y="1"/>
                    <a:pt x="4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6810930" y="51268"/>
              <a:ext cx="599224" cy="522457"/>
            </a:xfrm>
            <a:custGeom>
              <a:avLst/>
              <a:gdLst/>
              <a:ahLst/>
              <a:cxnLst/>
              <a:rect l="l" t="t" r="r" b="b"/>
              <a:pathLst>
                <a:path w="21786" h="18995" extrusionOk="0">
                  <a:moveTo>
                    <a:pt x="12333" y="1"/>
                  </a:moveTo>
                  <a:cubicBezTo>
                    <a:pt x="11253" y="1"/>
                    <a:pt x="10155" y="171"/>
                    <a:pt x="9097" y="512"/>
                  </a:cubicBezTo>
                  <a:cubicBezTo>
                    <a:pt x="8739" y="596"/>
                    <a:pt x="8888" y="1090"/>
                    <a:pt x="9129" y="1090"/>
                  </a:cubicBezTo>
                  <a:cubicBezTo>
                    <a:pt x="9148" y="1090"/>
                    <a:pt x="9168" y="1087"/>
                    <a:pt x="9188" y="1081"/>
                  </a:cubicBezTo>
                  <a:cubicBezTo>
                    <a:pt x="10230" y="738"/>
                    <a:pt x="11302" y="568"/>
                    <a:pt x="12350" y="568"/>
                  </a:cubicBezTo>
                  <a:cubicBezTo>
                    <a:pt x="15965" y="568"/>
                    <a:pt x="19287" y="2594"/>
                    <a:pt x="20080" y="6561"/>
                  </a:cubicBezTo>
                  <a:cubicBezTo>
                    <a:pt x="21126" y="11495"/>
                    <a:pt x="18284" y="16908"/>
                    <a:pt x="13258" y="18135"/>
                  </a:cubicBezTo>
                  <a:cubicBezTo>
                    <a:pt x="12480" y="18344"/>
                    <a:pt x="11698" y="18443"/>
                    <a:pt x="10928" y="18443"/>
                  </a:cubicBezTo>
                  <a:cubicBezTo>
                    <a:pt x="7494" y="18443"/>
                    <a:pt x="4311" y="16452"/>
                    <a:pt x="2843" y="13201"/>
                  </a:cubicBezTo>
                  <a:cubicBezTo>
                    <a:pt x="751" y="8380"/>
                    <a:pt x="3230" y="4014"/>
                    <a:pt x="6550" y="694"/>
                  </a:cubicBezTo>
                  <a:cubicBezTo>
                    <a:pt x="6757" y="487"/>
                    <a:pt x="6584" y="214"/>
                    <a:pt x="6370" y="214"/>
                  </a:cubicBezTo>
                  <a:cubicBezTo>
                    <a:pt x="6301" y="214"/>
                    <a:pt x="6229" y="242"/>
                    <a:pt x="6163" y="307"/>
                  </a:cubicBezTo>
                  <a:cubicBezTo>
                    <a:pt x="2457" y="4014"/>
                    <a:pt x="1" y="8835"/>
                    <a:pt x="2661" y="13951"/>
                  </a:cubicBezTo>
                  <a:cubicBezTo>
                    <a:pt x="4310" y="17180"/>
                    <a:pt x="7566" y="18995"/>
                    <a:pt x="11021" y="18995"/>
                  </a:cubicBezTo>
                  <a:cubicBezTo>
                    <a:pt x="12141" y="18995"/>
                    <a:pt x="13282" y="18804"/>
                    <a:pt x="14395" y="18408"/>
                  </a:cubicBezTo>
                  <a:cubicBezTo>
                    <a:pt x="19239" y="16612"/>
                    <a:pt x="21786" y="11018"/>
                    <a:pt x="20558" y="6106"/>
                  </a:cubicBezTo>
                  <a:cubicBezTo>
                    <a:pt x="19605" y="2047"/>
                    <a:pt x="16076" y="1"/>
                    <a:pt x="1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6912891" y="112357"/>
              <a:ext cx="390929" cy="376791"/>
            </a:xfrm>
            <a:custGeom>
              <a:avLst/>
              <a:gdLst/>
              <a:ahLst/>
              <a:cxnLst/>
              <a:rect l="l" t="t" r="r" b="b"/>
              <a:pathLst>
                <a:path w="14213" h="13699" extrusionOk="0">
                  <a:moveTo>
                    <a:pt x="6141" y="568"/>
                  </a:moveTo>
                  <a:cubicBezTo>
                    <a:pt x="6410" y="568"/>
                    <a:pt x="6698" y="596"/>
                    <a:pt x="7004" y="656"/>
                  </a:cubicBezTo>
                  <a:cubicBezTo>
                    <a:pt x="8528" y="929"/>
                    <a:pt x="10120" y="1611"/>
                    <a:pt x="11257" y="2748"/>
                  </a:cubicBezTo>
                  <a:cubicBezTo>
                    <a:pt x="13644" y="5022"/>
                    <a:pt x="13349" y="8888"/>
                    <a:pt x="10984" y="11162"/>
                  </a:cubicBezTo>
                  <a:cubicBezTo>
                    <a:pt x="9769" y="12330"/>
                    <a:pt x="7828" y="13102"/>
                    <a:pt x="5996" y="13102"/>
                  </a:cubicBezTo>
                  <a:cubicBezTo>
                    <a:pt x="4262" y="13102"/>
                    <a:pt x="2626" y="12410"/>
                    <a:pt x="1797" y="10707"/>
                  </a:cubicBezTo>
                  <a:cubicBezTo>
                    <a:pt x="933" y="8888"/>
                    <a:pt x="842" y="6045"/>
                    <a:pt x="1888" y="4067"/>
                  </a:cubicBezTo>
                  <a:cubicBezTo>
                    <a:pt x="1979" y="4067"/>
                    <a:pt x="2070" y="4067"/>
                    <a:pt x="2161" y="3976"/>
                  </a:cubicBezTo>
                  <a:cubicBezTo>
                    <a:pt x="2456" y="3408"/>
                    <a:pt x="2729" y="2839"/>
                    <a:pt x="3116" y="2361"/>
                  </a:cubicBezTo>
                  <a:cubicBezTo>
                    <a:pt x="3207" y="2271"/>
                    <a:pt x="3411" y="2180"/>
                    <a:pt x="3593" y="1975"/>
                  </a:cubicBezTo>
                  <a:cubicBezTo>
                    <a:pt x="3684" y="1975"/>
                    <a:pt x="3684" y="1793"/>
                    <a:pt x="3684" y="1702"/>
                  </a:cubicBezTo>
                  <a:cubicBezTo>
                    <a:pt x="4284" y="1012"/>
                    <a:pt x="5072" y="568"/>
                    <a:pt x="6141" y="568"/>
                  </a:cubicBezTo>
                  <a:close/>
                  <a:moveTo>
                    <a:pt x="6209" y="0"/>
                  </a:moveTo>
                  <a:cubicBezTo>
                    <a:pt x="5894" y="0"/>
                    <a:pt x="5588" y="28"/>
                    <a:pt x="5299" y="88"/>
                  </a:cubicBezTo>
                  <a:cubicBezTo>
                    <a:pt x="4071" y="269"/>
                    <a:pt x="3207" y="1134"/>
                    <a:pt x="2547" y="2066"/>
                  </a:cubicBezTo>
                  <a:cubicBezTo>
                    <a:pt x="273" y="4249"/>
                    <a:pt x="0" y="8797"/>
                    <a:pt x="1501" y="11366"/>
                  </a:cubicBezTo>
                  <a:cubicBezTo>
                    <a:pt x="2531" y="13019"/>
                    <a:pt x="4234" y="13699"/>
                    <a:pt x="6015" y="13699"/>
                  </a:cubicBezTo>
                  <a:cubicBezTo>
                    <a:pt x="8010" y="13699"/>
                    <a:pt x="10104" y="12846"/>
                    <a:pt x="11461" y="11548"/>
                  </a:cubicBezTo>
                  <a:cubicBezTo>
                    <a:pt x="14099" y="9002"/>
                    <a:pt x="14213" y="4340"/>
                    <a:pt x="11166" y="1884"/>
                  </a:cubicBezTo>
                  <a:cubicBezTo>
                    <a:pt x="9972" y="844"/>
                    <a:pt x="7948" y="0"/>
                    <a:pt x="6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7247737" y="474240"/>
              <a:ext cx="337541" cy="343015"/>
            </a:xfrm>
            <a:custGeom>
              <a:avLst/>
              <a:gdLst/>
              <a:ahLst/>
              <a:cxnLst/>
              <a:rect l="l" t="t" r="r" b="b"/>
              <a:pathLst>
                <a:path w="12272" h="12471" extrusionOk="0">
                  <a:moveTo>
                    <a:pt x="3236" y="1"/>
                  </a:moveTo>
                  <a:cubicBezTo>
                    <a:pt x="3024" y="1"/>
                    <a:pt x="2857" y="261"/>
                    <a:pt x="3062" y="483"/>
                  </a:cubicBezTo>
                  <a:cubicBezTo>
                    <a:pt x="4404" y="2098"/>
                    <a:pt x="5723" y="3599"/>
                    <a:pt x="7155" y="5213"/>
                  </a:cubicBezTo>
                  <a:cubicBezTo>
                    <a:pt x="7815" y="5964"/>
                    <a:pt x="8383" y="6737"/>
                    <a:pt x="9043" y="7396"/>
                  </a:cubicBezTo>
                  <a:cubicBezTo>
                    <a:pt x="9316" y="7783"/>
                    <a:pt x="9793" y="8147"/>
                    <a:pt x="9998" y="8533"/>
                  </a:cubicBezTo>
                  <a:cubicBezTo>
                    <a:pt x="10453" y="8920"/>
                    <a:pt x="10566" y="9375"/>
                    <a:pt x="10271" y="10057"/>
                  </a:cubicBezTo>
                  <a:cubicBezTo>
                    <a:pt x="10657" y="11080"/>
                    <a:pt x="10271" y="11558"/>
                    <a:pt x="9316" y="11649"/>
                  </a:cubicBezTo>
                  <a:cubicBezTo>
                    <a:pt x="8888" y="11768"/>
                    <a:pt x="8490" y="11828"/>
                    <a:pt x="8120" y="11828"/>
                  </a:cubicBezTo>
                  <a:cubicBezTo>
                    <a:pt x="7013" y="11828"/>
                    <a:pt x="6148" y="11295"/>
                    <a:pt x="5450" y="10239"/>
                  </a:cubicBezTo>
                  <a:cubicBezTo>
                    <a:pt x="4881" y="9488"/>
                    <a:pt x="4495" y="8715"/>
                    <a:pt x="4017" y="7965"/>
                  </a:cubicBezTo>
                  <a:cubicBezTo>
                    <a:pt x="2880" y="6077"/>
                    <a:pt x="1743" y="4167"/>
                    <a:pt x="697" y="2280"/>
                  </a:cubicBezTo>
                  <a:cubicBezTo>
                    <a:pt x="643" y="2193"/>
                    <a:pt x="556" y="2157"/>
                    <a:pt x="464" y="2157"/>
                  </a:cubicBezTo>
                  <a:cubicBezTo>
                    <a:pt x="245" y="2157"/>
                    <a:pt x="0" y="2360"/>
                    <a:pt x="129" y="2553"/>
                  </a:cubicBezTo>
                  <a:cubicBezTo>
                    <a:pt x="1834" y="5304"/>
                    <a:pt x="3267" y="8442"/>
                    <a:pt x="5245" y="10989"/>
                  </a:cubicBezTo>
                  <a:cubicBezTo>
                    <a:pt x="6025" y="12033"/>
                    <a:pt x="6959" y="12471"/>
                    <a:pt x="7992" y="12471"/>
                  </a:cubicBezTo>
                  <a:cubicBezTo>
                    <a:pt x="8737" y="12471"/>
                    <a:pt x="9533" y="12244"/>
                    <a:pt x="10362" y="11853"/>
                  </a:cubicBezTo>
                  <a:cubicBezTo>
                    <a:pt x="12272" y="10898"/>
                    <a:pt x="11885" y="9852"/>
                    <a:pt x="10657" y="8442"/>
                  </a:cubicBezTo>
                  <a:cubicBezTo>
                    <a:pt x="8292" y="5600"/>
                    <a:pt x="5814" y="2848"/>
                    <a:pt x="3449" y="97"/>
                  </a:cubicBezTo>
                  <a:cubicBezTo>
                    <a:pt x="3381" y="29"/>
                    <a:pt x="3306" y="1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7018345" y="257391"/>
              <a:ext cx="33666" cy="43128"/>
            </a:xfrm>
            <a:custGeom>
              <a:avLst/>
              <a:gdLst/>
              <a:ahLst/>
              <a:cxnLst/>
              <a:rect l="l" t="t" r="r" b="b"/>
              <a:pathLst>
                <a:path w="1224" h="1568" extrusionOk="0">
                  <a:moveTo>
                    <a:pt x="391" y="0"/>
                  </a:moveTo>
                  <a:cubicBezTo>
                    <a:pt x="199" y="0"/>
                    <a:pt x="1" y="199"/>
                    <a:pt x="146" y="409"/>
                  </a:cubicBezTo>
                  <a:cubicBezTo>
                    <a:pt x="237" y="772"/>
                    <a:pt x="419" y="1068"/>
                    <a:pt x="601" y="1455"/>
                  </a:cubicBezTo>
                  <a:cubicBezTo>
                    <a:pt x="660" y="1534"/>
                    <a:pt x="743" y="1567"/>
                    <a:pt x="825" y="1567"/>
                  </a:cubicBezTo>
                  <a:cubicBezTo>
                    <a:pt x="1025" y="1567"/>
                    <a:pt x="1223" y="1369"/>
                    <a:pt x="1078" y="1159"/>
                  </a:cubicBezTo>
                  <a:cubicBezTo>
                    <a:pt x="896" y="772"/>
                    <a:pt x="714" y="499"/>
                    <a:pt x="601" y="113"/>
                  </a:cubicBezTo>
                  <a:cubicBezTo>
                    <a:pt x="548" y="34"/>
                    <a:pt x="470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7092389" y="200593"/>
              <a:ext cx="26295" cy="127926"/>
            </a:xfrm>
            <a:custGeom>
              <a:avLst/>
              <a:gdLst/>
              <a:ahLst/>
              <a:cxnLst/>
              <a:rect l="l" t="t" r="r" b="b"/>
              <a:pathLst>
                <a:path w="956" h="4651" extrusionOk="0">
                  <a:moveTo>
                    <a:pt x="285" y="1"/>
                  </a:moveTo>
                  <a:cubicBezTo>
                    <a:pt x="143" y="1"/>
                    <a:pt x="1" y="97"/>
                    <a:pt x="1" y="290"/>
                  </a:cubicBezTo>
                  <a:cubicBezTo>
                    <a:pt x="92" y="1609"/>
                    <a:pt x="296" y="3042"/>
                    <a:pt x="387" y="4361"/>
                  </a:cubicBezTo>
                  <a:cubicBezTo>
                    <a:pt x="387" y="4554"/>
                    <a:pt x="529" y="4651"/>
                    <a:pt x="672" y="4651"/>
                  </a:cubicBezTo>
                  <a:cubicBezTo>
                    <a:pt x="814" y="4651"/>
                    <a:pt x="956" y="4554"/>
                    <a:pt x="956" y="4361"/>
                  </a:cubicBezTo>
                  <a:cubicBezTo>
                    <a:pt x="865" y="3042"/>
                    <a:pt x="660" y="1609"/>
                    <a:pt x="569" y="290"/>
                  </a:cubicBezTo>
                  <a:cubicBezTo>
                    <a:pt x="569" y="97"/>
                    <a:pt x="427" y="1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6959787" y="112247"/>
              <a:ext cx="344033" cy="339907"/>
            </a:xfrm>
            <a:custGeom>
              <a:avLst/>
              <a:gdLst/>
              <a:ahLst/>
              <a:cxnLst/>
              <a:rect l="l" t="t" r="r" b="b"/>
              <a:pathLst>
                <a:path w="12508" h="12358" extrusionOk="0">
                  <a:moveTo>
                    <a:pt x="3503" y="1"/>
                  </a:moveTo>
                  <a:lnTo>
                    <a:pt x="3503" y="1"/>
                  </a:lnTo>
                  <a:cubicBezTo>
                    <a:pt x="1593" y="2070"/>
                    <a:pt x="1" y="4821"/>
                    <a:pt x="456" y="7573"/>
                  </a:cubicBezTo>
                  <a:cubicBezTo>
                    <a:pt x="751" y="9369"/>
                    <a:pt x="1979" y="10984"/>
                    <a:pt x="3594" y="11734"/>
                  </a:cubicBezTo>
                  <a:cubicBezTo>
                    <a:pt x="4391" y="12156"/>
                    <a:pt x="5285" y="12358"/>
                    <a:pt x="6183" y="12358"/>
                  </a:cubicBezTo>
                  <a:cubicBezTo>
                    <a:pt x="7951" y="12358"/>
                    <a:pt x="9732" y="11575"/>
                    <a:pt x="10802" y="10143"/>
                  </a:cubicBezTo>
                  <a:cubicBezTo>
                    <a:pt x="12508" y="8050"/>
                    <a:pt x="12303" y="4730"/>
                    <a:pt x="10507" y="2752"/>
                  </a:cubicBezTo>
                  <a:cubicBezTo>
                    <a:pt x="9450" y="1575"/>
                    <a:pt x="7867" y="957"/>
                    <a:pt x="6279" y="957"/>
                  </a:cubicBezTo>
                  <a:cubicBezTo>
                    <a:pt x="5167" y="957"/>
                    <a:pt x="4053" y="1260"/>
                    <a:pt x="3116" y="1888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17"/>
          <p:cNvGrpSpPr/>
          <p:nvPr/>
        </p:nvGrpSpPr>
        <p:grpSpPr>
          <a:xfrm>
            <a:off x="6589790" y="49161"/>
            <a:ext cx="888797" cy="846439"/>
            <a:chOff x="5322965" y="-27039"/>
            <a:chExt cx="888797" cy="846439"/>
          </a:xfrm>
        </p:grpSpPr>
        <p:sp>
          <p:nvSpPr>
            <p:cNvPr id="658" name="Google Shape;658;p17"/>
            <p:cNvSpPr/>
            <p:nvPr/>
          </p:nvSpPr>
          <p:spPr>
            <a:xfrm>
              <a:off x="5474325" y="6050"/>
              <a:ext cx="354044" cy="241741"/>
            </a:xfrm>
            <a:custGeom>
              <a:avLst/>
              <a:gdLst/>
              <a:ahLst/>
              <a:cxnLst/>
              <a:rect l="l" t="t" r="r" b="b"/>
              <a:pathLst>
                <a:path w="12872" h="8789" extrusionOk="0">
                  <a:moveTo>
                    <a:pt x="9228" y="0"/>
                  </a:moveTo>
                  <a:cubicBezTo>
                    <a:pt x="8892" y="0"/>
                    <a:pt x="8558" y="23"/>
                    <a:pt x="8232" y="64"/>
                  </a:cubicBezTo>
                  <a:cubicBezTo>
                    <a:pt x="6709" y="360"/>
                    <a:pt x="5390" y="928"/>
                    <a:pt x="4071" y="1497"/>
                  </a:cubicBezTo>
                  <a:cubicBezTo>
                    <a:pt x="3207" y="1860"/>
                    <a:pt x="2365" y="2247"/>
                    <a:pt x="1706" y="2725"/>
                  </a:cubicBezTo>
                  <a:lnTo>
                    <a:pt x="1979" y="2065"/>
                  </a:lnTo>
                  <a:lnTo>
                    <a:pt x="1979" y="2065"/>
                  </a:lnTo>
                  <a:cubicBezTo>
                    <a:pt x="660" y="3384"/>
                    <a:pt x="1" y="5362"/>
                    <a:pt x="364" y="7182"/>
                  </a:cubicBezTo>
                  <a:cubicBezTo>
                    <a:pt x="455" y="7750"/>
                    <a:pt x="660" y="8205"/>
                    <a:pt x="1024" y="8500"/>
                  </a:cubicBezTo>
                  <a:cubicBezTo>
                    <a:pt x="1307" y="8709"/>
                    <a:pt x="1627" y="8789"/>
                    <a:pt x="1955" y="8789"/>
                  </a:cubicBezTo>
                  <a:cubicBezTo>
                    <a:pt x="2524" y="8789"/>
                    <a:pt x="3118" y="8549"/>
                    <a:pt x="3593" y="8319"/>
                  </a:cubicBezTo>
                  <a:cubicBezTo>
                    <a:pt x="6823" y="6613"/>
                    <a:pt x="9847" y="4521"/>
                    <a:pt x="12508" y="2065"/>
                  </a:cubicBezTo>
                  <a:cubicBezTo>
                    <a:pt x="12689" y="1860"/>
                    <a:pt x="12871" y="1679"/>
                    <a:pt x="12871" y="1497"/>
                  </a:cubicBezTo>
                  <a:cubicBezTo>
                    <a:pt x="12871" y="1201"/>
                    <a:pt x="12689" y="1019"/>
                    <a:pt x="12508" y="928"/>
                  </a:cubicBezTo>
                  <a:cubicBezTo>
                    <a:pt x="11541" y="260"/>
                    <a:pt x="10371" y="0"/>
                    <a:pt x="9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5653932" y="622767"/>
              <a:ext cx="297026" cy="125450"/>
            </a:xfrm>
            <a:custGeom>
              <a:avLst/>
              <a:gdLst/>
              <a:ahLst/>
              <a:cxnLst/>
              <a:rect l="l" t="t" r="r" b="b"/>
              <a:pathLst>
                <a:path w="10799" h="4561" extrusionOk="0">
                  <a:moveTo>
                    <a:pt x="3411" y="1"/>
                  </a:moveTo>
                  <a:cubicBezTo>
                    <a:pt x="2936" y="1"/>
                    <a:pt x="2464" y="52"/>
                    <a:pt x="1998" y="200"/>
                  </a:cubicBezTo>
                  <a:cubicBezTo>
                    <a:pt x="1134" y="473"/>
                    <a:pt x="293" y="1246"/>
                    <a:pt x="88" y="2178"/>
                  </a:cubicBezTo>
                  <a:cubicBezTo>
                    <a:pt x="1" y="3094"/>
                    <a:pt x="687" y="4094"/>
                    <a:pt x="1667" y="4094"/>
                  </a:cubicBezTo>
                  <a:cubicBezTo>
                    <a:pt x="1708" y="4094"/>
                    <a:pt x="1751" y="4092"/>
                    <a:pt x="1793" y="4088"/>
                  </a:cubicBezTo>
                  <a:lnTo>
                    <a:pt x="1998" y="4452"/>
                  </a:lnTo>
                  <a:cubicBezTo>
                    <a:pt x="2532" y="4525"/>
                    <a:pt x="3066" y="4561"/>
                    <a:pt x="3597" y="4561"/>
                  </a:cubicBezTo>
                  <a:cubicBezTo>
                    <a:pt x="5892" y="4561"/>
                    <a:pt x="8127" y="3893"/>
                    <a:pt x="10048" y="2656"/>
                  </a:cubicBezTo>
                  <a:cubicBezTo>
                    <a:pt x="10412" y="2474"/>
                    <a:pt x="10798" y="2087"/>
                    <a:pt x="10616" y="1701"/>
                  </a:cubicBezTo>
                  <a:cubicBezTo>
                    <a:pt x="10525" y="1428"/>
                    <a:pt x="10230" y="1337"/>
                    <a:pt x="9957" y="1246"/>
                  </a:cubicBezTo>
                  <a:cubicBezTo>
                    <a:pt x="8342" y="768"/>
                    <a:pt x="6637" y="382"/>
                    <a:pt x="4841" y="109"/>
                  </a:cubicBezTo>
                  <a:cubicBezTo>
                    <a:pt x="4363" y="52"/>
                    <a:pt x="3885" y="1"/>
                    <a:pt x="3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5374867" y="150066"/>
              <a:ext cx="693676" cy="550760"/>
            </a:xfrm>
            <a:custGeom>
              <a:avLst/>
              <a:gdLst/>
              <a:ahLst/>
              <a:cxnLst/>
              <a:rect l="l" t="t" r="r" b="b"/>
              <a:pathLst>
                <a:path w="25220" h="20024" extrusionOk="0">
                  <a:moveTo>
                    <a:pt x="20767" y="1"/>
                  </a:moveTo>
                  <a:cubicBezTo>
                    <a:pt x="19972" y="1"/>
                    <a:pt x="19233" y="496"/>
                    <a:pt x="18579" y="990"/>
                  </a:cubicBezTo>
                  <a:cubicBezTo>
                    <a:pt x="17533" y="1741"/>
                    <a:pt x="16578" y="2400"/>
                    <a:pt x="15555" y="3174"/>
                  </a:cubicBezTo>
                  <a:cubicBezTo>
                    <a:pt x="13645" y="4492"/>
                    <a:pt x="11757" y="5811"/>
                    <a:pt x="9574" y="6585"/>
                  </a:cubicBezTo>
                  <a:cubicBezTo>
                    <a:pt x="8651" y="6863"/>
                    <a:pt x="7663" y="7024"/>
                    <a:pt x="6685" y="7024"/>
                  </a:cubicBezTo>
                  <a:cubicBezTo>
                    <a:pt x="5351" y="7024"/>
                    <a:pt x="4037" y="6725"/>
                    <a:pt x="2934" y="6016"/>
                  </a:cubicBezTo>
                  <a:cubicBezTo>
                    <a:pt x="2661" y="5720"/>
                    <a:pt x="2275" y="5448"/>
                    <a:pt x="1911" y="5448"/>
                  </a:cubicBezTo>
                  <a:cubicBezTo>
                    <a:pt x="1229" y="5448"/>
                    <a:pt x="865" y="6380"/>
                    <a:pt x="774" y="7062"/>
                  </a:cubicBezTo>
                  <a:cubicBezTo>
                    <a:pt x="1" y="11883"/>
                    <a:pt x="2002" y="16999"/>
                    <a:pt x="5891" y="20024"/>
                  </a:cubicBezTo>
                  <a:cubicBezTo>
                    <a:pt x="6254" y="18523"/>
                    <a:pt x="6641" y="16908"/>
                    <a:pt x="7869" y="15953"/>
                  </a:cubicBezTo>
                  <a:cubicBezTo>
                    <a:pt x="8824" y="15112"/>
                    <a:pt x="10143" y="14816"/>
                    <a:pt x="11462" y="14725"/>
                  </a:cubicBezTo>
                  <a:cubicBezTo>
                    <a:pt x="11746" y="14693"/>
                    <a:pt x="12030" y="14678"/>
                    <a:pt x="12315" y="14678"/>
                  </a:cubicBezTo>
                  <a:cubicBezTo>
                    <a:pt x="15441" y="14678"/>
                    <a:pt x="18568" y="16493"/>
                    <a:pt x="21695" y="17181"/>
                  </a:cubicBezTo>
                  <a:lnTo>
                    <a:pt x="22559" y="17295"/>
                  </a:lnTo>
                  <a:cubicBezTo>
                    <a:pt x="25015" y="12542"/>
                    <a:pt x="25219" y="6675"/>
                    <a:pt x="22832" y="1946"/>
                  </a:cubicBezTo>
                  <a:cubicBezTo>
                    <a:pt x="22468" y="1081"/>
                    <a:pt x="21990" y="331"/>
                    <a:pt x="21126" y="35"/>
                  </a:cubicBezTo>
                  <a:cubicBezTo>
                    <a:pt x="21005" y="12"/>
                    <a:pt x="20886" y="1"/>
                    <a:pt x="20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5322965" y="-27039"/>
              <a:ext cx="888797" cy="846439"/>
            </a:xfrm>
            <a:custGeom>
              <a:avLst/>
              <a:gdLst/>
              <a:ahLst/>
              <a:cxnLst/>
              <a:rect l="l" t="t" r="r" b="b"/>
              <a:pathLst>
                <a:path w="32314" h="30774" extrusionOk="0">
                  <a:moveTo>
                    <a:pt x="15951" y="598"/>
                  </a:moveTo>
                  <a:cubicBezTo>
                    <a:pt x="18250" y="598"/>
                    <a:pt x="20623" y="1170"/>
                    <a:pt x="22740" y="2313"/>
                  </a:cubicBezTo>
                  <a:cubicBezTo>
                    <a:pt x="19602" y="3723"/>
                    <a:pt x="17146" y="6111"/>
                    <a:pt x="14486" y="8180"/>
                  </a:cubicBezTo>
                  <a:cubicBezTo>
                    <a:pt x="13076" y="9226"/>
                    <a:pt x="11461" y="10272"/>
                    <a:pt x="9665" y="10840"/>
                  </a:cubicBezTo>
                  <a:cubicBezTo>
                    <a:pt x="10052" y="6861"/>
                    <a:pt x="11939" y="3063"/>
                    <a:pt x="15350" y="698"/>
                  </a:cubicBezTo>
                  <a:cubicBezTo>
                    <a:pt x="15350" y="608"/>
                    <a:pt x="15441" y="608"/>
                    <a:pt x="15441" y="608"/>
                  </a:cubicBezTo>
                  <a:cubicBezTo>
                    <a:pt x="15610" y="601"/>
                    <a:pt x="15780" y="598"/>
                    <a:pt x="15951" y="598"/>
                  </a:cubicBezTo>
                  <a:close/>
                  <a:moveTo>
                    <a:pt x="14486" y="608"/>
                  </a:moveTo>
                  <a:lnTo>
                    <a:pt x="14486" y="608"/>
                  </a:lnTo>
                  <a:cubicBezTo>
                    <a:pt x="11279" y="3154"/>
                    <a:pt x="9483" y="6952"/>
                    <a:pt x="9096" y="10931"/>
                  </a:cubicBezTo>
                  <a:lnTo>
                    <a:pt x="9096" y="11022"/>
                  </a:lnTo>
                  <a:cubicBezTo>
                    <a:pt x="8649" y="11100"/>
                    <a:pt x="8188" y="11151"/>
                    <a:pt x="7738" y="11151"/>
                  </a:cubicBezTo>
                  <a:cubicBezTo>
                    <a:pt x="6476" y="11151"/>
                    <a:pt x="5300" y="10749"/>
                    <a:pt x="4730" y="9408"/>
                  </a:cubicBezTo>
                  <a:cubicBezTo>
                    <a:pt x="4162" y="8089"/>
                    <a:pt x="4639" y="6565"/>
                    <a:pt x="5117" y="5337"/>
                  </a:cubicBezTo>
                  <a:lnTo>
                    <a:pt x="5117" y="5156"/>
                  </a:lnTo>
                  <a:cubicBezTo>
                    <a:pt x="5867" y="4291"/>
                    <a:pt x="6913" y="3450"/>
                    <a:pt x="7959" y="2791"/>
                  </a:cubicBezTo>
                  <a:cubicBezTo>
                    <a:pt x="9938" y="1563"/>
                    <a:pt x="12212" y="880"/>
                    <a:pt x="14486" y="608"/>
                  </a:cubicBezTo>
                  <a:close/>
                  <a:moveTo>
                    <a:pt x="4162" y="6293"/>
                  </a:moveTo>
                  <a:cubicBezTo>
                    <a:pt x="3798" y="7702"/>
                    <a:pt x="3593" y="9408"/>
                    <a:pt x="4730" y="10659"/>
                  </a:cubicBezTo>
                  <a:cubicBezTo>
                    <a:pt x="5522" y="11450"/>
                    <a:pt x="6589" y="11735"/>
                    <a:pt x="7679" y="11735"/>
                  </a:cubicBezTo>
                  <a:cubicBezTo>
                    <a:pt x="8154" y="11735"/>
                    <a:pt x="8634" y="11681"/>
                    <a:pt x="9096" y="11591"/>
                  </a:cubicBezTo>
                  <a:lnTo>
                    <a:pt x="9096" y="11591"/>
                  </a:lnTo>
                  <a:cubicBezTo>
                    <a:pt x="9005" y="12546"/>
                    <a:pt x="9096" y="13592"/>
                    <a:pt x="9187" y="14524"/>
                  </a:cubicBezTo>
                  <a:cubicBezTo>
                    <a:pt x="9278" y="14820"/>
                    <a:pt x="9278" y="15093"/>
                    <a:pt x="9369" y="15388"/>
                  </a:cubicBezTo>
                  <a:cubicBezTo>
                    <a:pt x="6641" y="16434"/>
                    <a:pt x="3980" y="17753"/>
                    <a:pt x="1615" y="19459"/>
                  </a:cubicBezTo>
                  <a:cubicBezTo>
                    <a:pt x="1524" y="19277"/>
                    <a:pt x="1524" y="18981"/>
                    <a:pt x="1410" y="18799"/>
                  </a:cubicBezTo>
                  <a:cubicBezTo>
                    <a:pt x="387" y="14342"/>
                    <a:pt x="1524" y="9703"/>
                    <a:pt x="4162" y="6293"/>
                  </a:cubicBezTo>
                  <a:close/>
                  <a:moveTo>
                    <a:pt x="9483" y="15957"/>
                  </a:moveTo>
                  <a:cubicBezTo>
                    <a:pt x="10052" y="18618"/>
                    <a:pt x="11189" y="21073"/>
                    <a:pt x="12689" y="23347"/>
                  </a:cubicBezTo>
                  <a:cubicBezTo>
                    <a:pt x="12598" y="23347"/>
                    <a:pt x="12416" y="23438"/>
                    <a:pt x="12212" y="23438"/>
                  </a:cubicBezTo>
                  <a:cubicBezTo>
                    <a:pt x="10984" y="23916"/>
                    <a:pt x="10052" y="24871"/>
                    <a:pt x="10052" y="26281"/>
                  </a:cubicBezTo>
                  <a:cubicBezTo>
                    <a:pt x="10142" y="27713"/>
                    <a:pt x="10984" y="28737"/>
                    <a:pt x="11939" y="29692"/>
                  </a:cubicBezTo>
                  <a:cubicBezTo>
                    <a:pt x="7209" y="28373"/>
                    <a:pt x="3321" y="24666"/>
                    <a:pt x="1797" y="20027"/>
                  </a:cubicBezTo>
                  <a:cubicBezTo>
                    <a:pt x="4162" y="18322"/>
                    <a:pt x="6732" y="17003"/>
                    <a:pt x="9483" y="15957"/>
                  </a:cubicBezTo>
                  <a:close/>
                  <a:moveTo>
                    <a:pt x="23309" y="2586"/>
                  </a:moveTo>
                  <a:cubicBezTo>
                    <a:pt x="23968" y="2972"/>
                    <a:pt x="24537" y="3359"/>
                    <a:pt x="25105" y="3837"/>
                  </a:cubicBezTo>
                  <a:cubicBezTo>
                    <a:pt x="30608" y="8180"/>
                    <a:pt x="32109" y="15866"/>
                    <a:pt x="29085" y="22119"/>
                  </a:cubicBezTo>
                  <a:cubicBezTo>
                    <a:pt x="26454" y="27023"/>
                    <a:pt x="21310" y="30232"/>
                    <a:pt x="15745" y="30232"/>
                  </a:cubicBezTo>
                  <a:cubicBezTo>
                    <a:pt x="15297" y="30232"/>
                    <a:pt x="14847" y="30212"/>
                    <a:pt x="14395" y="30169"/>
                  </a:cubicBezTo>
                  <a:cubicBezTo>
                    <a:pt x="14031" y="30078"/>
                    <a:pt x="13644" y="30078"/>
                    <a:pt x="13258" y="29987"/>
                  </a:cubicBezTo>
                  <a:cubicBezTo>
                    <a:pt x="11461" y="28646"/>
                    <a:pt x="9278" y="26190"/>
                    <a:pt x="11848" y="24302"/>
                  </a:cubicBezTo>
                  <a:cubicBezTo>
                    <a:pt x="12121" y="24007"/>
                    <a:pt x="12598" y="23916"/>
                    <a:pt x="13076" y="23825"/>
                  </a:cubicBezTo>
                  <a:cubicBezTo>
                    <a:pt x="14690" y="26008"/>
                    <a:pt x="16669" y="27986"/>
                    <a:pt x="18852" y="29601"/>
                  </a:cubicBezTo>
                  <a:cubicBezTo>
                    <a:pt x="18916" y="29660"/>
                    <a:pt x="18978" y="29685"/>
                    <a:pt x="19035" y="29685"/>
                  </a:cubicBezTo>
                  <a:cubicBezTo>
                    <a:pt x="19240" y="29685"/>
                    <a:pt x="19361" y="29355"/>
                    <a:pt x="19148" y="29123"/>
                  </a:cubicBezTo>
                  <a:cubicBezTo>
                    <a:pt x="17055" y="27600"/>
                    <a:pt x="15259" y="25803"/>
                    <a:pt x="13735" y="23734"/>
                  </a:cubicBezTo>
                  <a:cubicBezTo>
                    <a:pt x="13994" y="23700"/>
                    <a:pt x="14259" y="23686"/>
                    <a:pt x="14520" y="23686"/>
                  </a:cubicBezTo>
                  <a:cubicBezTo>
                    <a:pt x="15133" y="23686"/>
                    <a:pt x="15729" y="23761"/>
                    <a:pt x="16191" y="23825"/>
                  </a:cubicBezTo>
                  <a:cubicBezTo>
                    <a:pt x="19329" y="24007"/>
                    <a:pt x="22354" y="25053"/>
                    <a:pt x="25105" y="26576"/>
                  </a:cubicBezTo>
                  <a:cubicBezTo>
                    <a:pt x="25165" y="26605"/>
                    <a:pt x="25223" y="26617"/>
                    <a:pt x="25275" y="26617"/>
                  </a:cubicBezTo>
                  <a:cubicBezTo>
                    <a:pt x="25561" y="26617"/>
                    <a:pt x="25708" y="26253"/>
                    <a:pt x="25401" y="26099"/>
                  </a:cubicBezTo>
                  <a:cubicBezTo>
                    <a:pt x="22679" y="24584"/>
                    <a:pt x="18744" y="22989"/>
                    <a:pt x="15246" y="22989"/>
                  </a:cubicBezTo>
                  <a:cubicBezTo>
                    <a:pt x="14595" y="22989"/>
                    <a:pt x="13959" y="23044"/>
                    <a:pt x="13349" y="23165"/>
                  </a:cubicBezTo>
                  <a:cubicBezTo>
                    <a:pt x="11757" y="20982"/>
                    <a:pt x="10620" y="18504"/>
                    <a:pt x="10052" y="15775"/>
                  </a:cubicBezTo>
                  <a:cubicBezTo>
                    <a:pt x="13807" y="14429"/>
                    <a:pt x="17761" y="13744"/>
                    <a:pt x="21740" y="13744"/>
                  </a:cubicBezTo>
                  <a:cubicBezTo>
                    <a:pt x="24483" y="13744"/>
                    <a:pt x="27239" y="14070"/>
                    <a:pt x="29949" y="14729"/>
                  </a:cubicBezTo>
                  <a:cubicBezTo>
                    <a:pt x="29976" y="14736"/>
                    <a:pt x="30002" y="14739"/>
                    <a:pt x="30027" y="14739"/>
                  </a:cubicBezTo>
                  <a:cubicBezTo>
                    <a:pt x="30340" y="14739"/>
                    <a:pt x="30489" y="14245"/>
                    <a:pt x="30131" y="14161"/>
                  </a:cubicBezTo>
                  <a:cubicBezTo>
                    <a:pt x="27384" y="13502"/>
                    <a:pt x="24576" y="13176"/>
                    <a:pt x="21775" y="13176"/>
                  </a:cubicBezTo>
                  <a:cubicBezTo>
                    <a:pt x="17715" y="13176"/>
                    <a:pt x="13669" y="13861"/>
                    <a:pt x="9847" y="15207"/>
                  </a:cubicBezTo>
                  <a:cubicBezTo>
                    <a:pt x="9665" y="13956"/>
                    <a:pt x="9574" y="12637"/>
                    <a:pt x="9665" y="11409"/>
                  </a:cubicBezTo>
                  <a:cubicBezTo>
                    <a:pt x="9847" y="11318"/>
                    <a:pt x="10052" y="11318"/>
                    <a:pt x="10233" y="11227"/>
                  </a:cubicBezTo>
                  <a:cubicBezTo>
                    <a:pt x="15259" y="9408"/>
                    <a:pt x="18374" y="4678"/>
                    <a:pt x="23309" y="2700"/>
                  </a:cubicBezTo>
                  <a:lnTo>
                    <a:pt x="23309" y="2586"/>
                  </a:lnTo>
                  <a:close/>
                  <a:moveTo>
                    <a:pt x="15733" y="1"/>
                  </a:moveTo>
                  <a:cubicBezTo>
                    <a:pt x="13734" y="1"/>
                    <a:pt x="11729" y="384"/>
                    <a:pt x="9847" y="1176"/>
                  </a:cubicBezTo>
                  <a:cubicBezTo>
                    <a:pt x="3889" y="3723"/>
                    <a:pt x="0" y="9976"/>
                    <a:pt x="478" y="16434"/>
                  </a:cubicBezTo>
                  <a:cubicBezTo>
                    <a:pt x="956" y="22688"/>
                    <a:pt x="5299" y="28282"/>
                    <a:pt x="11370" y="30078"/>
                  </a:cubicBezTo>
                  <a:cubicBezTo>
                    <a:pt x="11939" y="30260"/>
                    <a:pt x="12507" y="30351"/>
                    <a:pt x="12985" y="30442"/>
                  </a:cubicBezTo>
                  <a:lnTo>
                    <a:pt x="12985" y="30556"/>
                  </a:lnTo>
                  <a:lnTo>
                    <a:pt x="13258" y="30556"/>
                  </a:lnTo>
                  <a:cubicBezTo>
                    <a:pt x="14101" y="30702"/>
                    <a:pt x="14946" y="30773"/>
                    <a:pt x="15784" y="30773"/>
                  </a:cubicBezTo>
                  <a:cubicBezTo>
                    <a:pt x="21454" y="30773"/>
                    <a:pt x="26828" y="27524"/>
                    <a:pt x="29562" y="22392"/>
                  </a:cubicBezTo>
                  <a:cubicBezTo>
                    <a:pt x="32314" y="16616"/>
                    <a:pt x="31541" y="9703"/>
                    <a:pt x="27197" y="4974"/>
                  </a:cubicBezTo>
                  <a:cubicBezTo>
                    <a:pt x="24226" y="1740"/>
                    <a:pt x="19992" y="1"/>
                    <a:pt x="15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6" r:id="rId6"/>
    <p:sldLayoutId id="2147483657" r:id="rId7"/>
    <p:sldLayoutId id="2147483661" r:id="rId8"/>
    <p:sldLayoutId id="2147483663" r:id="rId9"/>
    <p:sldLayoutId id="2147483665" r:id="rId10"/>
    <p:sldLayoutId id="2147483677" r:id="rId11"/>
    <p:sldLayoutId id="2147483686" r:id="rId12"/>
    <p:sldLayoutId id="2147483687" r:id="rId13"/>
    <p:sldLayoutId id="2147483688" r:id="rId14"/>
    <p:sldLayoutId id="2147483689" r:id="rId15"/>
    <p:sldLayoutId id="214748369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0" y="0"/>
            <a:ext cx="0" cy="0"/>
          </a:xfr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  <a:sym typeface="Arial"/>
              </a:defRPr>
            </a:lvl1pPr>
            <a:lvl2pPr marL="557213" marR="0" lvl="1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  <a:sym typeface="Arial"/>
              </a:defRPr>
            </a:lvl2pPr>
            <a:lvl3pPr marL="85725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  <a:sym typeface="Arial"/>
              </a:defRPr>
            </a:lvl3pPr>
            <a:lvl4pPr marL="120015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  <a:sym typeface="Arial"/>
              </a:defRPr>
            </a:lvl4pPr>
            <a:lvl5pPr marL="154305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  <a:sym typeface="Arial"/>
              </a:defRPr>
            </a:lvl5pPr>
            <a:lvl6pPr marL="1885950" marR="0" lvl="5" indent="-1714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  <a:sym typeface="Arial"/>
              </a:defRPr>
            </a:lvl6pPr>
            <a:lvl7pPr marL="2228850" marR="0" lvl="6" indent="-1714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  <a:sym typeface="Arial"/>
              </a:defRPr>
            </a:lvl7pPr>
            <a:lvl8pPr marL="2571750" marR="0" lvl="7" indent="-1714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  <a:sym typeface="Arial"/>
              </a:defRPr>
            </a:lvl8pPr>
            <a:lvl9pPr marL="2914650" marR="0" lvl="8" indent="-1714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  <a:sym typeface="Arial"/>
              </a:defRPr>
            </a:lvl9pPr>
          </a:lstStyle>
          <a:p>
            <a:fld id="{C2A61E87-886C-4E05-9858-44ACE4E8A959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85404" y="852010"/>
            <a:ext cx="705889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Hãy nêu tên các hình có diện tích bằng 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nhau.</a:t>
            </a:r>
            <a:endParaRPr lang="en-US" altLang="en-US" sz="26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771650" y="1962151"/>
            <a:ext cx="1028700" cy="1396603"/>
            <a:chOff x="528" y="1200"/>
            <a:chExt cx="864" cy="1173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528" y="1200"/>
              <a:ext cx="864" cy="864"/>
              <a:chOff x="528" y="2304"/>
              <a:chExt cx="864" cy="864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528" y="2880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816" y="2880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816" y="25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528" y="25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1104" y="2880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1104" y="25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</p:grp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768" y="2102"/>
              <a:ext cx="38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 b="1"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3200400" y="1619250"/>
            <a:ext cx="1028700" cy="1751410"/>
            <a:chOff x="1728" y="912"/>
            <a:chExt cx="864" cy="1471"/>
          </a:xfrm>
        </p:grpSpPr>
        <p:grpSp>
          <p:nvGrpSpPr>
            <p:cNvPr id="19" name="Group 14"/>
            <p:cNvGrpSpPr>
              <a:grpSpLocks/>
            </p:cNvGrpSpPr>
            <p:nvPr/>
          </p:nvGrpSpPr>
          <p:grpSpPr bwMode="auto">
            <a:xfrm>
              <a:off x="1728" y="912"/>
              <a:ext cx="864" cy="1152"/>
              <a:chOff x="1728" y="2016"/>
              <a:chExt cx="864" cy="1152"/>
            </a:xfrm>
          </p:grpSpPr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2016" y="2880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2016" y="2304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2304" y="259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304" y="2880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1728" y="2880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</p:grp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2016" y="2112"/>
              <a:ext cx="38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 b="1"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4743450" y="1619250"/>
            <a:ext cx="1028700" cy="1751410"/>
            <a:chOff x="3024" y="912"/>
            <a:chExt cx="864" cy="1471"/>
          </a:xfrm>
        </p:grpSpPr>
        <p:grpSp>
          <p:nvGrpSpPr>
            <p:cNvPr id="31" name="Group 26"/>
            <p:cNvGrpSpPr>
              <a:grpSpLocks/>
            </p:cNvGrpSpPr>
            <p:nvPr/>
          </p:nvGrpSpPr>
          <p:grpSpPr bwMode="auto">
            <a:xfrm>
              <a:off x="3024" y="912"/>
              <a:ext cx="864" cy="1152"/>
              <a:chOff x="3024" y="2016"/>
              <a:chExt cx="864" cy="1152"/>
            </a:xfrm>
          </p:grpSpPr>
          <p:sp>
            <p:nvSpPr>
              <p:cNvPr id="33" name="Rectangle 27"/>
              <p:cNvSpPr>
                <a:spLocks noChangeArrowheads="1"/>
              </p:cNvSpPr>
              <p:nvPr/>
            </p:nvSpPr>
            <p:spPr bwMode="auto">
              <a:xfrm>
                <a:off x="3024" y="288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34" name="Rectangle 28"/>
              <p:cNvSpPr>
                <a:spLocks noChangeArrowheads="1"/>
              </p:cNvSpPr>
              <p:nvPr/>
            </p:nvSpPr>
            <p:spPr bwMode="auto">
              <a:xfrm>
                <a:off x="3600" y="201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35" name="Rectangle 29"/>
              <p:cNvSpPr>
                <a:spLocks noChangeArrowheads="1"/>
              </p:cNvSpPr>
              <p:nvPr/>
            </p:nvSpPr>
            <p:spPr bwMode="auto">
              <a:xfrm>
                <a:off x="3024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36" name="Rectangle 30"/>
              <p:cNvSpPr>
                <a:spLocks noChangeArrowheads="1"/>
              </p:cNvSpPr>
              <p:nvPr/>
            </p:nvSpPr>
            <p:spPr bwMode="auto">
              <a:xfrm>
                <a:off x="3312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37" name="Rectangle 31"/>
              <p:cNvSpPr>
                <a:spLocks noChangeArrowheads="1"/>
              </p:cNvSpPr>
              <p:nvPr/>
            </p:nvSpPr>
            <p:spPr bwMode="auto">
              <a:xfrm>
                <a:off x="3600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38" name="Rectangle 32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39" name="Rectangle 33"/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40" name="Rectangle 34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3312" y="201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</p:grp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3312" y="2112"/>
              <a:ext cx="38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 b="1">
                  <a:latin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2" name="Group 37"/>
          <p:cNvGrpSpPr>
            <a:grpSpLocks/>
          </p:cNvGrpSpPr>
          <p:nvPr/>
        </p:nvGrpSpPr>
        <p:grpSpPr bwMode="auto">
          <a:xfrm>
            <a:off x="6115050" y="1619250"/>
            <a:ext cx="1028700" cy="1751410"/>
            <a:chOff x="4176" y="912"/>
            <a:chExt cx="864" cy="1471"/>
          </a:xfrm>
        </p:grpSpPr>
        <p:grpSp>
          <p:nvGrpSpPr>
            <p:cNvPr id="43" name="Group 38"/>
            <p:cNvGrpSpPr>
              <a:grpSpLocks/>
            </p:cNvGrpSpPr>
            <p:nvPr/>
          </p:nvGrpSpPr>
          <p:grpSpPr bwMode="auto">
            <a:xfrm>
              <a:off x="4176" y="912"/>
              <a:ext cx="864" cy="1152"/>
              <a:chOff x="4176" y="2016"/>
              <a:chExt cx="864" cy="1152"/>
            </a:xfrm>
          </p:grpSpPr>
          <p:sp>
            <p:nvSpPr>
              <p:cNvPr id="45" name="Rectangle 39"/>
              <p:cNvSpPr>
                <a:spLocks noChangeArrowheads="1"/>
              </p:cNvSpPr>
              <p:nvPr/>
            </p:nvSpPr>
            <p:spPr bwMode="auto">
              <a:xfrm>
                <a:off x="4464" y="2880"/>
                <a:ext cx="288" cy="288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46" name="Rectangle 40"/>
              <p:cNvSpPr>
                <a:spLocks noChangeArrowheads="1"/>
              </p:cNvSpPr>
              <p:nvPr/>
            </p:nvSpPr>
            <p:spPr bwMode="auto">
              <a:xfrm>
                <a:off x="4464" y="2592"/>
                <a:ext cx="288" cy="288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47" name="Rectangle 41"/>
              <p:cNvSpPr>
                <a:spLocks noChangeArrowheads="1"/>
              </p:cNvSpPr>
              <p:nvPr/>
            </p:nvSpPr>
            <p:spPr bwMode="auto">
              <a:xfrm>
                <a:off x="4464" y="2304"/>
                <a:ext cx="288" cy="288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48" name="Rectangle 42"/>
              <p:cNvSpPr>
                <a:spLocks noChangeArrowheads="1"/>
              </p:cNvSpPr>
              <p:nvPr/>
            </p:nvSpPr>
            <p:spPr bwMode="auto">
              <a:xfrm>
                <a:off x="4752" y="2304"/>
                <a:ext cx="288" cy="288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49" name="Rectangle 43"/>
              <p:cNvSpPr>
                <a:spLocks noChangeArrowheads="1"/>
              </p:cNvSpPr>
              <p:nvPr/>
            </p:nvSpPr>
            <p:spPr bwMode="auto">
              <a:xfrm>
                <a:off x="4176" y="2880"/>
                <a:ext cx="288" cy="288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50" name="Rectangle 44"/>
              <p:cNvSpPr>
                <a:spLocks noChangeArrowheads="1"/>
              </p:cNvSpPr>
              <p:nvPr/>
            </p:nvSpPr>
            <p:spPr bwMode="auto">
              <a:xfrm>
                <a:off x="4464" y="2016"/>
                <a:ext cx="288" cy="288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  <p:sp>
            <p:nvSpPr>
              <p:cNvPr id="51" name="Rectangle 45"/>
              <p:cNvSpPr>
                <a:spLocks noChangeArrowheads="1"/>
              </p:cNvSpPr>
              <p:nvPr/>
            </p:nvSpPr>
            <p:spPr bwMode="auto">
              <a:xfrm>
                <a:off x="4176" y="2592"/>
                <a:ext cx="288" cy="288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 sz="1050"/>
              </a:p>
            </p:txBody>
          </p:sp>
        </p:grpSp>
        <p:sp>
          <p:nvSpPr>
            <p:cNvPr id="44" name="Text Box 46"/>
            <p:cNvSpPr txBox="1">
              <a:spLocks noChangeArrowheads="1"/>
            </p:cNvSpPr>
            <p:nvPr/>
          </p:nvSpPr>
          <p:spPr bwMode="auto">
            <a:xfrm>
              <a:off x="4464" y="2112"/>
              <a:ext cx="38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 b="1">
                  <a:latin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1369867" y="3663096"/>
            <a:ext cx="6286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  <a:latin typeface="UTM Bienvenue" panose="02040603050506020204" pitchFamily="18" charset="0"/>
              </a:rPr>
              <a:t>Diện tích hình A bằng diện tích hình D</a:t>
            </a: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1369867" y="4143066"/>
            <a:ext cx="6286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  <a:latin typeface="UTM Bienvenue" panose="02040603050506020204" pitchFamily="18" charset="0"/>
              </a:rPr>
              <a:t>Diện tích hình B bằng diện tích hình C</a:t>
            </a: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983671" y="142181"/>
            <a:ext cx="70588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Kiểm tra bài cũ</a:t>
            </a:r>
            <a:endParaRPr lang="en-US" altLang="en-US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45679E-6 L -0.35295 -0.001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-6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45679E-6 L 0.25 3.4567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3.45679E-6 L 0.2 -0.001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EF3B4A7-A444-46CC-A16E-704C667ED8D6}"/>
              </a:ext>
            </a:extLst>
          </p:cNvPr>
          <p:cNvSpPr txBox="1"/>
          <p:nvPr/>
        </p:nvSpPr>
        <p:spPr>
          <a:xfrm>
            <a:off x="3390404" y="1114961"/>
            <a:ext cx="219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</a:rPr>
              <a:t>giải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394BD2-CDEF-476F-A997-DF5C16CC826D}"/>
                  </a:ext>
                </a:extLst>
              </p:cNvPr>
              <p:cNvSpPr txBox="1"/>
              <p:nvPr/>
            </p:nvSpPr>
            <p:spPr>
              <a:xfrm>
                <a:off x="1600201" y="1662693"/>
                <a:ext cx="622761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err="1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Diện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 </a:t>
                </a:r>
                <a:r>
                  <a:rPr lang="en-US" sz="2800" b="1" dirty="0" err="1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tích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 </a:t>
                </a:r>
                <a:r>
                  <a:rPr lang="en-US" sz="2800" b="1" dirty="0" err="1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tờ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 </a:t>
                </a:r>
                <a:r>
                  <a:rPr lang="en-US" sz="2800" b="1" dirty="0" err="1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giấy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 </a:t>
                </a:r>
                <a:r>
                  <a:rPr lang="en-US" sz="2800" b="1" dirty="0" err="1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màu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 </a:t>
                </a:r>
                <a:r>
                  <a:rPr lang="en-US" sz="2800" b="1" dirty="0" err="1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xanh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 </a:t>
                </a:r>
                <a:r>
                  <a:rPr lang="en-US" sz="2800" b="1" dirty="0" err="1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lớn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 </a:t>
                </a:r>
                <a:r>
                  <a:rPr lang="en-US" sz="2800" b="1" dirty="0" err="1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hơn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 </a:t>
                </a:r>
                <a:r>
                  <a:rPr lang="en-US" sz="2800" b="1" dirty="0" err="1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tờ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 </a:t>
                </a:r>
                <a:r>
                  <a:rPr lang="en-US" sz="2800" b="1" dirty="0" err="1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giấy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 </a:t>
                </a:r>
                <a:r>
                  <a:rPr lang="en-US" sz="2800" b="1" dirty="0" err="1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màu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 </a:t>
                </a:r>
                <a:r>
                  <a:rPr lang="en-US" sz="2800" b="1" dirty="0" err="1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đỏ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 </a:t>
                </a:r>
                <a:r>
                  <a:rPr lang="en-US" sz="2800" b="1" dirty="0" err="1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là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300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imSun" panose="02010600030101010101" pitchFamily="2" charset="-122"/>
                      </a:rPr>
                      <m:t>−</m:t>
                    </m:r>
                  </m:oMath>
                </a14:m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 280 = 20 (cm</a:t>
                </a:r>
                <a:r>
                  <a:rPr lang="en-US" sz="2800" b="1" baseline="30000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2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                  </a:t>
                </a:r>
                <a:r>
                  <a:rPr lang="en-US" sz="2800" b="1" dirty="0" err="1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Đáp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 </a:t>
                </a:r>
                <a:r>
                  <a:rPr lang="en-US" sz="2800" b="1" dirty="0" err="1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số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: 20 cm</a:t>
                </a:r>
                <a:r>
                  <a:rPr lang="en-US" sz="2800" b="1" baseline="30000" dirty="0">
                    <a:solidFill>
                      <a:schemeClr val="accent3">
                        <a:lumMod val="50000"/>
                      </a:schemeClr>
                    </a:solidFill>
                    <a:latin typeface="HP001 4 hàng" panose="020B0603050302020204" pitchFamily="34" charset="0"/>
                    <a:ea typeface="Calibri" panose="020F0502020204030204" pitchFamily="34" charset="0"/>
                    <a:cs typeface="SimSun" panose="02010600030101010101" pitchFamily="2" charset="-122"/>
                  </a:rPr>
                  <a:t>2</a:t>
                </a:r>
                <a:endParaRPr lang="en-US" sz="2800" b="1" dirty="0">
                  <a:solidFill>
                    <a:schemeClr val="accent3">
                      <a:lumMod val="50000"/>
                    </a:schemeClr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394BD2-CDEF-476F-A997-DF5C16CC8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1662693"/>
                <a:ext cx="6227618" cy="2677656"/>
              </a:xfrm>
              <a:prstGeom prst="rect">
                <a:avLst/>
              </a:prstGeom>
              <a:blipFill>
                <a:blip r:embed="rId3"/>
                <a:stretch>
                  <a:fillRect l="-2057" r="-1763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2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2690813" y="1610141"/>
            <a:ext cx="43017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diện tích của hình sau: </a:t>
            </a:r>
          </a:p>
        </p:txBody>
      </p:sp>
      <p:sp>
        <p:nvSpPr>
          <p:cNvPr id="97" name="Rectangle 6"/>
          <p:cNvSpPr>
            <a:spLocks noChangeArrowheads="1"/>
          </p:cNvSpPr>
          <p:nvPr/>
        </p:nvSpPr>
        <p:spPr bwMode="auto">
          <a:xfrm>
            <a:off x="3220641" y="3658791"/>
            <a:ext cx="514350" cy="685800"/>
          </a:xfrm>
          <a:prstGeom prst="rect">
            <a:avLst/>
          </a:prstGeom>
          <a:solidFill>
            <a:srgbClr val="F3E96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0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3734991" y="2972991"/>
            <a:ext cx="514350" cy="685800"/>
          </a:xfrm>
          <a:prstGeom prst="rect">
            <a:avLst/>
          </a:prstGeom>
          <a:solidFill>
            <a:srgbClr val="F3E96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0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8"/>
          <p:cNvSpPr>
            <a:spLocks noChangeArrowheads="1"/>
          </p:cNvSpPr>
          <p:nvPr/>
        </p:nvSpPr>
        <p:spPr bwMode="auto">
          <a:xfrm>
            <a:off x="3734991" y="3658791"/>
            <a:ext cx="514350" cy="685800"/>
          </a:xfrm>
          <a:prstGeom prst="rect">
            <a:avLst/>
          </a:prstGeom>
          <a:solidFill>
            <a:srgbClr val="F3E96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0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9"/>
          <p:cNvSpPr>
            <a:spLocks noChangeArrowheads="1"/>
          </p:cNvSpPr>
          <p:nvPr/>
        </p:nvSpPr>
        <p:spPr bwMode="auto">
          <a:xfrm>
            <a:off x="4249341" y="2972991"/>
            <a:ext cx="514350" cy="685800"/>
          </a:xfrm>
          <a:prstGeom prst="rect">
            <a:avLst/>
          </a:prstGeom>
          <a:solidFill>
            <a:srgbClr val="F3E96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0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"/>
          <p:cNvSpPr>
            <a:spLocks noChangeArrowheads="1"/>
          </p:cNvSpPr>
          <p:nvPr/>
        </p:nvSpPr>
        <p:spPr bwMode="auto">
          <a:xfrm>
            <a:off x="4763691" y="3658791"/>
            <a:ext cx="514350" cy="685800"/>
          </a:xfrm>
          <a:prstGeom prst="rect">
            <a:avLst/>
          </a:prstGeom>
          <a:solidFill>
            <a:srgbClr val="F3E96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0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ctangle 11"/>
          <p:cNvSpPr>
            <a:spLocks noChangeArrowheads="1"/>
          </p:cNvSpPr>
          <p:nvPr/>
        </p:nvSpPr>
        <p:spPr bwMode="auto">
          <a:xfrm>
            <a:off x="4249341" y="3658791"/>
            <a:ext cx="514350" cy="685800"/>
          </a:xfrm>
          <a:prstGeom prst="rect">
            <a:avLst/>
          </a:prstGeom>
          <a:solidFill>
            <a:srgbClr val="F3E96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0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2"/>
          <p:cNvSpPr>
            <a:spLocks noChangeArrowheads="1"/>
          </p:cNvSpPr>
          <p:nvPr/>
        </p:nvSpPr>
        <p:spPr bwMode="auto">
          <a:xfrm>
            <a:off x="3220641" y="2972991"/>
            <a:ext cx="514350" cy="685800"/>
          </a:xfrm>
          <a:prstGeom prst="rect">
            <a:avLst/>
          </a:prstGeom>
          <a:solidFill>
            <a:srgbClr val="66FF3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0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3"/>
          <p:cNvSpPr>
            <a:spLocks noChangeArrowheads="1"/>
          </p:cNvSpPr>
          <p:nvPr/>
        </p:nvSpPr>
        <p:spPr bwMode="auto">
          <a:xfrm>
            <a:off x="3734991" y="2287191"/>
            <a:ext cx="514350" cy="685800"/>
          </a:xfrm>
          <a:prstGeom prst="rect">
            <a:avLst/>
          </a:prstGeom>
          <a:solidFill>
            <a:srgbClr val="66FF3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0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4"/>
          <p:cNvSpPr>
            <a:spLocks noChangeArrowheads="1"/>
          </p:cNvSpPr>
          <p:nvPr/>
        </p:nvSpPr>
        <p:spPr bwMode="auto">
          <a:xfrm>
            <a:off x="4249341" y="2287191"/>
            <a:ext cx="514350" cy="685800"/>
          </a:xfrm>
          <a:prstGeom prst="rect">
            <a:avLst/>
          </a:prstGeom>
          <a:solidFill>
            <a:srgbClr val="66FF3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0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 15"/>
          <p:cNvSpPr>
            <a:spLocks noChangeArrowheads="1"/>
          </p:cNvSpPr>
          <p:nvPr/>
        </p:nvSpPr>
        <p:spPr bwMode="auto">
          <a:xfrm>
            <a:off x="4763691" y="2972991"/>
            <a:ext cx="514350" cy="685800"/>
          </a:xfrm>
          <a:prstGeom prst="rect">
            <a:avLst/>
          </a:prstGeom>
          <a:solidFill>
            <a:srgbClr val="66FF3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0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 17"/>
          <p:cNvSpPr>
            <a:spLocks noChangeArrowheads="1"/>
          </p:cNvSpPr>
          <p:nvPr/>
        </p:nvSpPr>
        <p:spPr bwMode="auto">
          <a:xfrm>
            <a:off x="3220641" y="3658791"/>
            <a:ext cx="514350" cy="685800"/>
          </a:xfrm>
          <a:prstGeom prst="rect">
            <a:avLst/>
          </a:prstGeom>
          <a:solidFill>
            <a:srgbClr val="F3E963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0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Box 18"/>
          <p:cNvSpPr txBox="1">
            <a:spLocks noChangeArrowheads="1"/>
          </p:cNvSpPr>
          <p:nvPr/>
        </p:nvSpPr>
        <p:spPr bwMode="auto">
          <a:xfrm>
            <a:off x="1107280" y="3840108"/>
            <a:ext cx="66317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1cm</a:t>
            </a:r>
            <a:r>
              <a:rPr lang="en-US" altLang="en-US" sz="15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9" name="Rectangle 42"/>
          <p:cNvSpPr>
            <a:spLocks noChangeArrowheads="1"/>
          </p:cNvSpPr>
          <p:nvPr/>
        </p:nvSpPr>
        <p:spPr bwMode="auto">
          <a:xfrm>
            <a:off x="5278041" y="2972991"/>
            <a:ext cx="514350" cy="685800"/>
          </a:xfrm>
          <a:prstGeom prst="rect">
            <a:avLst/>
          </a:prstGeom>
          <a:solidFill>
            <a:srgbClr val="F066E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0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43"/>
          <p:cNvSpPr>
            <a:spLocks noChangeArrowheads="1"/>
          </p:cNvSpPr>
          <p:nvPr/>
        </p:nvSpPr>
        <p:spPr bwMode="auto">
          <a:xfrm>
            <a:off x="2706291" y="2972991"/>
            <a:ext cx="514350" cy="685800"/>
          </a:xfrm>
          <a:prstGeom prst="rect">
            <a:avLst/>
          </a:prstGeom>
          <a:solidFill>
            <a:srgbClr val="F066E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0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44"/>
          <p:cNvSpPr>
            <a:spLocks noChangeArrowheads="1"/>
          </p:cNvSpPr>
          <p:nvPr/>
        </p:nvSpPr>
        <p:spPr bwMode="auto">
          <a:xfrm>
            <a:off x="5278041" y="3658791"/>
            <a:ext cx="514350" cy="685800"/>
          </a:xfrm>
          <a:prstGeom prst="rect">
            <a:avLst/>
          </a:prstGeom>
          <a:solidFill>
            <a:srgbClr val="F066E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0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tangle 45"/>
          <p:cNvSpPr>
            <a:spLocks noChangeArrowheads="1"/>
          </p:cNvSpPr>
          <p:nvPr/>
        </p:nvSpPr>
        <p:spPr bwMode="auto">
          <a:xfrm>
            <a:off x="2706291" y="3658791"/>
            <a:ext cx="514350" cy="685800"/>
          </a:xfrm>
          <a:prstGeom prst="rect">
            <a:avLst/>
          </a:prstGeom>
          <a:solidFill>
            <a:srgbClr val="F066E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0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tangle 46"/>
          <p:cNvSpPr>
            <a:spLocks noChangeArrowheads="1"/>
          </p:cNvSpPr>
          <p:nvPr/>
        </p:nvSpPr>
        <p:spPr bwMode="auto">
          <a:xfrm>
            <a:off x="3220641" y="2287191"/>
            <a:ext cx="514350" cy="685800"/>
          </a:xfrm>
          <a:prstGeom prst="rect">
            <a:avLst/>
          </a:prstGeom>
          <a:solidFill>
            <a:srgbClr val="F066E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0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47"/>
          <p:cNvSpPr>
            <a:spLocks noChangeArrowheads="1"/>
          </p:cNvSpPr>
          <p:nvPr/>
        </p:nvSpPr>
        <p:spPr bwMode="auto">
          <a:xfrm>
            <a:off x="4763691" y="2287191"/>
            <a:ext cx="514350" cy="685800"/>
          </a:xfrm>
          <a:prstGeom prst="rect">
            <a:avLst/>
          </a:prstGeom>
          <a:solidFill>
            <a:srgbClr val="F066E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10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Group 49"/>
          <p:cNvGrpSpPr>
            <a:grpSpLocks/>
          </p:cNvGrpSpPr>
          <p:nvPr/>
        </p:nvGrpSpPr>
        <p:grpSpPr bwMode="auto">
          <a:xfrm>
            <a:off x="2856310" y="401241"/>
            <a:ext cx="3429000" cy="514350"/>
            <a:chOff x="384" y="1488"/>
            <a:chExt cx="4896" cy="67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16" name="AutoShape 50"/>
            <p:cNvSpPr>
              <a:spLocks noChangeArrowheads="1"/>
            </p:cNvSpPr>
            <p:nvPr/>
          </p:nvSpPr>
          <p:spPr bwMode="auto">
            <a:xfrm>
              <a:off x="384" y="1488"/>
              <a:ext cx="4896" cy="67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666699"/>
              </a:solidFill>
              <a:round/>
              <a:headEnd/>
              <a:tailEnd/>
            </a:ln>
            <a:effectLst>
              <a:outerShdw dist="35921" dir="2700000" algn="ctr" rotWithShape="0">
                <a:srgbClr val="919191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10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AutoShape 51"/>
            <p:cNvSpPr>
              <a:spLocks noChangeArrowheads="1"/>
            </p:cNvSpPr>
            <p:nvPr/>
          </p:nvSpPr>
          <p:spPr bwMode="auto">
            <a:xfrm>
              <a:off x="480" y="1584"/>
              <a:ext cx="4704" cy="48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6666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endParaRPr lang="en-US" altLang="en-US" sz="3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8" name="WordArt 52"/>
          <p:cNvSpPr>
            <a:spLocks noChangeArrowheads="1" noChangeShapeType="1" noTextEdit="1"/>
          </p:cNvSpPr>
          <p:nvPr/>
        </p:nvSpPr>
        <p:spPr bwMode="auto">
          <a:xfrm>
            <a:off x="3573660" y="443254"/>
            <a:ext cx="1994297" cy="3837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  <a:endParaRPr lang="en-US" sz="2700" b="1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Box 54"/>
          <p:cNvSpPr txBox="1">
            <a:spLocks noChangeArrowheads="1"/>
          </p:cNvSpPr>
          <p:nvPr/>
        </p:nvSpPr>
        <p:spPr bwMode="auto">
          <a:xfrm>
            <a:off x="2856310" y="1021021"/>
            <a:ext cx="36587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fiolex girl" panose="020B0506030404030204" pitchFamily="34" charset="0"/>
                <a:cs typeface="fiolex girl" panose="020B0506030404030204" pitchFamily="34" charset="0"/>
              </a:rPr>
              <a:t>Ai nhanh ai </a:t>
            </a:r>
            <a:r>
              <a:rPr lang="en-US" altLang="en-US" sz="4000" b="1" dirty="0" smtClean="0">
                <a:solidFill>
                  <a:srgbClr val="FF0000"/>
                </a:solidFill>
                <a:latin typeface="fiolex girl" panose="020B0506030404030204" pitchFamily="34" charset="0"/>
                <a:cs typeface="fiolex girl" panose="020B0506030404030204" pitchFamily="34" charset="0"/>
              </a:rPr>
              <a:t>đúng</a:t>
            </a:r>
            <a:endParaRPr lang="en-US" altLang="en-US" sz="4000" b="1" dirty="0">
              <a:solidFill>
                <a:srgbClr val="FF0000"/>
              </a:solidFill>
              <a:latin typeface="fiolex girl" panose="020B0506030404030204" pitchFamily="34" charset="0"/>
              <a:cs typeface="fiolex girl" panose="020B0506030404030204" pitchFamily="34" charset="0"/>
            </a:endParaRPr>
          </a:p>
        </p:txBody>
      </p:sp>
      <p:sp>
        <p:nvSpPr>
          <p:cNvPr id="120" name="Rectangle 55"/>
          <p:cNvSpPr>
            <a:spLocks noChangeArrowheads="1"/>
          </p:cNvSpPr>
          <p:nvPr/>
        </p:nvSpPr>
        <p:spPr bwMode="auto">
          <a:xfrm>
            <a:off x="6178153" y="2318027"/>
            <a:ext cx="814388" cy="514350"/>
          </a:xfrm>
          <a:prstGeom prst="rect">
            <a:avLst/>
          </a:prstGeom>
          <a:solidFill>
            <a:srgbClr val="A3D5D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6cm</a:t>
            </a:r>
            <a:r>
              <a:rPr lang="en-US" altLang="en-US" sz="21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1" name="Rectangle 56"/>
          <p:cNvSpPr>
            <a:spLocks noChangeArrowheads="1"/>
          </p:cNvSpPr>
          <p:nvPr/>
        </p:nvSpPr>
        <p:spPr bwMode="auto">
          <a:xfrm>
            <a:off x="6178153" y="3118127"/>
            <a:ext cx="814388" cy="514350"/>
          </a:xfrm>
          <a:prstGeom prst="rect">
            <a:avLst/>
          </a:prstGeom>
          <a:solidFill>
            <a:srgbClr val="A3D5D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  <a:r>
              <a:rPr lang="en-US" altLang="en-US" sz="21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2" name="Rectangle 57"/>
          <p:cNvSpPr>
            <a:spLocks noChangeArrowheads="1"/>
          </p:cNvSpPr>
          <p:nvPr/>
        </p:nvSpPr>
        <p:spPr bwMode="auto">
          <a:xfrm>
            <a:off x="6178153" y="3861077"/>
            <a:ext cx="814388" cy="514350"/>
          </a:xfrm>
          <a:prstGeom prst="rect">
            <a:avLst/>
          </a:prstGeom>
          <a:solidFill>
            <a:srgbClr val="A3D5D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16cm</a:t>
            </a:r>
            <a:r>
              <a:rPr lang="en-US" altLang="en-US" sz="21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7.40741E-7 L -0.225 7.40741E-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7" grpId="1" animBg="1"/>
      <p:bldP spid="107" grpId="2" animBg="1"/>
      <p:bldP spid="108" grpId="0"/>
      <p:bldP spid="108" grpId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20" grpId="0" animBg="1"/>
      <p:bldP spid="121" grpId="0" animBg="1"/>
      <p:bldP spid="1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" name="Google Shape;3143;p62"/>
          <p:cNvSpPr txBox="1">
            <a:spLocks noGrp="1"/>
          </p:cNvSpPr>
          <p:nvPr>
            <p:ph type="subTitle" idx="1"/>
          </p:nvPr>
        </p:nvSpPr>
        <p:spPr>
          <a:xfrm>
            <a:off x="2355700" y="83804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1500" dirty="0" smtClean="0"/>
              <a:t>T</a:t>
            </a:r>
            <a:r>
              <a:rPr lang="en" sz="11500" dirty="0" smtClean="0"/>
              <a:t>hank !</a:t>
            </a:r>
            <a:endParaRPr sz="11500" dirty="0"/>
          </a:p>
        </p:txBody>
      </p:sp>
      <p:sp>
        <p:nvSpPr>
          <p:cNvPr id="3147" name="Google Shape;3147;p62"/>
          <p:cNvSpPr/>
          <p:nvPr/>
        </p:nvSpPr>
        <p:spPr>
          <a:xfrm>
            <a:off x="8191900" y="43440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FFB3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8" name="Google Shape;3148;p62"/>
          <p:cNvGrpSpPr/>
          <p:nvPr/>
        </p:nvGrpSpPr>
        <p:grpSpPr>
          <a:xfrm>
            <a:off x="3294275" y="2775850"/>
            <a:ext cx="2555450" cy="2139025"/>
            <a:chOff x="3294275" y="2775850"/>
            <a:chExt cx="2555450" cy="2139025"/>
          </a:xfrm>
        </p:grpSpPr>
        <p:grpSp>
          <p:nvGrpSpPr>
            <p:cNvPr id="3149" name="Google Shape;3149;p62"/>
            <p:cNvGrpSpPr/>
            <p:nvPr/>
          </p:nvGrpSpPr>
          <p:grpSpPr>
            <a:xfrm>
              <a:off x="3294275" y="2775850"/>
              <a:ext cx="2555450" cy="2139025"/>
              <a:chOff x="3197975" y="2394850"/>
              <a:chExt cx="2555450" cy="2139025"/>
            </a:xfrm>
          </p:grpSpPr>
          <p:sp>
            <p:nvSpPr>
              <p:cNvPr id="3150" name="Google Shape;3150;p62"/>
              <p:cNvSpPr/>
              <p:nvPr/>
            </p:nvSpPr>
            <p:spPr>
              <a:xfrm>
                <a:off x="3197975" y="2680375"/>
                <a:ext cx="890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3360" extrusionOk="0">
                    <a:moveTo>
                      <a:pt x="306" y="1"/>
                    </a:moveTo>
                    <a:cubicBezTo>
                      <a:pt x="141" y="1"/>
                      <a:pt x="1" y="236"/>
                      <a:pt x="194" y="365"/>
                    </a:cubicBezTo>
                    <a:cubicBezTo>
                      <a:pt x="1107" y="1365"/>
                      <a:pt x="2107" y="2365"/>
                      <a:pt x="3086" y="3257"/>
                    </a:cubicBezTo>
                    <a:cubicBezTo>
                      <a:pt x="3137" y="3330"/>
                      <a:pt x="3198" y="3360"/>
                      <a:pt x="3256" y="3360"/>
                    </a:cubicBezTo>
                    <a:cubicBezTo>
                      <a:pt x="3421" y="3360"/>
                      <a:pt x="3561" y="3124"/>
                      <a:pt x="3368" y="2996"/>
                    </a:cubicBezTo>
                    <a:cubicBezTo>
                      <a:pt x="2455" y="1996"/>
                      <a:pt x="1455" y="995"/>
                      <a:pt x="476" y="104"/>
                    </a:cubicBezTo>
                    <a:cubicBezTo>
                      <a:pt x="425" y="30"/>
                      <a:pt x="364" y="1"/>
                      <a:pt x="3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62"/>
              <p:cNvSpPr/>
              <p:nvPr/>
            </p:nvSpPr>
            <p:spPr>
              <a:xfrm>
                <a:off x="3210875" y="2683500"/>
                <a:ext cx="74650" cy="7102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841" extrusionOk="0">
                    <a:moveTo>
                      <a:pt x="2671" y="1"/>
                    </a:moveTo>
                    <a:cubicBezTo>
                      <a:pt x="2613" y="1"/>
                      <a:pt x="2549" y="20"/>
                      <a:pt x="2483" y="66"/>
                    </a:cubicBezTo>
                    <a:cubicBezTo>
                      <a:pt x="1765" y="870"/>
                      <a:pt x="939" y="1697"/>
                      <a:pt x="134" y="2501"/>
                    </a:cubicBezTo>
                    <a:cubicBezTo>
                      <a:pt x="0" y="2652"/>
                      <a:pt x="124" y="2841"/>
                      <a:pt x="317" y="2841"/>
                    </a:cubicBezTo>
                    <a:cubicBezTo>
                      <a:pt x="375" y="2841"/>
                      <a:pt x="439" y="2824"/>
                      <a:pt x="504" y="2784"/>
                    </a:cubicBezTo>
                    <a:cubicBezTo>
                      <a:pt x="1221" y="1958"/>
                      <a:pt x="2026" y="1153"/>
                      <a:pt x="2852" y="414"/>
                    </a:cubicBezTo>
                    <a:cubicBezTo>
                      <a:pt x="2986" y="214"/>
                      <a:pt x="2863" y="1"/>
                      <a:pt x="2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52" name="Google Shape;3152;p62"/>
              <p:cNvGrpSpPr/>
              <p:nvPr/>
            </p:nvGrpSpPr>
            <p:grpSpPr>
              <a:xfrm>
                <a:off x="5400400" y="3245600"/>
                <a:ext cx="353025" cy="380950"/>
                <a:chOff x="4714600" y="2397875"/>
                <a:chExt cx="353025" cy="380950"/>
              </a:xfrm>
            </p:grpSpPr>
            <p:sp>
              <p:nvSpPr>
                <p:cNvPr id="3153" name="Google Shape;3153;p62"/>
                <p:cNvSpPr/>
                <p:nvPr/>
              </p:nvSpPr>
              <p:spPr>
                <a:xfrm>
                  <a:off x="4714600" y="2462800"/>
                  <a:ext cx="353025" cy="25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21" h="10057" extrusionOk="0">
                      <a:moveTo>
                        <a:pt x="11142" y="479"/>
                      </a:moveTo>
                      <a:cubicBezTo>
                        <a:pt x="11445" y="479"/>
                        <a:pt x="11743" y="524"/>
                        <a:pt x="12034" y="621"/>
                      </a:cubicBezTo>
                      <a:cubicBezTo>
                        <a:pt x="12038" y="623"/>
                        <a:pt x="12042" y="624"/>
                        <a:pt x="12046" y="625"/>
                      </a:cubicBezTo>
                      <a:lnTo>
                        <a:pt x="12046" y="625"/>
                      </a:lnTo>
                      <a:cubicBezTo>
                        <a:pt x="13125" y="1826"/>
                        <a:pt x="8393" y="5610"/>
                        <a:pt x="8054" y="5970"/>
                      </a:cubicBezTo>
                      <a:cubicBezTo>
                        <a:pt x="6597" y="7058"/>
                        <a:pt x="5054" y="8058"/>
                        <a:pt x="3423" y="8862"/>
                      </a:cubicBezTo>
                      <a:cubicBezTo>
                        <a:pt x="3116" y="9022"/>
                        <a:pt x="1917" y="9576"/>
                        <a:pt x="1172" y="9576"/>
                      </a:cubicBezTo>
                      <a:cubicBezTo>
                        <a:pt x="596" y="9576"/>
                        <a:pt x="291" y="9245"/>
                        <a:pt x="879" y="8145"/>
                      </a:cubicBezTo>
                      <a:cubicBezTo>
                        <a:pt x="1618" y="6862"/>
                        <a:pt x="2966" y="5883"/>
                        <a:pt x="4053" y="4970"/>
                      </a:cubicBezTo>
                      <a:cubicBezTo>
                        <a:pt x="5762" y="3592"/>
                        <a:pt x="8615" y="479"/>
                        <a:pt x="11142" y="479"/>
                      </a:cubicBezTo>
                      <a:close/>
                      <a:moveTo>
                        <a:pt x="11172" y="0"/>
                      </a:moveTo>
                      <a:cubicBezTo>
                        <a:pt x="10017" y="0"/>
                        <a:pt x="8982" y="704"/>
                        <a:pt x="8054" y="1339"/>
                      </a:cubicBezTo>
                      <a:cubicBezTo>
                        <a:pt x="6228" y="2513"/>
                        <a:pt x="4510" y="4057"/>
                        <a:pt x="2792" y="5427"/>
                      </a:cubicBezTo>
                      <a:cubicBezTo>
                        <a:pt x="1705" y="6427"/>
                        <a:pt x="248" y="7601"/>
                        <a:pt x="74" y="9145"/>
                      </a:cubicBezTo>
                      <a:cubicBezTo>
                        <a:pt x="0" y="9828"/>
                        <a:pt x="632" y="10057"/>
                        <a:pt x="1224" y="10057"/>
                      </a:cubicBezTo>
                      <a:cubicBezTo>
                        <a:pt x="1329" y="10057"/>
                        <a:pt x="1433" y="10050"/>
                        <a:pt x="1531" y="10037"/>
                      </a:cubicBezTo>
                      <a:cubicBezTo>
                        <a:pt x="3966" y="9689"/>
                        <a:pt x="6510" y="7688"/>
                        <a:pt x="8315" y="6231"/>
                      </a:cubicBezTo>
                      <a:cubicBezTo>
                        <a:pt x="9142" y="5688"/>
                        <a:pt x="14121" y="1622"/>
                        <a:pt x="12207" y="165"/>
                      </a:cubicBezTo>
                      <a:cubicBezTo>
                        <a:pt x="12158" y="132"/>
                        <a:pt x="12108" y="117"/>
                        <a:pt x="12060" y="117"/>
                      </a:cubicBezTo>
                      <a:cubicBezTo>
                        <a:pt x="12040" y="117"/>
                        <a:pt x="12020" y="120"/>
                        <a:pt x="12001" y="125"/>
                      </a:cubicBezTo>
                      <a:lnTo>
                        <a:pt x="12001" y="125"/>
                      </a:lnTo>
                      <a:cubicBezTo>
                        <a:pt x="11718" y="39"/>
                        <a:pt x="11442" y="0"/>
                        <a:pt x="111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4" name="Google Shape;3154;p62"/>
                <p:cNvSpPr/>
                <p:nvPr/>
              </p:nvSpPr>
              <p:spPr>
                <a:xfrm>
                  <a:off x="4714750" y="2462700"/>
                  <a:ext cx="318650" cy="24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6" h="9994" extrusionOk="0">
                      <a:moveTo>
                        <a:pt x="1243" y="387"/>
                      </a:moveTo>
                      <a:cubicBezTo>
                        <a:pt x="2847" y="387"/>
                        <a:pt x="6390" y="2937"/>
                        <a:pt x="6765" y="3169"/>
                      </a:cubicBezTo>
                      <a:cubicBezTo>
                        <a:pt x="8309" y="4344"/>
                        <a:pt x="9766" y="5692"/>
                        <a:pt x="11027" y="7062"/>
                      </a:cubicBezTo>
                      <a:cubicBezTo>
                        <a:pt x="11397" y="7410"/>
                        <a:pt x="11658" y="7866"/>
                        <a:pt x="11941" y="8323"/>
                      </a:cubicBezTo>
                      <a:cubicBezTo>
                        <a:pt x="12355" y="9085"/>
                        <a:pt x="11658" y="9418"/>
                        <a:pt x="10947" y="9418"/>
                      </a:cubicBezTo>
                      <a:cubicBezTo>
                        <a:pt x="10725" y="9418"/>
                        <a:pt x="10501" y="9385"/>
                        <a:pt x="10310" y="9323"/>
                      </a:cubicBezTo>
                      <a:cubicBezTo>
                        <a:pt x="8853" y="8866"/>
                        <a:pt x="7592" y="7779"/>
                        <a:pt x="6417" y="6866"/>
                      </a:cubicBezTo>
                      <a:cubicBezTo>
                        <a:pt x="4504" y="5431"/>
                        <a:pt x="438" y="3517"/>
                        <a:pt x="525" y="799"/>
                      </a:cubicBezTo>
                      <a:cubicBezTo>
                        <a:pt x="637" y="508"/>
                        <a:pt x="894" y="387"/>
                        <a:pt x="1243" y="387"/>
                      </a:cubicBezTo>
                      <a:close/>
                      <a:moveTo>
                        <a:pt x="1245" y="1"/>
                      </a:moveTo>
                      <a:cubicBezTo>
                        <a:pt x="700" y="1"/>
                        <a:pt x="274" y="202"/>
                        <a:pt x="68" y="712"/>
                      </a:cubicBezTo>
                      <a:cubicBezTo>
                        <a:pt x="53" y="760"/>
                        <a:pt x="54" y="802"/>
                        <a:pt x="66" y="838"/>
                      </a:cubicBezTo>
                      <a:lnTo>
                        <a:pt x="66" y="838"/>
                      </a:lnTo>
                      <a:cubicBezTo>
                        <a:pt x="0" y="2275"/>
                        <a:pt x="1077" y="3351"/>
                        <a:pt x="2069" y="4257"/>
                      </a:cubicBezTo>
                      <a:cubicBezTo>
                        <a:pt x="3699" y="5605"/>
                        <a:pt x="5504" y="6779"/>
                        <a:pt x="7135" y="7953"/>
                      </a:cubicBezTo>
                      <a:cubicBezTo>
                        <a:pt x="8354" y="8858"/>
                        <a:pt x="9893" y="9993"/>
                        <a:pt x="11447" y="9993"/>
                      </a:cubicBezTo>
                      <a:cubicBezTo>
                        <a:pt x="11612" y="9993"/>
                        <a:pt x="11776" y="9981"/>
                        <a:pt x="11941" y="9954"/>
                      </a:cubicBezTo>
                      <a:cubicBezTo>
                        <a:pt x="12658" y="9867"/>
                        <a:pt x="12745" y="9040"/>
                        <a:pt x="12484" y="8497"/>
                      </a:cubicBezTo>
                      <a:cubicBezTo>
                        <a:pt x="11484" y="6148"/>
                        <a:pt x="8940" y="4257"/>
                        <a:pt x="6961" y="2800"/>
                      </a:cubicBezTo>
                      <a:cubicBezTo>
                        <a:pt x="6388" y="2379"/>
                        <a:pt x="3116" y="1"/>
                        <a:pt x="1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5" name="Google Shape;3155;p62"/>
                <p:cNvSpPr/>
                <p:nvPr/>
              </p:nvSpPr>
              <p:spPr>
                <a:xfrm>
                  <a:off x="4820825" y="2397875"/>
                  <a:ext cx="137950" cy="38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8" h="15238" extrusionOk="0">
                      <a:moveTo>
                        <a:pt x="2341" y="478"/>
                      </a:moveTo>
                      <a:cubicBezTo>
                        <a:pt x="3892" y="478"/>
                        <a:pt x="3892" y="6675"/>
                        <a:pt x="3892" y="7285"/>
                      </a:cubicBezTo>
                      <a:cubicBezTo>
                        <a:pt x="3805" y="9198"/>
                        <a:pt x="3523" y="11199"/>
                        <a:pt x="2979" y="13090"/>
                      </a:cubicBezTo>
                      <a:cubicBezTo>
                        <a:pt x="2892" y="13460"/>
                        <a:pt x="2718" y="13917"/>
                        <a:pt x="2522" y="14264"/>
                      </a:cubicBezTo>
                      <a:cubicBezTo>
                        <a:pt x="2364" y="14586"/>
                        <a:pt x="2188" y="14712"/>
                        <a:pt x="2011" y="14712"/>
                      </a:cubicBezTo>
                      <a:cubicBezTo>
                        <a:pt x="1480" y="14712"/>
                        <a:pt x="935" y="13585"/>
                        <a:pt x="805" y="13177"/>
                      </a:cubicBezTo>
                      <a:cubicBezTo>
                        <a:pt x="435" y="11546"/>
                        <a:pt x="631" y="9742"/>
                        <a:pt x="631" y="8111"/>
                      </a:cubicBezTo>
                      <a:cubicBezTo>
                        <a:pt x="716" y="5971"/>
                        <a:pt x="23" y="1978"/>
                        <a:pt x="2073" y="484"/>
                      </a:cubicBezTo>
                      <a:lnTo>
                        <a:pt x="2073" y="484"/>
                      </a:lnTo>
                      <a:cubicBezTo>
                        <a:pt x="2105" y="494"/>
                        <a:pt x="2139" y="500"/>
                        <a:pt x="2174" y="500"/>
                      </a:cubicBezTo>
                      <a:cubicBezTo>
                        <a:pt x="2232" y="485"/>
                        <a:pt x="2287" y="478"/>
                        <a:pt x="2341" y="478"/>
                      </a:cubicBezTo>
                      <a:close/>
                      <a:moveTo>
                        <a:pt x="2310" y="1"/>
                      </a:moveTo>
                      <a:cubicBezTo>
                        <a:pt x="2258" y="1"/>
                        <a:pt x="2205" y="4"/>
                        <a:pt x="2150" y="11"/>
                      </a:cubicBezTo>
                      <a:lnTo>
                        <a:pt x="2150" y="11"/>
                      </a:lnTo>
                      <a:cubicBezTo>
                        <a:pt x="2135" y="7"/>
                        <a:pt x="2120" y="4"/>
                        <a:pt x="2103" y="4"/>
                      </a:cubicBezTo>
                      <a:cubicBezTo>
                        <a:pt x="2065" y="4"/>
                        <a:pt x="2023" y="16"/>
                        <a:pt x="1979" y="44"/>
                      </a:cubicBezTo>
                      <a:cubicBezTo>
                        <a:pt x="1979" y="44"/>
                        <a:pt x="1979" y="44"/>
                        <a:pt x="1979" y="44"/>
                      </a:cubicBezTo>
                      <a:lnTo>
                        <a:pt x="1979" y="44"/>
                      </a:lnTo>
                      <a:cubicBezTo>
                        <a:pt x="1934" y="59"/>
                        <a:pt x="1902" y="82"/>
                        <a:pt x="1881" y="110"/>
                      </a:cubicBezTo>
                      <a:lnTo>
                        <a:pt x="1881" y="110"/>
                      </a:lnTo>
                      <a:cubicBezTo>
                        <a:pt x="703" y="941"/>
                        <a:pt x="430" y="2254"/>
                        <a:pt x="261" y="3588"/>
                      </a:cubicBezTo>
                      <a:cubicBezTo>
                        <a:pt x="87" y="5654"/>
                        <a:pt x="174" y="7828"/>
                        <a:pt x="174" y="10003"/>
                      </a:cubicBezTo>
                      <a:cubicBezTo>
                        <a:pt x="174" y="11285"/>
                        <a:pt x="0" y="13808"/>
                        <a:pt x="1087" y="14808"/>
                      </a:cubicBezTo>
                      <a:cubicBezTo>
                        <a:pt x="1359" y="15080"/>
                        <a:pt x="1653" y="15238"/>
                        <a:pt x="1946" y="15238"/>
                      </a:cubicBezTo>
                      <a:cubicBezTo>
                        <a:pt x="2240" y="15238"/>
                        <a:pt x="2533" y="15080"/>
                        <a:pt x="2805" y="14721"/>
                      </a:cubicBezTo>
                      <a:cubicBezTo>
                        <a:pt x="4110" y="13058"/>
                        <a:pt x="5518" y="1"/>
                        <a:pt x="23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6" name="Google Shape;3156;p62"/>
                <p:cNvSpPr/>
                <p:nvPr/>
              </p:nvSpPr>
              <p:spPr>
                <a:xfrm>
                  <a:off x="4854525" y="2564700"/>
                  <a:ext cx="42950" cy="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" h="1662" extrusionOk="0">
                      <a:moveTo>
                        <a:pt x="1010" y="491"/>
                      </a:moveTo>
                      <a:cubicBezTo>
                        <a:pt x="1195" y="491"/>
                        <a:pt x="1250" y="918"/>
                        <a:pt x="1174" y="1068"/>
                      </a:cubicBezTo>
                      <a:cubicBezTo>
                        <a:pt x="1139" y="1149"/>
                        <a:pt x="1054" y="1178"/>
                        <a:pt x="962" y="1178"/>
                      </a:cubicBezTo>
                      <a:cubicBezTo>
                        <a:pt x="830" y="1178"/>
                        <a:pt x="682" y="1119"/>
                        <a:pt x="631" y="1068"/>
                      </a:cubicBezTo>
                      <a:cubicBezTo>
                        <a:pt x="464" y="902"/>
                        <a:pt x="616" y="636"/>
                        <a:pt x="801" y="537"/>
                      </a:cubicBezTo>
                      <a:lnTo>
                        <a:pt x="801" y="537"/>
                      </a:lnTo>
                      <a:cubicBezTo>
                        <a:pt x="809" y="538"/>
                        <a:pt x="818" y="538"/>
                        <a:pt x="826" y="538"/>
                      </a:cubicBezTo>
                      <a:cubicBezTo>
                        <a:pt x="854" y="538"/>
                        <a:pt x="883" y="534"/>
                        <a:pt x="913" y="525"/>
                      </a:cubicBezTo>
                      <a:cubicBezTo>
                        <a:pt x="949" y="501"/>
                        <a:pt x="981" y="491"/>
                        <a:pt x="1010" y="491"/>
                      </a:cubicBezTo>
                      <a:close/>
                      <a:moveTo>
                        <a:pt x="1008" y="0"/>
                      </a:moveTo>
                      <a:cubicBezTo>
                        <a:pt x="914" y="0"/>
                        <a:pt x="816" y="22"/>
                        <a:pt x="718" y="68"/>
                      </a:cubicBezTo>
                      <a:cubicBezTo>
                        <a:pt x="174" y="264"/>
                        <a:pt x="0" y="807"/>
                        <a:pt x="283" y="1264"/>
                      </a:cubicBezTo>
                      <a:cubicBezTo>
                        <a:pt x="385" y="1519"/>
                        <a:pt x="644" y="1662"/>
                        <a:pt x="915" y="1662"/>
                      </a:cubicBezTo>
                      <a:cubicBezTo>
                        <a:pt x="1107" y="1662"/>
                        <a:pt x="1304" y="1591"/>
                        <a:pt x="1457" y="1438"/>
                      </a:cubicBezTo>
                      <a:cubicBezTo>
                        <a:pt x="1718" y="1264"/>
                        <a:pt x="1718" y="807"/>
                        <a:pt x="1631" y="438"/>
                      </a:cubicBezTo>
                      <a:cubicBezTo>
                        <a:pt x="1503" y="166"/>
                        <a:pt x="1270" y="0"/>
                        <a:pt x="10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57" name="Google Shape;3157;p62"/>
              <p:cNvGrpSpPr/>
              <p:nvPr/>
            </p:nvGrpSpPr>
            <p:grpSpPr>
              <a:xfrm>
                <a:off x="4895325" y="2474125"/>
                <a:ext cx="282425" cy="265975"/>
                <a:chOff x="4209525" y="1626400"/>
                <a:chExt cx="282425" cy="265975"/>
              </a:xfrm>
            </p:grpSpPr>
            <p:sp>
              <p:nvSpPr>
                <p:cNvPr id="3158" name="Google Shape;3158;p62"/>
                <p:cNvSpPr/>
                <p:nvPr/>
              </p:nvSpPr>
              <p:spPr>
                <a:xfrm>
                  <a:off x="4213600" y="1687375"/>
                  <a:ext cx="260425" cy="20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7" h="8011" extrusionOk="0">
                      <a:moveTo>
                        <a:pt x="6448" y="0"/>
                      </a:moveTo>
                      <a:cubicBezTo>
                        <a:pt x="6345" y="0"/>
                        <a:pt x="6247" y="7"/>
                        <a:pt x="6154" y="22"/>
                      </a:cubicBezTo>
                      <a:cubicBezTo>
                        <a:pt x="5893" y="22"/>
                        <a:pt x="5611" y="22"/>
                        <a:pt x="5350" y="109"/>
                      </a:cubicBezTo>
                      <a:cubicBezTo>
                        <a:pt x="4980" y="196"/>
                        <a:pt x="4719" y="370"/>
                        <a:pt x="4437" y="566"/>
                      </a:cubicBezTo>
                      <a:cubicBezTo>
                        <a:pt x="4437" y="653"/>
                        <a:pt x="4350" y="653"/>
                        <a:pt x="4350" y="740"/>
                      </a:cubicBezTo>
                      <a:cubicBezTo>
                        <a:pt x="4067" y="914"/>
                        <a:pt x="3893" y="1109"/>
                        <a:pt x="3719" y="1283"/>
                      </a:cubicBezTo>
                      <a:cubicBezTo>
                        <a:pt x="3632" y="1457"/>
                        <a:pt x="3523" y="1566"/>
                        <a:pt x="3436" y="1653"/>
                      </a:cubicBezTo>
                      <a:cubicBezTo>
                        <a:pt x="3262" y="1609"/>
                        <a:pt x="3061" y="1588"/>
                        <a:pt x="2846" y="1588"/>
                      </a:cubicBezTo>
                      <a:cubicBezTo>
                        <a:pt x="2632" y="1588"/>
                        <a:pt x="2403" y="1609"/>
                        <a:pt x="2175" y="1653"/>
                      </a:cubicBezTo>
                      <a:cubicBezTo>
                        <a:pt x="370" y="2197"/>
                        <a:pt x="1" y="4458"/>
                        <a:pt x="914" y="5806"/>
                      </a:cubicBezTo>
                      <a:cubicBezTo>
                        <a:pt x="1812" y="7153"/>
                        <a:pt x="3141" y="8011"/>
                        <a:pt x="4642" y="8011"/>
                      </a:cubicBezTo>
                      <a:cubicBezTo>
                        <a:pt x="4958" y="8011"/>
                        <a:pt x="5282" y="7973"/>
                        <a:pt x="5611" y="7894"/>
                      </a:cubicBezTo>
                      <a:cubicBezTo>
                        <a:pt x="6524" y="7720"/>
                        <a:pt x="7242" y="7350"/>
                        <a:pt x="7785" y="6806"/>
                      </a:cubicBezTo>
                      <a:cubicBezTo>
                        <a:pt x="8155" y="6719"/>
                        <a:pt x="8416" y="6545"/>
                        <a:pt x="8698" y="6263"/>
                      </a:cubicBezTo>
                      <a:cubicBezTo>
                        <a:pt x="8959" y="5915"/>
                        <a:pt x="9242" y="5545"/>
                        <a:pt x="9329" y="5089"/>
                      </a:cubicBezTo>
                      <a:cubicBezTo>
                        <a:pt x="10416" y="3458"/>
                        <a:pt x="9699" y="1370"/>
                        <a:pt x="8068" y="479"/>
                      </a:cubicBezTo>
                      <a:cubicBezTo>
                        <a:pt x="7545" y="172"/>
                        <a:pt x="6947" y="0"/>
                        <a:pt x="64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9" name="Google Shape;3159;p62"/>
                <p:cNvSpPr/>
                <p:nvPr/>
              </p:nvSpPr>
              <p:spPr>
                <a:xfrm>
                  <a:off x="4209525" y="1679800"/>
                  <a:ext cx="282425" cy="2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7" h="8503" extrusionOk="0">
                      <a:moveTo>
                        <a:pt x="6394" y="415"/>
                      </a:moveTo>
                      <a:cubicBezTo>
                        <a:pt x="7655" y="415"/>
                        <a:pt x="9016" y="1303"/>
                        <a:pt x="9579" y="2673"/>
                      </a:cubicBezTo>
                      <a:cubicBezTo>
                        <a:pt x="10210" y="4130"/>
                        <a:pt x="9318" y="6022"/>
                        <a:pt x="8035" y="6935"/>
                      </a:cubicBezTo>
                      <a:cubicBezTo>
                        <a:pt x="7104" y="7606"/>
                        <a:pt x="6031" y="7986"/>
                        <a:pt x="4978" y="7986"/>
                      </a:cubicBezTo>
                      <a:cubicBezTo>
                        <a:pt x="4187" y="7986"/>
                        <a:pt x="3407" y="7771"/>
                        <a:pt x="2708" y="7305"/>
                      </a:cubicBezTo>
                      <a:cubicBezTo>
                        <a:pt x="1621" y="6566"/>
                        <a:pt x="881" y="5674"/>
                        <a:pt x="794" y="4304"/>
                      </a:cubicBezTo>
                      <a:cubicBezTo>
                        <a:pt x="657" y="3313"/>
                        <a:pt x="1797" y="1972"/>
                        <a:pt x="2914" y="1972"/>
                      </a:cubicBezTo>
                      <a:cubicBezTo>
                        <a:pt x="3145" y="1972"/>
                        <a:pt x="3375" y="2029"/>
                        <a:pt x="3592" y="2158"/>
                      </a:cubicBezTo>
                      <a:lnTo>
                        <a:pt x="3592" y="2158"/>
                      </a:lnTo>
                      <a:cubicBezTo>
                        <a:pt x="3565" y="2304"/>
                        <a:pt x="3687" y="2390"/>
                        <a:pt x="3815" y="2390"/>
                      </a:cubicBezTo>
                      <a:cubicBezTo>
                        <a:pt x="3834" y="2390"/>
                        <a:pt x="3854" y="2388"/>
                        <a:pt x="3873" y="2384"/>
                      </a:cubicBezTo>
                      <a:lnTo>
                        <a:pt x="3873" y="2384"/>
                      </a:lnTo>
                      <a:cubicBezTo>
                        <a:pt x="3900" y="2400"/>
                        <a:pt x="3928" y="2407"/>
                        <a:pt x="3956" y="2407"/>
                      </a:cubicBezTo>
                      <a:cubicBezTo>
                        <a:pt x="4102" y="2407"/>
                        <a:pt x="4237" y="2214"/>
                        <a:pt x="4106" y="2082"/>
                      </a:cubicBezTo>
                      <a:lnTo>
                        <a:pt x="4106" y="2082"/>
                      </a:lnTo>
                      <a:cubicBezTo>
                        <a:pt x="4560" y="914"/>
                        <a:pt x="5449" y="415"/>
                        <a:pt x="6394" y="415"/>
                      </a:cubicBezTo>
                      <a:close/>
                      <a:moveTo>
                        <a:pt x="6387" y="1"/>
                      </a:moveTo>
                      <a:cubicBezTo>
                        <a:pt x="5300" y="1"/>
                        <a:pt x="4284" y="556"/>
                        <a:pt x="3732" y="1794"/>
                      </a:cubicBezTo>
                      <a:lnTo>
                        <a:pt x="3732" y="1794"/>
                      </a:lnTo>
                      <a:cubicBezTo>
                        <a:pt x="3461" y="1630"/>
                        <a:pt x="3173" y="1556"/>
                        <a:pt x="2885" y="1556"/>
                      </a:cubicBezTo>
                      <a:cubicBezTo>
                        <a:pt x="1452" y="1556"/>
                        <a:pt x="1" y="3374"/>
                        <a:pt x="425" y="4848"/>
                      </a:cubicBezTo>
                      <a:cubicBezTo>
                        <a:pt x="794" y="6305"/>
                        <a:pt x="1708" y="7196"/>
                        <a:pt x="2882" y="7936"/>
                      </a:cubicBezTo>
                      <a:cubicBezTo>
                        <a:pt x="3533" y="8334"/>
                        <a:pt x="4198" y="8502"/>
                        <a:pt x="4863" y="8502"/>
                      </a:cubicBezTo>
                      <a:cubicBezTo>
                        <a:pt x="5687" y="8502"/>
                        <a:pt x="6512" y="8245"/>
                        <a:pt x="7318" y="7849"/>
                      </a:cubicBezTo>
                      <a:cubicBezTo>
                        <a:pt x="9405" y="6848"/>
                        <a:pt x="11297" y="3935"/>
                        <a:pt x="9579" y="1673"/>
                      </a:cubicBezTo>
                      <a:cubicBezTo>
                        <a:pt x="8737" y="607"/>
                        <a:pt x="7523" y="1"/>
                        <a:pt x="6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0" name="Google Shape;3160;p62"/>
                <p:cNvSpPr/>
                <p:nvPr/>
              </p:nvSpPr>
              <p:spPr>
                <a:xfrm>
                  <a:off x="4272325" y="1626400"/>
                  <a:ext cx="3950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4384" extrusionOk="0">
                      <a:moveTo>
                        <a:pt x="1140" y="1"/>
                      </a:moveTo>
                      <a:cubicBezTo>
                        <a:pt x="1093" y="1"/>
                        <a:pt x="1043" y="27"/>
                        <a:pt x="1000" y="91"/>
                      </a:cubicBezTo>
                      <a:cubicBezTo>
                        <a:pt x="0" y="1287"/>
                        <a:pt x="457" y="3005"/>
                        <a:pt x="1087" y="4266"/>
                      </a:cubicBezTo>
                      <a:cubicBezTo>
                        <a:pt x="1113" y="4349"/>
                        <a:pt x="1171" y="4384"/>
                        <a:pt x="1235" y="4384"/>
                      </a:cubicBezTo>
                      <a:cubicBezTo>
                        <a:pt x="1389" y="4384"/>
                        <a:pt x="1580" y="4189"/>
                        <a:pt x="1457" y="4005"/>
                      </a:cubicBezTo>
                      <a:cubicBezTo>
                        <a:pt x="913" y="3005"/>
                        <a:pt x="457" y="1461"/>
                        <a:pt x="1283" y="374"/>
                      </a:cubicBezTo>
                      <a:cubicBezTo>
                        <a:pt x="1414" y="243"/>
                        <a:pt x="1286" y="1"/>
                        <a:pt x="11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1" name="Google Shape;3161;p62"/>
                <p:cNvSpPr/>
                <p:nvPr/>
              </p:nvSpPr>
              <p:spPr>
                <a:xfrm>
                  <a:off x="4227200" y="1645325"/>
                  <a:ext cx="65775" cy="4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" h="1792" extrusionOk="0">
                      <a:moveTo>
                        <a:pt x="783" y="427"/>
                      </a:moveTo>
                      <a:cubicBezTo>
                        <a:pt x="886" y="427"/>
                        <a:pt x="1001" y="476"/>
                        <a:pt x="1087" y="530"/>
                      </a:cubicBezTo>
                      <a:cubicBezTo>
                        <a:pt x="1562" y="606"/>
                        <a:pt x="1755" y="963"/>
                        <a:pt x="1926" y="1342"/>
                      </a:cubicBezTo>
                      <a:lnTo>
                        <a:pt x="1926" y="1342"/>
                      </a:lnTo>
                      <a:cubicBezTo>
                        <a:pt x="1872" y="1343"/>
                        <a:pt x="1818" y="1344"/>
                        <a:pt x="1763" y="1344"/>
                      </a:cubicBezTo>
                      <a:cubicBezTo>
                        <a:pt x="1356" y="1344"/>
                        <a:pt x="935" y="1305"/>
                        <a:pt x="631" y="1074"/>
                      </a:cubicBezTo>
                      <a:cubicBezTo>
                        <a:pt x="544" y="965"/>
                        <a:pt x="544" y="791"/>
                        <a:pt x="544" y="617"/>
                      </a:cubicBezTo>
                      <a:cubicBezTo>
                        <a:pt x="587" y="476"/>
                        <a:pt x="680" y="427"/>
                        <a:pt x="783" y="427"/>
                      </a:cubicBezTo>
                      <a:close/>
                      <a:moveTo>
                        <a:pt x="866" y="1"/>
                      </a:moveTo>
                      <a:cubicBezTo>
                        <a:pt x="477" y="1"/>
                        <a:pt x="153" y="229"/>
                        <a:pt x="87" y="704"/>
                      </a:cubicBezTo>
                      <a:cubicBezTo>
                        <a:pt x="0" y="1791"/>
                        <a:pt x="1631" y="1791"/>
                        <a:pt x="2349" y="1791"/>
                      </a:cubicBezTo>
                      <a:cubicBezTo>
                        <a:pt x="2612" y="1791"/>
                        <a:pt x="2630" y="1394"/>
                        <a:pt x="2402" y="1340"/>
                      </a:cubicBezTo>
                      <a:lnTo>
                        <a:pt x="2402" y="1340"/>
                      </a:lnTo>
                      <a:cubicBezTo>
                        <a:pt x="2150" y="745"/>
                        <a:pt x="1865" y="240"/>
                        <a:pt x="1261" y="73"/>
                      </a:cubicBezTo>
                      <a:cubicBezTo>
                        <a:pt x="1127" y="25"/>
                        <a:pt x="993" y="1"/>
                        <a:pt x="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2" name="Google Shape;3162;p62"/>
                <p:cNvSpPr/>
                <p:nvPr/>
              </p:nvSpPr>
              <p:spPr>
                <a:xfrm>
                  <a:off x="4250025" y="1750975"/>
                  <a:ext cx="38075" cy="5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2168" extrusionOk="0">
                      <a:moveTo>
                        <a:pt x="1175" y="0"/>
                      </a:moveTo>
                      <a:cubicBezTo>
                        <a:pt x="261" y="283"/>
                        <a:pt x="1" y="1283"/>
                        <a:pt x="174" y="2001"/>
                      </a:cubicBezTo>
                      <a:cubicBezTo>
                        <a:pt x="210" y="2118"/>
                        <a:pt x="310" y="2168"/>
                        <a:pt x="407" y="2168"/>
                      </a:cubicBezTo>
                      <a:cubicBezTo>
                        <a:pt x="546" y="2168"/>
                        <a:pt x="682" y="2067"/>
                        <a:pt x="631" y="1914"/>
                      </a:cubicBezTo>
                      <a:cubicBezTo>
                        <a:pt x="544" y="1370"/>
                        <a:pt x="631" y="653"/>
                        <a:pt x="1262" y="457"/>
                      </a:cubicBezTo>
                      <a:cubicBezTo>
                        <a:pt x="1523" y="370"/>
                        <a:pt x="1436" y="0"/>
                        <a:pt x="11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63" name="Google Shape;3163;p62"/>
              <p:cNvSpPr/>
              <p:nvPr/>
            </p:nvSpPr>
            <p:spPr>
              <a:xfrm>
                <a:off x="5556075" y="2938450"/>
                <a:ext cx="59275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828" extrusionOk="0">
                    <a:moveTo>
                      <a:pt x="1175" y="1"/>
                    </a:moveTo>
                    <a:cubicBezTo>
                      <a:pt x="1" y="1"/>
                      <a:pt x="1" y="1827"/>
                      <a:pt x="1175" y="1827"/>
                    </a:cubicBezTo>
                    <a:cubicBezTo>
                      <a:pt x="2371" y="1827"/>
                      <a:pt x="2371" y="1"/>
                      <a:pt x="1175" y="1"/>
                    </a:cubicBezTo>
                    <a:close/>
                  </a:path>
                </a:pathLst>
              </a:custGeom>
              <a:solidFill>
                <a:srgbClr val="FFD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64" name="Google Shape;3164;p62"/>
              <p:cNvGrpSpPr/>
              <p:nvPr/>
            </p:nvGrpSpPr>
            <p:grpSpPr>
              <a:xfrm>
                <a:off x="3264225" y="2594675"/>
                <a:ext cx="2342150" cy="1939200"/>
                <a:chOff x="2578425" y="1746950"/>
                <a:chExt cx="2342150" cy="1939200"/>
              </a:xfrm>
            </p:grpSpPr>
            <p:sp>
              <p:nvSpPr>
                <p:cNvPr id="3165" name="Google Shape;3165;p62"/>
                <p:cNvSpPr/>
                <p:nvPr/>
              </p:nvSpPr>
              <p:spPr>
                <a:xfrm>
                  <a:off x="4234900" y="2882200"/>
                  <a:ext cx="88825" cy="8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" h="3374" extrusionOk="0">
                      <a:moveTo>
                        <a:pt x="312" y="0"/>
                      </a:moveTo>
                      <a:cubicBezTo>
                        <a:pt x="128" y="0"/>
                        <a:pt x="0" y="195"/>
                        <a:pt x="149" y="328"/>
                      </a:cubicBezTo>
                      <a:cubicBezTo>
                        <a:pt x="1149" y="1328"/>
                        <a:pt x="2128" y="2328"/>
                        <a:pt x="3041" y="3328"/>
                      </a:cubicBezTo>
                      <a:cubicBezTo>
                        <a:pt x="3093" y="3360"/>
                        <a:pt x="3143" y="3374"/>
                        <a:pt x="3191" y="3374"/>
                      </a:cubicBezTo>
                      <a:cubicBezTo>
                        <a:pt x="3404" y="3374"/>
                        <a:pt x="3553" y="3101"/>
                        <a:pt x="3411" y="2959"/>
                      </a:cubicBezTo>
                      <a:cubicBezTo>
                        <a:pt x="2410" y="1958"/>
                        <a:pt x="1410" y="1067"/>
                        <a:pt x="497" y="67"/>
                      </a:cubicBezTo>
                      <a:cubicBezTo>
                        <a:pt x="434" y="20"/>
                        <a:pt x="370" y="0"/>
                        <a:pt x="3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6" name="Google Shape;3166;p62"/>
                <p:cNvSpPr/>
                <p:nvPr/>
              </p:nvSpPr>
              <p:spPr>
                <a:xfrm>
                  <a:off x="4246250" y="2884850"/>
                  <a:ext cx="77025" cy="7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1" h="2823" extrusionOk="0">
                      <a:moveTo>
                        <a:pt x="2702" y="0"/>
                      </a:moveTo>
                      <a:cubicBezTo>
                        <a:pt x="2660" y="0"/>
                        <a:pt x="2620" y="15"/>
                        <a:pt x="2587" y="48"/>
                      </a:cubicBezTo>
                      <a:lnTo>
                        <a:pt x="152" y="2483"/>
                      </a:lnTo>
                      <a:cubicBezTo>
                        <a:pt x="1" y="2634"/>
                        <a:pt x="185" y="2823"/>
                        <a:pt x="357" y="2823"/>
                      </a:cubicBezTo>
                      <a:cubicBezTo>
                        <a:pt x="409" y="2823"/>
                        <a:pt x="459" y="2806"/>
                        <a:pt x="499" y="2766"/>
                      </a:cubicBezTo>
                      <a:cubicBezTo>
                        <a:pt x="1326" y="1939"/>
                        <a:pt x="2130" y="1222"/>
                        <a:pt x="2870" y="417"/>
                      </a:cubicBezTo>
                      <a:cubicBezTo>
                        <a:pt x="3081" y="259"/>
                        <a:pt x="2879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7" name="Google Shape;3167;p62"/>
                <p:cNvSpPr/>
                <p:nvPr/>
              </p:nvSpPr>
              <p:spPr>
                <a:xfrm>
                  <a:off x="2841825" y="2778300"/>
                  <a:ext cx="88850" cy="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3367" extrusionOk="0">
                      <a:moveTo>
                        <a:pt x="309" y="0"/>
                      </a:moveTo>
                      <a:cubicBezTo>
                        <a:pt x="145" y="0"/>
                        <a:pt x="0" y="259"/>
                        <a:pt x="141" y="417"/>
                      </a:cubicBezTo>
                      <a:lnTo>
                        <a:pt x="3055" y="3309"/>
                      </a:lnTo>
                      <a:cubicBezTo>
                        <a:pt x="3095" y="3350"/>
                        <a:pt x="3146" y="3367"/>
                        <a:pt x="3198" y="3367"/>
                      </a:cubicBezTo>
                      <a:cubicBezTo>
                        <a:pt x="3370" y="3367"/>
                        <a:pt x="3553" y="3182"/>
                        <a:pt x="3403" y="3048"/>
                      </a:cubicBezTo>
                      <a:cubicBezTo>
                        <a:pt x="2403" y="2048"/>
                        <a:pt x="1424" y="1048"/>
                        <a:pt x="424" y="48"/>
                      </a:cubicBezTo>
                      <a:cubicBezTo>
                        <a:pt x="387" y="15"/>
                        <a:pt x="347" y="0"/>
                        <a:pt x="3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8" name="Google Shape;3168;p62"/>
                <p:cNvSpPr/>
                <p:nvPr/>
              </p:nvSpPr>
              <p:spPr>
                <a:xfrm>
                  <a:off x="2853275" y="2782475"/>
                  <a:ext cx="74850" cy="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829" extrusionOk="0">
                      <a:moveTo>
                        <a:pt x="2719" y="0"/>
                      </a:moveTo>
                      <a:cubicBezTo>
                        <a:pt x="2678" y="0"/>
                        <a:pt x="2635" y="16"/>
                        <a:pt x="2597" y="55"/>
                      </a:cubicBezTo>
                      <a:cubicBezTo>
                        <a:pt x="1771" y="881"/>
                        <a:pt x="966" y="1598"/>
                        <a:pt x="140" y="2425"/>
                      </a:cubicBezTo>
                      <a:cubicBezTo>
                        <a:pt x="1" y="2564"/>
                        <a:pt x="140" y="2828"/>
                        <a:pt x="346" y="2828"/>
                      </a:cubicBezTo>
                      <a:cubicBezTo>
                        <a:pt x="397" y="2828"/>
                        <a:pt x="453" y="2812"/>
                        <a:pt x="510" y="2773"/>
                      </a:cubicBezTo>
                      <a:cubicBezTo>
                        <a:pt x="1314" y="1968"/>
                        <a:pt x="2053" y="1142"/>
                        <a:pt x="2858" y="337"/>
                      </a:cubicBezTo>
                      <a:cubicBezTo>
                        <a:pt x="2993" y="202"/>
                        <a:pt x="2865" y="0"/>
                        <a:pt x="27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9" name="Google Shape;3169;p62"/>
                <p:cNvSpPr/>
                <p:nvPr/>
              </p:nvSpPr>
              <p:spPr>
                <a:xfrm>
                  <a:off x="2578425" y="3019325"/>
                  <a:ext cx="2342150" cy="66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86" h="26673" extrusionOk="0">
                      <a:moveTo>
                        <a:pt x="91648" y="594"/>
                      </a:moveTo>
                      <a:lnTo>
                        <a:pt x="91648" y="594"/>
                      </a:lnTo>
                      <a:cubicBezTo>
                        <a:pt x="88845" y="5042"/>
                        <a:pt x="86139" y="9506"/>
                        <a:pt x="83434" y="13869"/>
                      </a:cubicBezTo>
                      <a:cubicBezTo>
                        <a:pt x="83347" y="14065"/>
                        <a:pt x="83434" y="14151"/>
                        <a:pt x="83521" y="14238"/>
                      </a:cubicBezTo>
                      <a:cubicBezTo>
                        <a:pt x="86622" y="15707"/>
                        <a:pt x="89646" y="17254"/>
                        <a:pt x="92740" y="18804"/>
                      </a:cubicBezTo>
                      <a:lnTo>
                        <a:pt x="92740" y="18804"/>
                      </a:lnTo>
                      <a:cubicBezTo>
                        <a:pt x="81666" y="22999"/>
                        <a:pt x="69383" y="24843"/>
                        <a:pt x="57710" y="25741"/>
                      </a:cubicBezTo>
                      <a:cubicBezTo>
                        <a:pt x="53695" y="26051"/>
                        <a:pt x="49651" y="26207"/>
                        <a:pt x="45600" y="26207"/>
                      </a:cubicBezTo>
                      <a:cubicBezTo>
                        <a:pt x="31729" y="26207"/>
                        <a:pt x="17768" y="24374"/>
                        <a:pt x="4524" y="20588"/>
                      </a:cubicBezTo>
                      <a:cubicBezTo>
                        <a:pt x="3216" y="20256"/>
                        <a:pt x="1996" y="19854"/>
                        <a:pt x="770" y="19445"/>
                      </a:cubicBezTo>
                      <a:lnTo>
                        <a:pt x="770" y="19445"/>
                      </a:lnTo>
                      <a:cubicBezTo>
                        <a:pt x="3290" y="17715"/>
                        <a:pt x="5813" y="15967"/>
                        <a:pt x="8416" y="14238"/>
                      </a:cubicBezTo>
                      <a:cubicBezTo>
                        <a:pt x="8503" y="14151"/>
                        <a:pt x="8503" y="14065"/>
                        <a:pt x="8503" y="13869"/>
                      </a:cubicBezTo>
                      <a:cubicBezTo>
                        <a:pt x="6079" y="9523"/>
                        <a:pt x="3716" y="5077"/>
                        <a:pt x="1374" y="646"/>
                      </a:cubicBezTo>
                      <a:lnTo>
                        <a:pt x="1374" y="646"/>
                      </a:lnTo>
                      <a:cubicBezTo>
                        <a:pt x="15521" y="4885"/>
                        <a:pt x="30727" y="7174"/>
                        <a:pt x="45468" y="7346"/>
                      </a:cubicBezTo>
                      <a:cubicBezTo>
                        <a:pt x="46028" y="7353"/>
                        <a:pt x="46588" y="7356"/>
                        <a:pt x="47149" y="7356"/>
                      </a:cubicBezTo>
                      <a:cubicBezTo>
                        <a:pt x="62077" y="7356"/>
                        <a:pt x="77440" y="4881"/>
                        <a:pt x="91648" y="594"/>
                      </a:cubicBezTo>
                      <a:close/>
                      <a:moveTo>
                        <a:pt x="822" y="0"/>
                      </a:moveTo>
                      <a:cubicBezTo>
                        <a:pt x="676" y="0"/>
                        <a:pt x="556" y="215"/>
                        <a:pt x="631" y="366"/>
                      </a:cubicBezTo>
                      <a:cubicBezTo>
                        <a:pt x="2893" y="4454"/>
                        <a:pt x="5067" y="8628"/>
                        <a:pt x="7329" y="12695"/>
                      </a:cubicBezTo>
                      <a:cubicBezTo>
                        <a:pt x="7503" y="13064"/>
                        <a:pt x="7698" y="13325"/>
                        <a:pt x="7872" y="13695"/>
                      </a:cubicBezTo>
                      <a:cubicBezTo>
                        <a:pt x="7939" y="13823"/>
                        <a:pt x="7974" y="13912"/>
                        <a:pt x="7993" y="13969"/>
                      </a:cubicBezTo>
                      <a:lnTo>
                        <a:pt x="7993" y="13969"/>
                      </a:lnTo>
                      <a:cubicBezTo>
                        <a:pt x="7310" y="14393"/>
                        <a:pt x="6645" y="14822"/>
                        <a:pt x="5980" y="15326"/>
                      </a:cubicBezTo>
                      <a:cubicBezTo>
                        <a:pt x="4067" y="16674"/>
                        <a:pt x="2175" y="17957"/>
                        <a:pt x="175" y="19305"/>
                      </a:cubicBezTo>
                      <a:cubicBezTo>
                        <a:pt x="1" y="19392"/>
                        <a:pt x="88" y="19675"/>
                        <a:pt x="262" y="19762"/>
                      </a:cubicBezTo>
                      <a:cubicBezTo>
                        <a:pt x="11308" y="23741"/>
                        <a:pt x="23463" y="25372"/>
                        <a:pt x="35053" y="26285"/>
                      </a:cubicBezTo>
                      <a:cubicBezTo>
                        <a:pt x="38701" y="26543"/>
                        <a:pt x="42363" y="26672"/>
                        <a:pt x="46029" y="26672"/>
                      </a:cubicBezTo>
                      <a:cubicBezTo>
                        <a:pt x="60302" y="26672"/>
                        <a:pt x="74624" y="24706"/>
                        <a:pt x="88326" y="20675"/>
                      </a:cubicBezTo>
                      <a:cubicBezTo>
                        <a:pt x="90044" y="20218"/>
                        <a:pt x="91762" y="19675"/>
                        <a:pt x="93393" y="19044"/>
                      </a:cubicBezTo>
                      <a:cubicBezTo>
                        <a:pt x="93413" y="19038"/>
                        <a:pt x="93432" y="19029"/>
                        <a:pt x="93448" y="19019"/>
                      </a:cubicBezTo>
                      <a:lnTo>
                        <a:pt x="93448" y="19019"/>
                      </a:lnTo>
                      <a:cubicBezTo>
                        <a:pt x="93609" y="18932"/>
                        <a:pt x="93686" y="18710"/>
                        <a:pt x="93501" y="18587"/>
                      </a:cubicBezTo>
                      <a:cubicBezTo>
                        <a:pt x="91218" y="17500"/>
                        <a:pt x="89044" y="16413"/>
                        <a:pt x="86869" y="15326"/>
                      </a:cubicBezTo>
                      <a:cubicBezTo>
                        <a:pt x="85924" y="14885"/>
                        <a:pt x="84959" y="14444"/>
                        <a:pt x="83993" y="13924"/>
                      </a:cubicBezTo>
                      <a:lnTo>
                        <a:pt x="83993" y="13924"/>
                      </a:lnTo>
                      <a:cubicBezTo>
                        <a:pt x="84163" y="13591"/>
                        <a:pt x="84352" y="13315"/>
                        <a:pt x="84521" y="12977"/>
                      </a:cubicBezTo>
                      <a:cubicBezTo>
                        <a:pt x="87152" y="8802"/>
                        <a:pt x="89696" y="4541"/>
                        <a:pt x="92305" y="366"/>
                      </a:cubicBezTo>
                      <a:cubicBezTo>
                        <a:pt x="92399" y="215"/>
                        <a:pt x="92266" y="0"/>
                        <a:pt x="92116" y="0"/>
                      </a:cubicBezTo>
                      <a:cubicBezTo>
                        <a:pt x="92092" y="0"/>
                        <a:pt x="92068" y="6"/>
                        <a:pt x="92044" y="18"/>
                      </a:cubicBezTo>
                      <a:cubicBezTo>
                        <a:pt x="77439" y="4559"/>
                        <a:pt x="62165" y="6778"/>
                        <a:pt x="46872" y="6778"/>
                      </a:cubicBezTo>
                      <a:cubicBezTo>
                        <a:pt x="31337" y="6778"/>
                        <a:pt x="15783" y="4488"/>
                        <a:pt x="892" y="18"/>
                      </a:cubicBezTo>
                      <a:cubicBezTo>
                        <a:pt x="869" y="6"/>
                        <a:pt x="84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0" name="Google Shape;3170;p62"/>
                <p:cNvSpPr/>
                <p:nvPr/>
              </p:nvSpPr>
              <p:spPr>
                <a:xfrm>
                  <a:off x="3289475" y="1753025"/>
                  <a:ext cx="935575" cy="8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23" h="32557" extrusionOk="0">
                      <a:moveTo>
                        <a:pt x="18691" y="0"/>
                      </a:moveTo>
                      <a:cubicBezTo>
                        <a:pt x="16535" y="0"/>
                        <a:pt x="14386" y="421"/>
                        <a:pt x="12329" y="1201"/>
                      </a:cubicBezTo>
                      <a:cubicBezTo>
                        <a:pt x="10242" y="2006"/>
                        <a:pt x="8328" y="3289"/>
                        <a:pt x="6611" y="4811"/>
                      </a:cubicBezTo>
                      <a:cubicBezTo>
                        <a:pt x="5154" y="6094"/>
                        <a:pt x="4436" y="8073"/>
                        <a:pt x="3523" y="9812"/>
                      </a:cubicBezTo>
                      <a:cubicBezTo>
                        <a:pt x="1631" y="13704"/>
                        <a:pt x="631" y="18401"/>
                        <a:pt x="174" y="22576"/>
                      </a:cubicBezTo>
                      <a:cubicBezTo>
                        <a:pt x="0" y="24663"/>
                        <a:pt x="87" y="26381"/>
                        <a:pt x="718" y="28382"/>
                      </a:cubicBezTo>
                      <a:cubicBezTo>
                        <a:pt x="1457" y="30730"/>
                        <a:pt x="2979" y="31556"/>
                        <a:pt x="5349" y="31991"/>
                      </a:cubicBezTo>
                      <a:cubicBezTo>
                        <a:pt x="7067" y="32448"/>
                        <a:pt x="8872" y="32448"/>
                        <a:pt x="10590" y="32448"/>
                      </a:cubicBezTo>
                      <a:cubicBezTo>
                        <a:pt x="10681" y="32438"/>
                        <a:pt x="10775" y="32434"/>
                        <a:pt x="10871" y="32434"/>
                      </a:cubicBezTo>
                      <a:cubicBezTo>
                        <a:pt x="11400" y="32434"/>
                        <a:pt x="11998" y="32556"/>
                        <a:pt x="12528" y="32556"/>
                      </a:cubicBezTo>
                      <a:cubicBezTo>
                        <a:pt x="12780" y="32556"/>
                        <a:pt x="13015" y="32529"/>
                        <a:pt x="13221" y="32448"/>
                      </a:cubicBezTo>
                      <a:lnTo>
                        <a:pt x="13308" y="32448"/>
                      </a:lnTo>
                      <a:cubicBezTo>
                        <a:pt x="13221" y="31100"/>
                        <a:pt x="14047" y="29643"/>
                        <a:pt x="15765" y="29643"/>
                      </a:cubicBezTo>
                      <a:lnTo>
                        <a:pt x="15852" y="29643"/>
                      </a:lnTo>
                      <a:cubicBezTo>
                        <a:pt x="15939" y="29012"/>
                        <a:pt x="16026" y="28295"/>
                        <a:pt x="16135" y="27555"/>
                      </a:cubicBezTo>
                      <a:cubicBezTo>
                        <a:pt x="12764" y="26381"/>
                        <a:pt x="10046" y="23750"/>
                        <a:pt x="8524" y="20576"/>
                      </a:cubicBezTo>
                      <a:cubicBezTo>
                        <a:pt x="8509" y="20548"/>
                        <a:pt x="8479" y="20536"/>
                        <a:pt x="8437" y="20536"/>
                      </a:cubicBezTo>
                      <a:cubicBezTo>
                        <a:pt x="8104" y="20536"/>
                        <a:pt x="7004" y="21315"/>
                        <a:pt x="6159" y="21315"/>
                      </a:cubicBezTo>
                      <a:cubicBezTo>
                        <a:pt x="5775" y="21315"/>
                        <a:pt x="5444" y="21154"/>
                        <a:pt x="5262" y="20684"/>
                      </a:cubicBezTo>
                      <a:cubicBezTo>
                        <a:pt x="4610" y="19053"/>
                        <a:pt x="7698" y="19597"/>
                        <a:pt x="7524" y="19227"/>
                      </a:cubicBezTo>
                      <a:cubicBezTo>
                        <a:pt x="7437" y="18858"/>
                        <a:pt x="7524" y="17858"/>
                        <a:pt x="7437" y="17510"/>
                      </a:cubicBezTo>
                      <a:cubicBezTo>
                        <a:pt x="7067" y="16966"/>
                        <a:pt x="6980" y="16422"/>
                        <a:pt x="7067" y="15683"/>
                      </a:cubicBezTo>
                      <a:cubicBezTo>
                        <a:pt x="7067" y="15596"/>
                        <a:pt x="7067" y="15509"/>
                        <a:pt x="7154" y="15422"/>
                      </a:cubicBezTo>
                      <a:lnTo>
                        <a:pt x="7154" y="15248"/>
                      </a:lnTo>
                      <a:cubicBezTo>
                        <a:pt x="7067" y="14596"/>
                        <a:pt x="7241" y="14052"/>
                        <a:pt x="7611" y="13617"/>
                      </a:cubicBezTo>
                      <a:cubicBezTo>
                        <a:pt x="8241" y="11987"/>
                        <a:pt x="9416" y="10791"/>
                        <a:pt x="11503" y="10160"/>
                      </a:cubicBezTo>
                      <a:cubicBezTo>
                        <a:pt x="14765" y="9269"/>
                        <a:pt x="18200" y="8725"/>
                        <a:pt x="21571" y="8268"/>
                      </a:cubicBezTo>
                      <a:cubicBezTo>
                        <a:pt x="22353" y="8181"/>
                        <a:pt x="23181" y="8103"/>
                        <a:pt x="24005" y="8103"/>
                      </a:cubicBezTo>
                      <a:cubicBezTo>
                        <a:pt x="25839" y="8103"/>
                        <a:pt x="27653" y="8486"/>
                        <a:pt x="28899" y="9986"/>
                      </a:cubicBezTo>
                      <a:cubicBezTo>
                        <a:pt x="30442" y="11878"/>
                        <a:pt x="30442" y="14792"/>
                        <a:pt x="29986" y="17140"/>
                      </a:cubicBezTo>
                      <a:cubicBezTo>
                        <a:pt x="29899" y="17597"/>
                        <a:pt x="32986" y="16509"/>
                        <a:pt x="31986" y="19401"/>
                      </a:cubicBezTo>
                      <a:cubicBezTo>
                        <a:pt x="31762" y="19980"/>
                        <a:pt x="31441" y="20177"/>
                        <a:pt x="31099" y="20177"/>
                      </a:cubicBezTo>
                      <a:cubicBezTo>
                        <a:pt x="30375" y="20177"/>
                        <a:pt x="29559" y="19293"/>
                        <a:pt x="29385" y="19293"/>
                      </a:cubicBezTo>
                      <a:cubicBezTo>
                        <a:pt x="29370" y="19293"/>
                        <a:pt x="29360" y="19300"/>
                        <a:pt x="29355" y="19314"/>
                      </a:cubicBezTo>
                      <a:cubicBezTo>
                        <a:pt x="28094" y="22576"/>
                        <a:pt x="25637" y="26012"/>
                        <a:pt x="22462" y="27468"/>
                      </a:cubicBezTo>
                      <a:lnTo>
                        <a:pt x="22462" y="27642"/>
                      </a:lnTo>
                      <a:cubicBezTo>
                        <a:pt x="22658" y="28556"/>
                        <a:pt x="22745" y="29382"/>
                        <a:pt x="22832" y="30187"/>
                      </a:cubicBezTo>
                      <a:lnTo>
                        <a:pt x="22919" y="30187"/>
                      </a:lnTo>
                      <a:cubicBezTo>
                        <a:pt x="23832" y="30187"/>
                        <a:pt x="24550" y="30643"/>
                        <a:pt x="24919" y="31274"/>
                      </a:cubicBezTo>
                      <a:lnTo>
                        <a:pt x="25180" y="31187"/>
                      </a:lnTo>
                      <a:cubicBezTo>
                        <a:pt x="25273" y="31264"/>
                        <a:pt x="25425" y="31297"/>
                        <a:pt x="25618" y="31297"/>
                      </a:cubicBezTo>
                      <a:cubicBezTo>
                        <a:pt x="26562" y="31297"/>
                        <a:pt x="28477" y="30508"/>
                        <a:pt x="29072" y="30274"/>
                      </a:cubicBezTo>
                      <a:cubicBezTo>
                        <a:pt x="30812" y="29817"/>
                        <a:pt x="33073" y="29382"/>
                        <a:pt x="34509" y="28295"/>
                      </a:cubicBezTo>
                      <a:cubicBezTo>
                        <a:pt x="37422" y="26120"/>
                        <a:pt x="36248" y="21771"/>
                        <a:pt x="35596" y="18684"/>
                      </a:cubicBezTo>
                      <a:cubicBezTo>
                        <a:pt x="34704" y="14792"/>
                        <a:pt x="33965" y="10791"/>
                        <a:pt x="31791" y="7355"/>
                      </a:cubicBezTo>
                      <a:cubicBezTo>
                        <a:pt x="30703" y="5637"/>
                        <a:pt x="29812" y="4267"/>
                        <a:pt x="28094" y="3006"/>
                      </a:cubicBezTo>
                      <a:cubicBezTo>
                        <a:pt x="26724" y="2006"/>
                        <a:pt x="25267" y="1201"/>
                        <a:pt x="23549" y="745"/>
                      </a:cubicBezTo>
                      <a:cubicBezTo>
                        <a:pt x="21950" y="240"/>
                        <a:pt x="20319" y="0"/>
                        <a:pt x="186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1" name="Google Shape;3171;p62"/>
                <p:cNvSpPr/>
                <p:nvPr/>
              </p:nvSpPr>
              <p:spPr>
                <a:xfrm>
                  <a:off x="3455650" y="2086525"/>
                  <a:ext cx="601425" cy="37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7" h="15026" extrusionOk="0">
                      <a:moveTo>
                        <a:pt x="23839" y="0"/>
                      </a:moveTo>
                      <a:cubicBezTo>
                        <a:pt x="23730" y="0"/>
                        <a:pt x="23621" y="93"/>
                        <a:pt x="23621" y="277"/>
                      </a:cubicBezTo>
                      <a:cubicBezTo>
                        <a:pt x="23513" y="6344"/>
                        <a:pt x="19816" y="13868"/>
                        <a:pt x="13097" y="14585"/>
                      </a:cubicBezTo>
                      <a:cubicBezTo>
                        <a:pt x="12774" y="14622"/>
                        <a:pt x="12454" y="14639"/>
                        <a:pt x="12137" y="14639"/>
                      </a:cubicBezTo>
                      <a:cubicBezTo>
                        <a:pt x="6236" y="14639"/>
                        <a:pt x="1374" y="8489"/>
                        <a:pt x="507" y="3082"/>
                      </a:cubicBezTo>
                      <a:cubicBezTo>
                        <a:pt x="470" y="2962"/>
                        <a:pt x="367" y="2909"/>
                        <a:pt x="266" y="2909"/>
                      </a:cubicBezTo>
                      <a:cubicBezTo>
                        <a:pt x="130" y="2909"/>
                        <a:pt x="1" y="3007"/>
                        <a:pt x="51" y="3169"/>
                      </a:cubicBezTo>
                      <a:cubicBezTo>
                        <a:pt x="1074" y="9145"/>
                        <a:pt x="6123" y="15025"/>
                        <a:pt x="12442" y="15025"/>
                      </a:cubicBezTo>
                      <a:cubicBezTo>
                        <a:pt x="12837" y="15025"/>
                        <a:pt x="13237" y="15002"/>
                        <a:pt x="13641" y="14955"/>
                      </a:cubicBezTo>
                      <a:cubicBezTo>
                        <a:pt x="20360" y="14215"/>
                        <a:pt x="23969" y="6148"/>
                        <a:pt x="24056" y="277"/>
                      </a:cubicBezTo>
                      <a:cubicBezTo>
                        <a:pt x="24056" y="93"/>
                        <a:pt x="23948" y="0"/>
                        <a:pt x="238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2" name="Google Shape;3172;p62"/>
                <p:cNvSpPr/>
                <p:nvPr/>
              </p:nvSpPr>
              <p:spPr>
                <a:xfrm>
                  <a:off x="4017975" y="2177875"/>
                  <a:ext cx="87275" cy="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1" h="3359" extrusionOk="0">
                      <a:moveTo>
                        <a:pt x="1654" y="0"/>
                      </a:moveTo>
                      <a:cubicBezTo>
                        <a:pt x="1451" y="0"/>
                        <a:pt x="1238" y="45"/>
                        <a:pt x="1020" y="146"/>
                      </a:cubicBezTo>
                      <a:cubicBezTo>
                        <a:pt x="786" y="302"/>
                        <a:pt x="902" y="616"/>
                        <a:pt x="1132" y="616"/>
                      </a:cubicBezTo>
                      <a:cubicBezTo>
                        <a:pt x="1158" y="616"/>
                        <a:pt x="1186" y="612"/>
                        <a:pt x="1215" y="603"/>
                      </a:cubicBezTo>
                      <a:cubicBezTo>
                        <a:pt x="1378" y="528"/>
                        <a:pt x="1533" y="495"/>
                        <a:pt x="1678" y="495"/>
                      </a:cubicBezTo>
                      <a:cubicBezTo>
                        <a:pt x="2423" y="495"/>
                        <a:pt x="2887" y="1382"/>
                        <a:pt x="2651" y="2146"/>
                      </a:cubicBezTo>
                      <a:cubicBezTo>
                        <a:pt x="2564" y="2603"/>
                        <a:pt x="2020" y="2951"/>
                        <a:pt x="1563" y="2951"/>
                      </a:cubicBezTo>
                      <a:cubicBezTo>
                        <a:pt x="1020" y="2951"/>
                        <a:pt x="672" y="2603"/>
                        <a:pt x="476" y="2233"/>
                      </a:cubicBezTo>
                      <a:cubicBezTo>
                        <a:pt x="446" y="2135"/>
                        <a:pt x="371" y="2095"/>
                        <a:pt x="294" y="2095"/>
                      </a:cubicBezTo>
                      <a:cubicBezTo>
                        <a:pt x="150" y="2095"/>
                        <a:pt x="1" y="2237"/>
                        <a:pt x="128" y="2407"/>
                      </a:cubicBezTo>
                      <a:cubicBezTo>
                        <a:pt x="438" y="3038"/>
                        <a:pt x="1032" y="3359"/>
                        <a:pt x="1621" y="3359"/>
                      </a:cubicBezTo>
                      <a:cubicBezTo>
                        <a:pt x="2229" y="3359"/>
                        <a:pt x="2831" y="3017"/>
                        <a:pt x="3107" y="2320"/>
                      </a:cubicBezTo>
                      <a:cubicBezTo>
                        <a:pt x="3491" y="1260"/>
                        <a:pt x="2722" y="0"/>
                        <a:pt x="16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3" name="Google Shape;3173;p62"/>
                <p:cNvSpPr/>
                <p:nvPr/>
              </p:nvSpPr>
              <p:spPr>
                <a:xfrm>
                  <a:off x="4034750" y="2204350"/>
                  <a:ext cx="35350" cy="1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" h="729" extrusionOk="0">
                      <a:moveTo>
                        <a:pt x="349" y="0"/>
                      </a:moveTo>
                      <a:cubicBezTo>
                        <a:pt x="88" y="0"/>
                        <a:pt x="1" y="348"/>
                        <a:pt x="262" y="457"/>
                      </a:cubicBezTo>
                      <a:cubicBezTo>
                        <a:pt x="544" y="544"/>
                        <a:pt x="805" y="631"/>
                        <a:pt x="1088" y="718"/>
                      </a:cubicBezTo>
                      <a:cubicBezTo>
                        <a:pt x="1111" y="725"/>
                        <a:pt x="1132" y="729"/>
                        <a:pt x="1152" y="729"/>
                      </a:cubicBezTo>
                      <a:cubicBezTo>
                        <a:pt x="1361" y="729"/>
                        <a:pt x="1413" y="341"/>
                        <a:pt x="1175" y="261"/>
                      </a:cubicBezTo>
                      <a:cubicBezTo>
                        <a:pt x="892" y="174"/>
                        <a:pt x="631" y="87"/>
                        <a:pt x="3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4" name="Google Shape;3174;p62"/>
                <p:cNvSpPr/>
                <p:nvPr/>
              </p:nvSpPr>
              <p:spPr>
                <a:xfrm>
                  <a:off x="3408775" y="2227750"/>
                  <a:ext cx="92400" cy="6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6" h="2688" extrusionOk="0">
                      <a:moveTo>
                        <a:pt x="2139" y="1"/>
                      </a:moveTo>
                      <a:cubicBezTo>
                        <a:pt x="1155" y="1"/>
                        <a:pt x="0" y="358"/>
                        <a:pt x="208" y="1500"/>
                      </a:cubicBezTo>
                      <a:cubicBezTo>
                        <a:pt x="287" y="2175"/>
                        <a:pt x="821" y="2688"/>
                        <a:pt x="1410" y="2688"/>
                      </a:cubicBezTo>
                      <a:cubicBezTo>
                        <a:pt x="1466" y="2688"/>
                        <a:pt x="1522" y="2683"/>
                        <a:pt x="1578" y="2674"/>
                      </a:cubicBezTo>
                      <a:cubicBezTo>
                        <a:pt x="2382" y="2500"/>
                        <a:pt x="3013" y="2043"/>
                        <a:pt x="3469" y="1500"/>
                      </a:cubicBezTo>
                      <a:cubicBezTo>
                        <a:pt x="3696" y="1360"/>
                        <a:pt x="3504" y="1096"/>
                        <a:pt x="3330" y="1096"/>
                      </a:cubicBezTo>
                      <a:cubicBezTo>
                        <a:pt x="3286" y="1096"/>
                        <a:pt x="3243" y="1113"/>
                        <a:pt x="3208" y="1152"/>
                      </a:cubicBezTo>
                      <a:cubicBezTo>
                        <a:pt x="2746" y="1600"/>
                        <a:pt x="2046" y="2159"/>
                        <a:pt x="1474" y="2159"/>
                      </a:cubicBezTo>
                      <a:cubicBezTo>
                        <a:pt x="1132" y="2159"/>
                        <a:pt x="836" y="1959"/>
                        <a:pt x="664" y="1413"/>
                      </a:cubicBezTo>
                      <a:cubicBezTo>
                        <a:pt x="388" y="666"/>
                        <a:pt x="1337" y="428"/>
                        <a:pt x="2098" y="428"/>
                      </a:cubicBezTo>
                      <a:cubicBezTo>
                        <a:pt x="2356" y="428"/>
                        <a:pt x="2592" y="455"/>
                        <a:pt x="2752" y="499"/>
                      </a:cubicBezTo>
                      <a:cubicBezTo>
                        <a:pt x="3013" y="499"/>
                        <a:pt x="3100" y="151"/>
                        <a:pt x="2839" y="64"/>
                      </a:cubicBezTo>
                      <a:cubicBezTo>
                        <a:pt x="2634" y="24"/>
                        <a:pt x="2392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5" name="Google Shape;3175;p62"/>
                <p:cNvSpPr/>
                <p:nvPr/>
              </p:nvSpPr>
              <p:spPr>
                <a:xfrm>
                  <a:off x="3448200" y="2239250"/>
                  <a:ext cx="3967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" h="866" extrusionOk="0">
                      <a:moveTo>
                        <a:pt x="1263" y="0"/>
                      </a:moveTo>
                      <a:cubicBezTo>
                        <a:pt x="1232" y="0"/>
                        <a:pt x="1202" y="12"/>
                        <a:pt x="1175" y="39"/>
                      </a:cubicBezTo>
                      <a:cubicBezTo>
                        <a:pt x="892" y="235"/>
                        <a:pt x="544" y="322"/>
                        <a:pt x="262" y="409"/>
                      </a:cubicBezTo>
                      <a:cubicBezTo>
                        <a:pt x="1" y="496"/>
                        <a:pt x="88" y="866"/>
                        <a:pt x="349" y="866"/>
                      </a:cubicBezTo>
                      <a:cubicBezTo>
                        <a:pt x="718" y="779"/>
                        <a:pt x="1088" y="692"/>
                        <a:pt x="1349" y="409"/>
                      </a:cubicBezTo>
                      <a:cubicBezTo>
                        <a:pt x="1587" y="336"/>
                        <a:pt x="1424" y="0"/>
                        <a:pt x="1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6" name="Google Shape;3176;p62"/>
                <p:cNvSpPr/>
                <p:nvPr/>
              </p:nvSpPr>
              <p:spPr>
                <a:xfrm>
                  <a:off x="3436800" y="1810125"/>
                  <a:ext cx="627325" cy="36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93" h="14682" extrusionOk="0">
                      <a:moveTo>
                        <a:pt x="12792" y="1"/>
                      </a:moveTo>
                      <a:cubicBezTo>
                        <a:pt x="11873" y="1"/>
                        <a:pt x="10929" y="91"/>
                        <a:pt x="9959" y="266"/>
                      </a:cubicBezTo>
                      <a:cubicBezTo>
                        <a:pt x="5610" y="1092"/>
                        <a:pt x="2718" y="3723"/>
                        <a:pt x="1348" y="7876"/>
                      </a:cubicBezTo>
                      <a:cubicBezTo>
                        <a:pt x="718" y="9703"/>
                        <a:pt x="0" y="12682"/>
                        <a:pt x="805" y="14399"/>
                      </a:cubicBezTo>
                      <a:cubicBezTo>
                        <a:pt x="805" y="14595"/>
                        <a:pt x="805" y="14595"/>
                        <a:pt x="892" y="14682"/>
                      </a:cubicBezTo>
                      <a:lnTo>
                        <a:pt x="1000" y="14595"/>
                      </a:lnTo>
                      <a:cubicBezTo>
                        <a:pt x="1631" y="13399"/>
                        <a:pt x="2522" y="12051"/>
                        <a:pt x="2979" y="10790"/>
                      </a:cubicBezTo>
                      <a:cubicBezTo>
                        <a:pt x="4523" y="10790"/>
                        <a:pt x="6154" y="10681"/>
                        <a:pt x="7698" y="10420"/>
                      </a:cubicBezTo>
                      <a:cubicBezTo>
                        <a:pt x="8785" y="10246"/>
                        <a:pt x="10046" y="10420"/>
                        <a:pt x="11046" y="10050"/>
                      </a:cubicBezTo>
                      <a:cubicBezTo>
                        <a:pt x="12307" y="9703"/>
                        <a:pt x="12133" y="8507"/>
                        <a:pt x="12851" y="7528"/>
                      </a:cubicBezTo>
                      <a:cubicBezTo>
                        <a:pt x="13614" y="8774"/>
                        <a:pt x="13283" y="9722"/>
                        <a:pt x="14582" y="9722"/>
                      </a:cubicBezTo>
                      <a:cubicBezTo>
                        <a:pt x="14689" y="9722"/>
                        <a:pt x="14808" y="9716"/>
                        <a:pt x="14938" y="9703"/>
                      </a:cubicBezTo>
                      <a:cubicBezTo>
                        <a:pt x="16308" y="9507"/>
                        <a:pt x="17743" y="9594"/>
                        <a:pt x="19113" y="9507"/>
                      </a:cubicBezTo>
                      <a:cubicBezTo>
                        <a:pt x="19570" y="8246"/>
                        <a:pt x="19657" y="8159"/>
                        <a:pt x="20027" y="7158"/>
                      </a:cubicBezTo>
                      <a:cubicBezTo>
                        <a:pt x="21744" y="8876"/>
                        <a:pt x="22832" y="10246"/>
                        <a:pt x="25093" y="11507"/>
                      </a:cubicBezTo>
                      <a:cubicBezTo>
                        <a:pt x="24723" y="8159"/>
                        <a:pt x="23375" y="4810"/>
                        <a:pt x="20657" y="2723"/>
                      </a:cubicBezTo>
                      <a:cubicBezTo>
                        <a:pt x="18256" y="864"/>
                        <a:pt x="15644" y="1"/>
                        <a:pt x="127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7" name="Google Shape;3177;p62"/>
                <p:cNvSpPr/>
                <p:nvPr/>
              </p:nvSpPr>
              <p:spPr>
                <a:xfrm>
                  <a:off x="3718050" y="2259575"/>
                  <a:ext cx="65050" cy="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697" extrusionOk="0">
                      <a:moveTo>
                        <a:pt x="1518" y="1"/>
                      </a:moveTo>
                      <a:cubicBezTo>
                        <a:pt x="1087" y="1"/>
                        <a:pt x="653" y="61"/>
                        <a:pt x="253" y="227"/>
                      </a:cubicBezTo>
                      <a:cubicBezTo>
                        <a:pt x="1" y="401"/>
                        <a:pt x="198" y="697"/>
                        <a:pt x="368" y="697"/>
                      </a:cubicBezTo>
                      <a:cubicBezTo>
                        <a:pt x="388" y="697"/>
                        <a:pt x="408" y="693"/>
                        <a:pt x="427" y="683"/>
                      </a:cubicBezTo>
                      <a:cubicBezTo>
                        <a:pt x="827" y="518"/>
                        <a:pt x="1235" y="457"/>
                        <a:pt x="1619" y="457"/>
                      </a:cubicBezTo>
                      <a:cubicBezTo>
                        <a:pt x="1841" y="457"/>
                        <a:pt x="2054" y="477"/>
                        <a:pt x="2253" y="509"/>
                      </a:cubicBezTo>
                      <a:cubicBezTo>
                        <a:pt x="2601" y="509"/>
                        <a:pt x="2601" y="53"/>
                        <a:pt x="2253" y="53"/>
                      </a:cubicBezTo>
                      <a:cubicBezTo>
                        <a:pt x="2014" y="21"/>
                        <a:pt x="1767" y="1"/>
                        <a:pt x="15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8" name="Google Shape;3178;p62"/>
                <p:cNvSpPr/>
                <p:nvPr/>
              </p:nvSpPr>
              <p:spPr>
                <a:xfrm>
                  <a:off x="3797475" y="2163425"/>
                  <a:ext cx="122600" cy="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4" h="2763" extrusionOk="0">
                      <a:moveTo>
                        <a:pt x="2353" y="1"/>
                      </a:moveTo>
                      <a:cubicBezTo>
                        <a:pt x="1241" y="1"/>
                        <a:pt x="242" y="864"/>
                        <a:pt x="55" y="1985"/>
                      </a:cubicBezTo>
                      <a:cubicBezTo>
                        <a:pt x="1" y="2323"/>
                        <a:pt x="300" y="2561"/>
                        <a:pt x="555" y="2561"/>
                      </a:cubicBezTo>
                      <a:cubicBezTo>
                        <a:pt x="710" y="2561"/>
                        <a:pt x="848" y="2473"/>
                        <a:pt x="881" y="2268"/>
                      </a:cubicBezTo>
                      <a:cubicBezTo>
                        <a:pt x="1008" y="1387"/>
                        <a:pt x="1700" y="957"/>
                        <a:pt x="2398" y="957"/>
                      </a:cubicBezTo>
                      <a:cubicBezTo>
                        <a:pt x="3130" y="957"/>
                        <a:pt x="3869" y="1431"/>
                        <a:pt x="3969" y="2355"/>
                      </a:cubicBezTo>
                      <a:cubicBezTo>
                        <a:pt x="4012" y="2627"/>
                        <a:pt x="4257" y="2762"/>
                        <a:pt x="4480" y="2762"/>
                      </a:cubicBezTo>
                      <a:cubicBezTo>
                        <a:pt x="4703" y="2762"/>
                        <a:pt x="4904" y="2627"/>
                        <a:pt x="4860" y="2355"/>
                      </a:cubicBezTo>
                      <a:cubicBezTo>
                        <a:pt x="4773" y="1007"/>
                        <a:pt x="3860" y="180"/>
                        <a:pt x="2512" y="6"/>
                      </a:cubicBezTo>
                      <a:cubicBezTo>
                        <a:pt x="2459" y="2"/>
                        <a:pt x="2406" y="1"/>
                        <a:pt x="23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9" name="Google Shape;3179;p62"/>
                <p:cNvSpPr/>
                <p:nvPr/>
              </p:nvSpPr>
              <p:spPr>
                <a:xfrm>
                  <a:off x="3780900" y="2103875"/>
                  <a:ext cx="181050" cy="4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1650" extrusionOk="0">
                      <a:moveTo>
                        <a:pt x="3578" y="0"/>
                      </a:moveTo>
                      <a:cubicBezTo>
                        <a:pt x="2495" y="0"/>
                        <a:pt x="1293" y="234"/>
                        <a:pt x="87" y="671"/>
                      </a:cubicBezTo>
                      <a:cubicBezTo>
                        <a:pt x="0" y="1018"/>
                        <a:pt x="174" y="1475"/>
                        <a:pt x="544" y="1649"/>
                      </a:cubicBezTo>
                      <a:cubicBezTo>
                        <a:pt x="1563" y="1171"/>
                        <a:pt x="2666" y="947"/>
                        <a:pt x="3780" y="947"/>
                      </a:cubicBezTo>
                      <a:cubicBezTo>
                        <a:pt x="4948" y="947"/>
                        <a:pt x="6129" y="1193"/>
                        <a:pt x="7241" y="1649"/>
                      </a:cubicBezTo>
                      <a:cubicBezTo>
                        <a:pt x="6539" y="517"/>
                        <a:pt x="5190" y="0"/>
                        <a:pt x="3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0" name="Google Shape;3180;p62"/>
                <p:cNvSpPr/>
                <p:nvPr/>
              </p:nvSpPr>
              <p:spPr>
                <a:xfrm>
                  <a:off x="3587375" y="2167100"/>
                  <a:ext cx="1225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2" h="2871" extrusionOk="0">
                      <a:moveTo>
                        <a:pt x="2626" y="1"/>
                      </a:moveTo>
                      <a:cubicBezTo>
                        <a:pt x="1383" y="1"/>
                        <a:pt x="92" y="867"/>
                        <a:pt x="44" y="2382"/>
                      </a:cubicBezTo>
                      <a:cubicBezTo>
                        <a:pt x="0" y="2708"/>
                        <a:pt x="201" y="2871"/>
                        <a:pt x="427" y="2871"/>
                      </a:cubicBezTo>
                      <a:cubicBezTo>
                        <a:pt x="653" y="2871"/>
                        <a:pt x="903" y="2708"/>
                        <a:pt x="957" y="2382"/>
                      </a:cubicBezTo>
                      <a:cubicBezTo>
                        <a:pt x="957" y="1437"/>
                        <a:pt x="1747" y="906"/>
                        <a:pt x="2519" y="906"/>
                      </a:cubicBezTo>
                      <a:cubicBezTo>
                        <a:pt x="3150" y="906"/>
                        <a:pt x="3770" y="1261"/>
                        <a:pt x="3936" y="2034"/>
                      </a:cubicBezTo>
                      <a:cubicBezTo>
                        <a:pt x="4006" y="2252"/>
                        <a:pt x="4180" y="2351"/>
                        <a:pt x="4359" y="2351"/>
                      </a:cubicBezTo>
                      <a:cubicBezTo>
                        <a:pt x="4625" y="2351"/>
                        <a:pt x="4901" y="2129"/>
                        <a:pt x="4849" y="1751"/>
                      </a:cubicBezTo>
                      <a:cubicBezTo>
                        <a:pt x="4570" y="548"/>
                        <a:pt x="3613" y="1"/>
                        <a:pt x="26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1" name="Google Shape;3181;p62"/>
                <p:cNvSpPr/>
                <p:nvPr/>
              </p:nvSpPr>
              <p:spPr>
                <a:xfrm>
                  <a:off x="3540625" y="2105675"/>
                  <a:ext cx="179400" cy="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6" h="1947" extrusionOk="0">
                      <a:moveTo>
                        <a:pt x="4156" y="1"/>
                      </a:moveTo>
                      <a:cubicBezTo>
                        <a:pt x="2257" y="1"/>
                        <a:pt x="674" y="598"/>
                        <a:pt x="0" y="1947"/>
                      </a:cubicBezTo>
                      <a:cubicBezTo>
                        <a:pt x="1248" y="1349"/>
                        <a:pt x="2596" y="1015"/>
                        <a:pt x="3962" y="1015"/>
                      </a:cubicBezTo>
                      <a:cubicBezTo>
                        <a:pt x="4882" y="1015"/>
                        <a:pt x="5809" y="1166"/>
                        <a:pt x="6719" y="1490"/>
                      </a:cubicBezTo>
                      <a:cubicBezTo>
                        <a:pt x="7067" y="1229"/>
                        <a:pt x="7176" y="860"/>
                        <a:pt x="7067" y="403"/>
                      </a:cubicBezTo>
                      <a:cubicBezTo>
                        <a:pt x="6068" y="141"/>
                        <a:pt x="5075" y="1"/>
                        <a:pt x="41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2" name="Google Shape;3182;p62"/>
                <p:cNvSpPr/>
                <p:nvPr/>
              </p:nvSpPr>
              <p:spPr>
                <a:xfrm>
                  <a:off x="3699050" y="2312200"/>
                  <a:ext cx="113400" cy="7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" h="3015" extrusionOk="0">
                      <a:moveTo>
                        <a:pt x="4090" y="532"/>
                      </a:moveTo>
                      <a:lnTo>
                        <a:pt x="4090" y="532"/>
                      </a:lnTo>
                      <a:cubicBezTo>
                        <a:pt x="4041" y="1314"/>
                        <a:pt x="3794" y="2242"/>
                        <a:pt x="3013" y="2470"/>
                      </a:cubicBezTo>
                      <a:cubicBezTo>
                        <a:pt x="2831" y="2540"/>
                        <a:pt x="2646" y="2572"/>
                        <a:pt x="2462" y="2572"/>
                      </a:cubicBezTo>
                      <a:cubicBezTo>
                        <a:pt x="1502" y="2572"/>
                        <a:pt x="590" y="1706"/>
                        <a:pt x="480" y="838"/>
                      </a:cubicBezTo>
                      <a:lnTo>
                        <a:pt x="480" y="838"/>
                      </a:lnTo>
                      <a:cubicBezTo>
                        <a:pt x="930" y="1011"/>
                        <a:pt x="1400" y="1089"/>
                        <a:pt x="1871" y="1089"/>
                      </a:cubicBezTo>
                      <a:cubicBezTo>
                        <a:pt x="2639" y="1089"/>
                        <a:pt x="3409" y="880"/>
                        <a:pt x="4090" y="532"/>
                      </a:cubicBezTo>
                      <a:close/>
                      <a:moveTo>
                        <a:pt x="4324" y="1"/>
                      </a:moveTo>
                      <a:cubicBezTo>
                        <a:pt x="4281" y="1"/>
                        <a:pt x="4234" y="12"/>
                        <a:pt x="4187" y="35"/>
                      </a:cubicBezTo>
                      <a:cubicBezTo>
                        <a:pt x="3536" y="413"/>
                        <a:pt x="2720" y="658"/>
                        <a:pt x="1918" y="658"/>
                      </a:cubicBezTo>
                      <a:cubicBezTo>
                        <a:pt x="1382" y="658"/>
                        <a:pt x="853" y="549"/>
                        <a:pt x="382" y="296"/>
                      </a:cubicBezTo>
                      <a:cubicBezTo>
                        <a:pt x="331" y="264"/>
                        <a:pt x="283" y="251"/>
                        <a:pt x="240" y="251"/>
                      </a:cubicBezTo>
                      <a:cubicBezTo>
                        <a:pt x="89" y="251"/>
                        <a:pt x="1" y="419"/>
                        <a:pt x="39" y="560"/>
                      </a:cubicBezTo>
                      <a:lnTo>
                        <a:pt x="39" y="560"/>
                      </a:lnTo>
                      <a:cubicBezTo>
                        <a:pt x="22" y="589"/>
                        <a:pt x="13" y="624"/>
                        <a:pt x="13" y="666"/>
                      </a:cubicBezTo>
                      <a:cubicBezTo>
                        <a:pt x="13" y="2123"/>
                        <a:pt x="1382" y="3014"/>
                        <a:pt x="2644" y="3014"/>
                      </a:cubicBezTo>
                      <a:cubicBezTo>
                        <a:pt x="4100" y="3014"/>
                        <a:pt x="4535" y="1296"/>
                        <a:pt x="4535" y="209"/>
                      </a:cubicBezTo>
                      <a:cubicBezTo>
                        <a:pt x="4535" y="82"/>
                        <a:pt x="4442" y="1"/>
                        <a:pt x="43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3" name="Google Shape;3183;p62"/>
                <p:cNvSpPr/>
                <p:nvPr/>
              </p:nvSpPr>
              <p:spPr>
                <a:xfrm>
                  <a:off x="3552025" y="2274475"/>
                  <a:ext cx="100050" cy="5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2" h="2001" extrusionOk="0">
                      <a:moveTo>
                        <a:pt x="2001" y="0"/>
                      </a:moveTo>
                      <a:cubicBezTo>
                        <a:pt x="914" y="0"/>
                        <a:pt x="1" y="457"/>
                        <a:pt x="1" y="1000"/>
                      </a:cubicBezTo>
                      <a:cubicBezTo>
                        <a:pt x="1" y="1544"/>
                        <a:pt x="914" y="2001"/>
                        <a:pt x="2001" y="2001"/>
                      </a:cubicBezTo>
                      <a:cubicBezTo>
                        <a:pt x="3089" y="2001"/>
                        <a:pt x="4002" y="1544"/>
                        <a:pt x="4002" y="1000"/>
                      </a:cubicBezTo>
                      <a:cubicBezTo>
                        <a:pt x="4002" y="457"/>
                        <a:pt x="3089" y="0"/>
                        <a:pt x="20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4" name="Google Shape;3184;p62"/>
                <p:cNvSpPr/>
                <p:nvPr/>
              </p:nvSpPr>
              <p:spPr>
                <a:xfrm>
                  <a:off x="3853200" y="2274475"/>
                  <a:ext cx="97875" cy="5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2001" extrusionOk="0">
                      <a:moveTo>
                        <a:pt x="1914" y="0"/>
                      </a:moveTo>
                      <a:cubicBezTo>
                        <a:pt x="826" y="0"/>
                        <a:pt x="0" y="457"/>
                        <a:pt x="0" y="1000"/>
                      </a:cubicBezTo>
                      <a:cubicBezTo>
                        <a:pt x="0" y="1544"/>
                        <a:pt x="826" y="2001"/>
                        <a:pt x="1914" y="2001"/>
                      </a:cubicBezTo>
                      <a:cubicBezTo>
                        <a:pt x="3001" y="2001"/>
                        <a:pt x="3914" y="1544"/>
                        <a:pt x="3914" y="1000"/>
                      </a:cubicBezTo>
                      <a:cubicBezTo>
                        <a:pt x="3914" y="457"/>
                        <a:pt x="3001" y="0"/>
                        <a:pt x="191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5" name="Google Shape;3185;p62"/>
                <p:cNvSpPr/>
                <p:nvPr/>
              </p:nvSpPr>
              <p:spPr>
                <a:xfrm>
                  <a:off x="3681400" y="2437950"/>
                  <a:ext cx="188125" cy="9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5" h="3893" extrusionOk="0">
                      <a:moveTo>
                        <a:pt x="6831" y="1"/>
                      </a:moveTo>
                      <a:cubicBezTo>
                        <a:pt x="6694" y="1"/>
                        <a:pt x="6561" y="94"/>
                        <a:pt x="6611" y="245"/>
                      </a:cubicBezTo>
                      <a:cubicBezTo>
                        <a:pt x="6698" y="1159"/>
                        <a:pt x="6981" y="1985"/>
                        <a:pt x="7068" y="2790"/>
                      </a:cubicBezTo>
                      <a:cubicBezTo>
                        <a:pt x="7155" y="3420"/>
                        <a:pt x="4154" y="3507"/>
                        <a:pt x="3806" y="3507"/>
                      </a:cubicBezTo>
                      <a:cubicBezTo>
                        <a:pt x="2806" y="3507"/>
                        <a:pt x="1806" y="3420"/>
                        <a:pt x="806" y="3246"/>
                      </a:cubicBezTo>
                      <a:cubicBezTo>
                        <a:pt x="262" y="3159"/>
                        <a:pt x="719" y="985"/>
                        <a:pt x="719" y="615"/>
                      </a:cubicBezTo>
                      <a:cubicBezTo>
                        <a:pt x="719" y="430"/>
                        <a:pt x="604" y="338"/>
                        <a:pt x="490" y="338"/>
                      </a:cubicBezTo>
                      <a:cubicBezTo>
                        <a:pt x="376" y="338"/>
                        <a:pt x="262" y="430"/>
                        <a:pt x="262" y="615"/>
                      </a:cubicBezTo>
                      <a:cubicBezTo>
                        <a:pt x="262" y="1528"/>
                        <a:pt x="88" y="2420"/>
                        <a:pt x="1" y="3333"/>
                      </a:cubicBezTo>
                      <a:cubicBezTo>
                        <a:pt x="1" y="3420"/>
                        <a:pt x="88" y="3616"/>
                        <a:pt x="175" y="3616"/>
                      </a:cubicBezTo>
                      <a:cubicBezTo>
                        <a:pt x="1227" y="3802"/>
                        <a:pt x="2259" y="3893"/>
                        <a:pt x="3280" y="3893"/>
                      </a:cubicBezTo>
                      <a:cubicBezTo>
                        <a:pt x="4643" y="3893"/>
                        <a:pt x="5986" y="3731"/>
                        <a:pt x="7329" y="3420"/>
                      </a:cubicBezTo>
                      <a:cubicBezTo>
                        <a:pt x="7416" y="3420"/>
                        <a:pt x="7525" y="3333"/>
                        <a:pt x="7525" y="3246"/>
                      </a:cubicBezTo>
                      <a:cubicBezTo>
                        <a:pt x="7525" y="2159"/>
                        <a:pt x="7155" y="1159"/>
                        <a:pt x="7068" y="158"/>
                      </a:cubicBezTo>
                      <a:cubicBezTo>
                        <a:pt x="7031" y="49"/>
                        <a:pt x="6930" y="1"/>
                        <a:pt x="68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6" name="Google Shape;3186;p62"/>
                <p:cNvSpPr/>
                <p:nvPr/>
              </p:nvSpPr>
              <p:spPr>
                <a:xfrm>
                  <a:off x="3638475" y="2517900"/>
                  <a:ext cx="146125" cy="8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5" h="3547" extrusionOk="0">
                      <a:moveTo>
                        <a:pt x="1866" y="1"/>
                      </a:moveTo>
                      <a:cubicBezTo>
                        <a:pt x="1818" y="1"/>
                        <a:pt x="1768" y="15"/>
                        <a:pt x="1718" y="48"/>
                      </a:cubicBezTo>
                      <a:cubicBezTo>
                        <a:pt x="805" y="853"/>
                        <a:pt x="0" y="2592"/>
                        <a:pt x="1435" y="3310"/>
                      </a:cubicBezTo>
                      <a:cubicBezTo>
                        <a:pt x="1778" y="3473"/>
                        <a:pt x="2118" y="3546"/>
                        <a:pt x="2447" y="3546"/>
                      </a:cubicBezTo>
                      <a:cubicBezTo>
                        <a:pt x="3958" y="3546"/>
                        <a:pt x="5267" y="2017"/>
                        <a:pt x="5784" y="679"/>
                      </a:cubicBezTo>
                      <a:cubicBezTo>
                        <a:pt x="5845" y="558"/>
                        <a:pt x="5695" y="385"/>
                        <a:pt x="5569" y="385"/>
                      </a:cubicBezTo>
                      <a:cubicBezTo>
                        <a:pt x="5514" y="385"/>
                        <a:pt x="5463" y="418"/>
                        <a:pt x="5436" y="505"/>
                      </a:cubicBezTo>
                      <a:cubicBezTo>
                        <a:pt x="4839" y="1738"/>
                        <a:pt x="3806" y="3063"/>
                        <a:pt x="2319" y="3063"/>
                      </a:cubicBezTo>
                      <a:cubicBezTo>
                        <a:pt x="2180" y="3063"/>
                        <a:pt x="2038" y="3051"/>
                        <a:pt x="1892" y="3027"/>
                      </a:cubicBezTo>
                      <a:cubicBezTo>
                        <a:pt x="348" y="2766"/>
                        <a:pt x="1261" y="1048"/>
                        <a:pt x="2066" y="418"/>
                      </a:cubicBezTo>
                      <a:cubicBezTo>
                        <a:pt x="2224" y="259"/>
                        <a:pt x="2069" y="1"/>
                        <a:pt x="1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7" name="Google Shape;3187;p62"/>
                <p:cNvSpPr/>
                <p:nvPr/>
              </p:nvSpPr>
              <p:spPr>
                <a:xfrm>
                  <a:off x="3772725" y="2513125"/>
                  <a:ext cx="128325" cy="9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3" h="3693" extrusionOk="0">
                      <a:moveTo>
                        <a:pt x="3720" y="0"/>
                      </a:moveTo>
                      <a:cubicBezTo>
                        <a:pt x="3547" y="0"/>
                        <a:pt x="3389" y="213"/>
                        <a:pt x="3589" y="413"/>
                      </a:cubicBezTo>
                      <a:cubicBezTo>
                        <a:pt x="4132" y="1044"/>
                        <a:pt x="4502" y="2501"/>
                        <a:pt x="3589" y="3044"/>
                      </a:cubicBezTo>
                      <a:cubicBezTo>
                        <a:pt x="3424" y="3141"/>
                        <a:pt x="3240" y="3181"/>
                        <a:pt x="3048" y="3181"/>
                      </a:cubicBezTo>
                      <a:cubicBezTo>
                        <a:pt x="2506" y="3181"/>
                        <a:pt x="1903" y="2861"/>
                        <a:pt x="1501" y="2588"/>
                      </a:cubicBezTo>
                      <a:cubicBezTo>
                        <a:pt x="958" y="2131"/>
                        <a:pt x="697" y="1413"/>
                        <a:pt x="414" y="783"/>
                      </a:cubicBezTo>
                      <a:cubicBezTo>
                        <a:pt x="380" y="636"/>
                        <a:pt x="301" y="579"/>
                        <a:pt x="225" y="579"/>
                      </a:cubicBezTo>
                      <a:cubicBezTo>
                        <a:pt x="109" y="579"/>
                        <a:pt x="1" y="712"/>
                        <a:pt x="66" y="870"/>
                      </a:cubicBezTo>
                      <a:cubicBezTo>
                        <a:pt x="430" y="2160"/>
                        <a:pt x="1567" y="3693"/>
                        <a:pt x="2997" y="3693"/>
                      </a:cubicBezTo>
                      <a:cubicBezTo>
                        <a:pt x="3278" y="3693"/>
                        <a:pt x="3571" y="3633"/>
                        <a:pt x="3872" y="3501"/>
                      </a:cubicBezTo>
                      <a:cubicBezTo>
                        <a:pt x="5133" y="2870"/>
                        <a:pt x="4589" y="870"/>
                        <a:pt x="3872" y="65"/>
                      </a:cubicBezTo>
                      <a:cubicBezTo>
                        <a:pt x="3826" y="20"/>
                        <a:pt x="3772" y="0"/>
                        <a:pt x="37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8" name="Google Shape;3188;p62"/>
                <p:cNvSpPr/>
                <p:nvPr/>
              </p:nvSpPr>
              <p:spPr>
                <a:xfrm>
                  <a:off x="3608725" y="2491850"/>
                  <a:ext cx="346700" cy="38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8" h="15545" extrusionOk="0">
                      <a:moveTo>
                        <a:pt x="3029" y="1"/>
                      </a:moveTo>
                      <a:cubicBezTo>
                        <a:pt x="435" y="1"/>
                        <a:pt x="1" y="2389"/>
                        <a:pt x="364" y="4526"/>
                      </a:cubicBezTo>
                      <a:cubicBezTo>
                        <a:pt x="538" y="6157"/>
                        <a:pt x="1625" y="7613"/>
                        <a:pt x="2451" y="9070"/>
                      </a:cubicBezTo>
                      <a:cubicBezTo>
                        <a:pt x="3799" y="11245"/>
                        <a:pt x="5539" y="13223"/>
                        <a:pt x="6713" y="15398"/>
                      </a:cubicBezTo>
                      <a:cubicBezTo>
                        <a:pt x="6757" y="15496"/>
                        <a:pt x="6844" y="15545"/>
                        <a:pt x="6933" y="15545"/>
                      </a:cubicBezTo>
                      <a:cubicBezTo>
                        <a:pt x="7023" y="15545"/>
                        <a:pt x="7116" y="15496"/>
                        <a:pt x="7170" y="15398"/>
                      </a:cubicBezTo>
                      <a:cubicBezTo>
                        <a:pt x="8692" y="12049"/>
                        <a:pt x="11867" y="9418"/>
                        <a:pt x="12780" y="5700"/>
                      </a:cubicBezTo>
                      <a:cubicBezTo>
                        <a:pt x="13237" y="3808"/>
                        <a:pt x="12954" y="916"/>
                        <a:pt x="10692" y="460"/>
                      </a:cubicBezTo>
                      <a:cubicBezTo>
                        <a:pt x="10323" y="460"/>
                        <a:pt x="10236" y="916"/>
                        <a:pt x="10518" y="916"/>
                      </a:cubicBezTo>
                      <a:cubicBezTo>
                        <a:pt x="13867" y="1547"/>
                        <a:pt x="12323" y="6352"/>
                        <a:pt x="11236" y="8157"/>
                      </a:cubicBezTo>
                      <a:cubicBezTo>
                        <a:pt x="10518" y="9505"/>
                        <a:pt x="9605" y="10701"/>
                        <a:pt x="8692" y="11875"/>
                      </a:cubicBezTo>
                      <a:cubicBezTo>
                        <a:pt x="8257" y="12506"/>
                        <a:pt x="7887" y="13050"/>
                        <a:pt x="7518" y="13680"/>
                      </a:cubicBezTo>
                      <a:cubicBezTo>
                        <a:pt x="7207" y="14109"/>
                        <a:pt x="7158" y="14629"/>
                        <a:pt x="6987" y="14629"/>
                      </a:cubicBezTo>
                      <a:cubicBezTo>
                        <a:pt x="6907" y="14629"/>
                        <a:pt x="6800" y="14515"/>
                        <a:pt x="6626" y="14224"/>
                      </a:cubicBezTo>
                      <a:cubicBezTo>
                        <a:pt x="4887" y="11506"/>
                        <a:pt x="2821" y="9070"/>
                        <a:pt x="1277" y="6157"/>
                      </a:cubicBezTo>
                      <a:cubicBezTo>
                        <a:pt x="301" y="4226"/>
                        <a:pt x="112" y="453"/>
                        <a:pt x="2952" y="453"/>
                      </a:cubicBezTo>
                      <a:cubicBezTo>
                        <a:pt x="3022" y="453"/>
                        <a:pt x="3095" y="455"/>
                        <a:pt x="3169" y="460"/>
                      </a:cubicBezTo>
                      <a:cubicBezTo>
                        <a:pt x="3452" y="460"/>
                        <a:pt x="3452" y="3"/>
                        <a:pt x="3169" y="3"/>
                      </a:cubicBezTo>
                      <a:cubicBezTo>
                        <a:pt x="3122" y="1"/>
                        <a:pt x="3075" y="1"/>
                        <a:pt x="3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9" name="Google Shape;3189;p62"/>
                <p:cNvSpPr/>
                <p:nvPr/>
              </p:nvSpPr>
              <p:spPr>
                <a:xfrm>
                  <a:off x="3774375" y="2536625"/>
                  <a:ext cx="10900" cy="3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12623" extrusionOk="0">
                      <a:moveTo>
                        <a:pt x="218" y="0"/>
                      </a:moveTo>
                      <a:cubicBezTo>
                        <a:pt x="109" y="0"/>
                        <a:pt x="0" y="71"/>
                        <a:pt x="0" y="212"/>
                      </a:cubicBezTo>
                      <a:lnTo>
                        <a:pt x="0" y="12346"/>
                      </a:lnTo>
                      <a:cubicBezTo>
                        <a:pt x="0" y="12531"/>
                        <a:pt x="109" y="12623"/>
                        <a:pt x="218" y="12623"/>
                      </a:cubicBezTo>
                      <a:cubicBezTo>
                        <a:pt x="326" y="12623"/>
                        <a:pt x="435" y="12531"/>
                        <a:pt x="435" y="12346"/>
                      </a:cubicBezTo>
                      <a:lnTo>
                        <a:pt x="435" y="212"/>
                      </a:lnTo>
                      <a:cubicBezTo>
                        <a:pt x="435" y="71"/>
                        <a:pt x="326" y="0"/>
                        <a:pt x="2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0" name="Google Shape;3190;p62"/>
                <p:cNvSpPr/>
                <p:nvPr/>
              </p:nvSpPr>
              <p:spPr>
                <a:xfrm>
                  <a:off x="3753700" y="2736000"/>
                  <a:ext cx="11450" cy="3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1474" extrusionOk="0">
                      <a:moveTo>
                        <a:pt x="229" y="0"/>
                      </a:moveTo>
                      <a:cubicBezTo>
                        <a:pt x="115" y="0"/>
                        <a:pt x="1" y="65"/>
                        <a:pt x="1" y="196"/>
                      </a:cubicBezTo>
                      <a:lnTo>
                        <a:pt x="1" y="1196"/>
                      </a:lnTo>
                      <a:cubicBezTo>
                        <a:pt x="1" y="1381"/>
                        <a:pt x="115" y="1473"/>
                        <a:pt x="229" y="1473"/>
                      </a:cubicBezTo>
                      <a:cubicBezTo>
                        <a:pt x="343" y="1473"/>
                        <a:pt x="458" y="1381"/>
                        <a:pt x="458" y="1196"/>
                      </a:cubicBezTo>
                      <a:lnTo>
                        <a:pt x="458" y="196"/>
                      </a:lnTo>
                      <a:cubicBezTo>
                        <a:pt x="458" y="65"/>
                        <a:pt x="343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1" name="Google Shape;3191;p62"/>
                <p:cNvSpPr/>
                <p:nvPr/>
              </p:nvSpPr>
              <p:spPr>
                <a:xfrm>
                  <a:off x="3747200" y="2670900"/>
                  <a:ext cx="10875" cy="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1295" extrusionOk="0">
                      <a:moveTo>
                        <a:pt x="217" y="0"/>
                      </a:moveTo>
                      <a:cubicBezTo>
                        <a:pt x="109" y="0"/>
                        <a:pt x="0" y="93"/>
                        <a:pt x="0" y="278"/>
                      </a:cubicBezTo>
                      <a:lnTo>
                        <a:pt x="0" y="1082"/>
                      </a:lnTo>
                      <a:cubicBezTo>
                        <a:pt x="0" y="1223"/>
                        <a:pt x="109" y="1294"/>
                        <a:pt x="217" y="1294"/>
                      </a:cubicBezTo>
                      <a:cubicBezTo>
                        <a:pt x="326" y="1294"/>
                        <a:pt x="435" y="1223"/>
                        <a:pt x="435" y="1082"/>
                      </a:cubicBezTo>
                      <a:lnTo>
                        <a:pt x="435" y="278"/>
                      </a:lnTo>
                      <a:cubicBezTo>
                        <a:pt x="435" y="93"/>
                        <a:pt x="326" y="0"/>
                        <a:pt x="2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2" name="Google Shape;3192;p62"/>
                <p:cNvSpPr/>
                <p:nvPr/>
              </p:nvSpPr>
              <p:spPr>
                <a:xfrm>
                  <a:off x="3747200" y="2608925"/>
                  <a:ext cx="108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1056" extrusionOk="0">
                      <a:moveTo>
                        <a:pt x="217" y="0"/>
                      </a:moveTo>
                      <a:cubicBezTo>
                        <a:pt x="109" y="0"/>
                        <a:pt x="0" y="71"/>
                        <a:pt x="0" y="212"/>
                      </a:cubicBezTo>
                      <a:lnTo>
                        <a:pt x="0" y="843"/>
                      </a:lnTo>
                      <a:cubicBezTo>
                        <a:pt x="0" y="984"/>
                        <a:pt x="109" y="1055"/>
                        <a:pt x="217" y="1055"/>
                      </a:cubicBezTo>
                      <a:cubicBezTo>
                        <a:pt x="326" y="1055"/>
                        <a:pt x="435" y="984"/>
                        <a:pt x="435" y="843"/>
                      </a:cubicBezTo>
                      <a:lnTo>
                        <a:pt x="435" y="212"/>
                      </a:lnTo>
                      <a:cubicBezTo>
                        <a:pt x="435" y="71"/>
                        <a:pt x="326" y="0"/>
                        <a:pt x="2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3" name="Google Shape;3193;p62"/>
                <p:cNvSpPr/>
                <p:nvPr/>
              </p:nvSpPr>
              <p:spPr>
                <a:xfrm>
                  <a:off x="3916800" y="2117800"/>
                  <a:ext cx="738250" cy="63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0" h="25218" extrusionOk="0">
                      <a:moveTo>
                        <a:pt x="22569" y="0"/>
                      </a:moveTo>
                      <a:cubicBezTo>
                        <a:pt x="22295" y="0"/>
                        <a:pt x="22063" y="175"/>
                        <a:pt x="21832" y="461"/>
                      </a:cubicBezTo>
                      <a:cubicBezTo>
                        <a:pt x="20831" y="2179"/>
                        <a:pt x="19657" y="3723"/>
                        <a:pt x="18396" y="5180"/>
                      </a:cubicBezTo>
                      <a:cubicBezTo>
                        <a:pt x="13764" y="10986"/>
                        <a:pt x="7893" y="15769"/>
                        <a:pt x="283" y="16509"/>
                      </a:cubicBezTo>
                      <a:cubicBezTo>
                        <a:pt x="0" y="16509"/>
                        <a:pt x="0" y="16965"/>
                        <a:pt x="283" y="16965"/>
                      </a:cubicBezTo>
                      <a:cubicBezTo>
                        <a:pt x="5610" y="16509"/>
                        <a:pt x="10242" y="13965"/>
                        <a:pt x="14221" y="10442"/>
                      </a:cubicBezTo>
                      <a:cubicBezTo>
                        <a:pt x="16482" y="8442"/>
                        <a:pt x="18309" y="6093"/>
                        <a:pt x="20201" y="3723"/>
                      </a:cubicBezTo>
                      <a:cubicBezTo>
                        <a:pt x="20859" y="2927"/>
                        <a:pt x="21793" y="930"/>
                        <a:pt x="22838" y="930"/>
                      </a:cubicBezTo>
                      <a:cubicBezTo>
                        <a:pt x="23105" y="930"/>
                        <a:pt x="23379" y="1060"/>
                        <a:pt x="23658" y="1375"/>
                      </a:cubicBezTo>
                      <a:cubicBezTo>
                        <a:pt x="24745" y="2636"/>
                        <a:pt x="25833" y="4006"/>
                        <a:pt x="26920" y="5267"/>
                      </a:cubicBezTo>
                      <a:cubicBezTo>
                        <a:pt x="27268" y="5724"/>
                        <a:pt x="27637" y="6093"/>
                        <a:pt x="28094" y="6441"/>
                      </a:cubicBezTo>
                      <a:cubicBezTo>
                        <a:pt x="28811" y="7267"/>
                        <a:pt x="28181" y="8072"/>
                        <a:pt x="27811" y="8811"/>
                      </a:cubicBezTo>
                      <a:cubicBezTo>
                        <a:pt x="27268" y="9790"/>
                        <a:pt x="26463" y="10790"/>
                        <a:pt x="25724" y="11703"/>
                      </a:cubicBezTo>
                      <a:cubicBezTo>
                        <a:pt x="23919" y="14052"/>
                        <a:pt x="21832" y="16052"/>
                        <a:pt x="19396" y="17770"/>
                      </a:cubicBezTo>
                      <a:cubicBezTo>
                        <a:pt x="14221" y="21314"/>
                        <a:pt x="8154" y="23206"/>
                        <a:pt x="2175" y="24750"/>
                      </a:cubicBezTo>
                      <a:cubicBezTo>
                        <a:pt x="1936" y="24829"/>
                        <a:pt x="1988" y="25217"/>
                        <a:pt x="2198" y="25217"/>
                      </a:cubicBezTo>
                      <a:cubicBezTo>
                        <a:pt x="2218" y="25217"/>
                        <a:pt x="2239" y="25214"/>
                        <a:pt x="2262" y="25207"/>
                      </a:cubicBezTo>
                      <a:cubicBezTo>
                        <a:pt x="8698" y="23489"/>
                        <a:pt x="15047" y="21401"/>
                        <a:pt x="20483" y="17509"/>
                      </a:cubicBezTo>
                      <a:cubicBezTo>
                        <a:pt x="22745" y="15878"/>
                        <a:pt x="24637" y="13965"/>
                        <a:pt x="26267" y="11790"/>
                      </a:cubicBezTo>
                      <a:cubicBezTo>
                        <a:pt x="27007" y="10877"/>
                        <a:pt x="29529" y="8072"/>
                        <a:pt x="28811" y="6724"/>
                      </a:cubicBezTo>
                      <a:cubicBezTo>
                        <a:pt x="28181" y="5724"/>
                        <a:pt x="27181" y="4897"/>
                        <a:pt x="26376" y="4006"/>
                      </a:cubicBezTo>
                      <a:cubicBezTo>
                        <a:pt x="25724" y="3180"/>
                        <a:pt x="25006" y="2462"/>
                        <a:pt x="24376" y="1636"/>
                      </a:cubicBezTo>
                      <a:cubicBezTo>
                        <a:pt x="24006" y="1201"/>
                        <a:pt x="23549" y="461"/>
                        <a:pt x="23114" y="201"/>
                      </a:cubicBezTo>
                      <a:cubicBezTo>
                        <a:pt x="22911" y="63"/>
                        <a:pt x="22733" y="0"/>
                        <a:pt x="225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4" name="Google Shape;3194;p62"/>
                <p:cNvSpPr/>
                <p:nvPr/>
              </p:nvSpPr>
              <p:spPr>
                <a:xfrm>
                  <a:off x="2707275" y="2205100"/>
                  <a:ext cx="917625" cy="5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5" h="23531" extrusionOk="0">
                      <a:moveTo>
                        <a:pt x="5470" y="0"/>
                      </a:moveTo>
                      <a:cubicBezTo>
                        <a:pt x="5394" y="0"/>
                        <a:pt x="5313" y="42"/>
                        <a:pt x="5262" y="144"/>
                      </a:cubicBezTo>
                      <a:cubicBezTo>
                        <a:pt x="4088" y="1688"/>
                        <a:pt x="3088" y="3406"/>
                        <a:pt x="1718" y="4950"/>
                      </a:cubicBezTo>
                      <a:cubicBezTo>
                        <a:pt x="1087" y="5667"/>
                        <a:pt x="370" y="6580"/>
                        <a:pt x="631" y="7581"/>
                      </a:cubicBezTo>
                      <a:cubicBezTo>
                        <a:pt x="1000" y="8755"/>
                        <a:pt x="2892" y="9559"/>
                        <a:pt x="3718" y="10299"/>
                      </a:cubicBezTo>
                      <a:cubicBezTo>
                        <a:pt x="5349" y="11734"/>
                        <a:pt x="7154" y="13017"/>
                        <a:pt x="8872" y="14278"/>
                      </a:cubicBezTo>
                      <a:cubicBezTo>
                        <a:pt x="12416" y="16822"/>
                        <a:pt x="16047" y="18801"/>
                        <a:pt x="20114" y="20171"/>
                      </a:cubicBezTo>
                      <a:cubicBezTo>
                        <a:pt x="22288" y="20888"/>
                        <a:pt x="24549" y="21432"/>
                        <a:pt x="26724" y="22062"/>
                      </a:cubicBezTo>
                      <a:cubicBezTo>
                        <a:pt x="28898" y="22715"/>
                        <a:pt x="31073" y="22976"/>
                        <a:pt x="33334" y="23519"/>
                      </a:cubicBezTo>
                      <a:cubicBezTo>
                        <a:pt x="33359" y="23527"/>
                        <a:pt x="33382" y="23530"/>
                        <a:pt x="33403" y="23530"/>
                      </a:cubicBezTo>
                      <a:cubicBezTo>
                        <a:pt x="33629" y="23530"/>
                        <a:pt x="33681" y="23142"/>
                        <a:pt x="33443" y="23063"/>
                      </a:cubicBezTo>
                      <a:cubicBezTo>
                        <a:pt x="31899" y="22715"/>
                        <a:pt x="30268" y="22519"/>
                        <a:pt x="28724" y="22171"/>
                      </a:cubicBezTo>
                      <a:cubicBezTo>
                        <a:pt x="27094" y="21715"/>
                        <a:pt x="25463" y="21171"/>
                        <a:pt x="23832" y="20801"/>
                      </a:cubicBezTo>
                      <a:cubicBezTo>
                        <a:pt x="20483" y="19997"/>
                        <a:pt x="17135" y="18801"/>
                        <a:pt x="14134" y="17170"/>
                      </a:cubicBezTo>
                      <a:cubicBezTo>
                        <a:pt x="10872" y="15365"/>
                        <a:pt x="7785" y="13104"/>
                        <a:pt x="4980" y="10755"/>
                      </a:cubicBezTo>
                      <a:cubicBezTo>
                        <a:pt x="3892" y="9842"/>
                        <a:pt x="2718" y="9016"/>
                        <a:pt x="1631" y="8124"/>
                      </a:cubicBezTo>
                      <a:cubicBezTo>
                        <a:pt x="0" y="6841"/>
                        <a:pt x="2544" y="4863"/>
                        <a:pt x="3175" y="3862"/>
                      </a:cubicBezTo>
                      <a:cubicBezTo>
                        <a:pt x="3718" y="3232"/>
                        <a:pt x="4088" y="2493"/>
                        <a:pt x="4523" y="1862"/>
                      </a:cubicBezTo>
                      <a:cubicBezTo>
                        <a:pt x="4879" y="1336"/>
                        <a:pt x="5085" y="884"/>
                        <a:pt x="5387" y="884"/>
                      </a:cubicBezTo>
                      <a:cubicBezTo>
                        <a:pt x="5546" y="884"/>
                        <a:pt x="5732" y="1010"/>
                        <a:pt x="5980" y="1318"/>
                      </a:cubicBezTo>
                      <a:cubicBezTo>
                        <a:pt x="6980" y="2493"/>
                        <a:pt x="8154" y="3580"/>
                        <a:pt x="9328" y="4580"/>
                      </a:cubicBezTo>
                      <a:cubicBezTo>
                        <a:pt x="11503" y="6580"/>
                        <a:pt x="13960" y="8211"/>
                        <a:pt x="16678" y="9472"/>
                      </a:cubicBezTo>
                      <a:cubicBezTo>
                        <a:pt x="22658" y="12473"/>
                        <a:pt x="29725" y="14365"/>
                        <a:pt x="36422" y="14452"/>
                      </a:cubicBezTo>
                      <a:cubicBezTo>
                        <a:pt x="36705" y="14452"/>
                        <a:pt x="36705" y="14017"/>
                        <a:pt x="36422" y="14017"/>
                      </a:cubicBezTo>
                      <a:cubicBezTo>
                        <a:pt x="30355" y="13908"/>
                        <a:pt x="24636" y="12191"/>
                        <a:pt x="19026" y="10016"/>
                      </a:cubicBezTo>
                      <a:cubicBezTo>
                        <a:pt x="13764" y="7929"/>
                        <a:pt x="9155" y="4493"/>
                        <a:pt x="5610" y="57"/>
                      </a:cubicBezTo>
                      <a:cubicBezTo>
                        <a:pt x="5574" y="21"/>
                        <a:pt x="5523" y="0"/>
                        <a:pt x="54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5" name="Google Shape;3195;p62"/>
                <p:cNvSpPr/>
                <p:nvPr/>
              </p:nvSpPr>
              <p:spPr>
                <a:xfrm>
                  <a:off x="2762500" y="2257925"/>
                  <a:ext cx="130075" cy="17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" h="6959" extrusionOk="0">
                      <a:moveTo>
                        <a:pt x="4903" y="1"/>
                      </a:moveTo>
                      <a:cubicBezTo>
                        <a:pt x="4847" y="1"/>
                        <a:pt x="4797" y="35"/>
                        <a:pt x="4771" y="119"/>
                      </a:cubicBezTo>
                      <a:cubicBezTo>
                        <a:pt x="4227" y="1293"/>
                        <a:pt x="3314" y="2119"/>
                        <a:pt x="2597" y="3011"/>
                      </a:cubicBezTo>
                      <a:cubicBezTo>
                        <a:pt x="1770" y="4185"/>
                        <a:pt x="1140" y="5468"/>
                        <a:pt x="140" y="6555"/>
                      </a:cubicBezTo>
                      <a:cubicBezTo>
                        <a:pt x="0" y="6694"/>
                        <a:pt x="153" y="6959"/>
                        <a:pt x="354" y="6959"/>
                      </a:cubicBezTo>
                      <a:cubicBezTo>
                        <a:pt x="404" y="6959"/>
                        <a:pt x="457" y="6942"/>
                        <a:pt x="509" y="6903"/>
                      </a:cubicBezTo>
                      <a:cubicBezTo>
                        <a:pt x="1422" y="5924"/>
                        <a:pt x="2053" y="4728"/>
                        <a:pt x="2771" y="3554"/>
                      </a:cubicBezTo>
                      <a:cubicBezTo>
                        <a:pt x="3510" y="2467"/>
                        <a:pt x="4597" y="1662"/>
                        <a:pt x="5141" y="380"/>
                      </a:cubicBezTo>
                      <a:cubicBezTo>
                        <a:pt x="5202" y="196"/>
                        <a:pt x="5037" y="1"/>
                        <a:pt x="49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6" name="Google Shape;3196;p62"/>
                <p:cNvSpPr/>
                <p:nvPr/>
              </p:nvSpPr>
              <p:spPr>
                <a:xfrm>
                  <a:off x="4432700" y="2181350"/>
                  <a:ext cx="183200" cy="17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8" h="6956" extrusionOk="0">
                      <a:moveTo>
                        <a:pt x="321" y="0"/>
                      </a:moveTo>
                      <a:cubicBezTo>
                        <a:pt x="157" y="0"/>
                        <a:pt x="1" y="231"/>
                        <a:pt x="195" y="377"/>
                      </a:cubicBezTo>
                      <a:cubicBezTo>
                        <a:pt x="2283" y="2725"/>
                        <a:pt x="4544" y="4812"/>
                        <a:pt x="6914" y="6900"/>
                      </a:cubicBezTo>
                      <a:cubicBezTo>
                        <a:pt x="6953" y="6939"/>
                        <a:pt x="6998" y="6956"/>
                        <a:pt x="7041" y="6956"/>
                      </a:cubicBezTo>
                      <a:cubicBezTo>
                        <a:pt x="7191" y="6956"/>
                        <a:pt x="7327" y="6750"/>
                        <a:pt x="7175" y="6530"/>
                      </a:cubicBezTo>
                      <a:cubicBezTo>
                        <a:pt x="4914" y="4443"/>
                        <a:pt x="2565" y="2355"/>
                        <a:pt x="478" y="94"/>
                      </a:cubicBezTo>
                      <a:cubicBezTo>
                        <a:pt x="434" y="27"/>
                        <a:pt x="377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7" name="Google Shape;3197;p62"/>
                <p:cNvSpPr/>
                <p:nvPr/>
              </p:nvSpPr>
              <p:spPr>
                <a:xfrm>
                  <a:off x="4509525" y="2015350"/>
                  <a:ext cx="221125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5" h="9372" extrusionOk="0">
                      <a:moveTo>
                        <a:pt x="5286" y="1"/>
                      </a:moveTo>
                      <a:cubicBezTo>
                        <a:pt x="5250" y="1"/>
                        <a:pt x="5215" y="11"/>
                        <a:pt x="5189" y="37"/>
                      </a:cubicBezTo>
                      <a:cubicBezTo>
                        <a:pt x="4106" y="683"/>
                        <a:pt x="3599" y="1807"/>
                        <a:pt x="3069" y="2934"/>
                      </a:cubicBezTo>
                      <a:lnTo>
                        <a:pt x="3069" y="2934"/>
                      </a:lnTo>
                      <a:cubicBezTo>
                        <a:pt x="3096" y="2085"/>
                        <a:pt x="3056" y="950"/>
                        <a:pt x="2631" y="950"/>
                      </a:cubicBezTo>
                      <a:cubicBezTo>
                        <a:pt x="2539" y="950"/>
                        <a:pt x="2429" y="1003"/>
                        <a:pt x="2297" y="1124"/>
                      </a:cubicBezTo>
                      <a:cubicBezTo>
                        <a:pt x="1210" y="2124"/>
                        <a:pt x="1123" y="4212"/>
                        <a:pt x="123" y="5386"/>
                      </a:cubicBezTo>
                      <a:cubicBezTo>
                        <a:pt x="0" y="5570"/>
                        <a:pt x="180" y="5764"/>
                        <a:pt x="366" y="5764"/>
                      </a:cubicBezTo>
                      <a:cubicBezTo>
                        <a:pt x="443" y="5764"/>
                        <a:pt x="522" y="5730"/>
                        <a:pt x="580" y="5647"/>
                      </a:cubicBezTo>
                      <a:cubicBezTo>
                        <a:pt x="1123" y="4929"/>
                        <a:pt x="1384" y="4103"/>
                        <a:pt x="1754" y="3298"/>
                      </a:cubicBezTo>
                      <a:cubicBezTo>
                        <a:pt x="1928" y="2755"/>
                        <a:pt x="2124" y="2298"/>
                        <a:pt x="2384" y="1841"/>
                      </a:cubicBezTo>
                      <a:cubicBezTo>
                        <a:pt x="2416" y="1676"/>
                        <a:pt x="2462" y="1596"/>
                        <a:pt x="2512" y="1596"/>
                      </a:cubicBezTo>
                      <a:cubicBezTo>
                        <a:pt x="2599" y="1596"/>
                        <a:pt x="2699" y="1841"/>
                        <a:pt x="2754" y="2298"/>
                      </a:cubicBezTo>
                      <a:cubicBezTo>
                        <a:pt x="2754" y="2298"/>
                        <a:pt x="2558" y="3559"/>
                        <a:pt x="2558" y="3842"/>
                      </a:cubicBezTo>
                      <a:cubicBezTo>
                        <a:pt x="2558" y="3949"/>
                        <a:pt x="2700" y="4024"/>
                        <a:pt x="2828" y="4024"/>
                      </a:cubicBezTo>
                      <a:cubicBezTo>
                        <a:pt x="2907" y="4024"/>
                        <a:pt x="2982" y="3995"/>
                        <a:pt x="3015" y="3929"/>
                      </a:cubicBezTo>
                      <a:cubicBezTo>
                        <a:pt x="3298" y="3472"/>
                        <a:pt x="3559" y="2929"/>
                        <a:pt x="3841" y="2385"/>
                      </a:cubicBezTo>
                      <a:cubicBezTo>
                        <a:pt x="3928" y="2124"/>
                        <a:pt x="4102" y="1841"/>
                        <a:pt x="4298" y="1581"/>
                      </a:cubicBezTo>
                      <a:cubicBezTo>
                        <a:pt x="4385" y="1037"/>
                        <a:pt x="4646" y="841"/>
                        <a:pt x="5016" y="841"/>
                      </a:cubicBezTo>
                      <a:cubicBezTo>
                        <a:pt x="4850" y="1878"/>
                        <a:pt x="4169" y="2757"/>
                        <a:pt x="3880" y="3779"/>
                      </a:cubicBezTo>
                      <a:lnTo>
                        <a:pt x="3880" y="3779"/>
                      </a:lnTo>
                      <a:cubicBezTo>
                        <a:pt x="3866" y="3803"/>
                        <a:pt x="3853" y="3824"/>
                        <a:pt x="3841" y="3842"/>
                      </a:cubicBezTo>
                      <a:cubicBezTo>
                        <a:pt x="3847" y="3848"/>
                        <a:pt x="3853" y="3853"/>
                        <a:pt x="3859" y="3858"/>
                      </a:cubicBezTo>
                      <a:lnTo>
                        <a:pt x="3859" y="3858"/>
                      </a:lnTo>
                      <a:cubicBezTo>
                        <a:pt x="3853" y="3881"/>
                        <a:pt x="3847" y="3905"/>
                        <a:pt x="3841" y="3929"/>
                      </a:cubicBezTo>
                      <a:cubicBezTo>
                        <a:pt x="3780" y="4051"/>
                        <a:pt x="3934" y="4184"/>
                        <a:pt x="4061" y="4184"/>
                      </a:cubicBezTo>
                      <a:cubicBezTo>
                        <a:pt x="4115" y="4184"/>
                        <a:pt x="4163" y="4161"/>
                        <a:pt x="4189" y="4103"/>
                      </a:cubicBezTo>
                      <a:cubicBezTo>
                        <a:pt x="4929" y="2929"/>
                        <a:pt x="5646" y="1841"/>
                        <a:pt x="6559" y="950"/>
                      </a:cubicBezTo>
                      <a:cubicBezTo>
                        <a:pt x="6907" y="1124"/>
                        <a:pt x="6907" y="1494"/>
                        <a:pt x="6559" y="1754"/>
                      </a:cubicBezTo>
                      <a:cubicBezTo>
                        <a:pt x="6364" y="2124"/>
                        <a:pt x="6190" y="2472"/>
                        <a:pt x="5929" y="2842"/>
                      </a:cubicBezTo>
                      <a:cubicBezTo>
                        <a:pt x="5646" y="3298"/>
                        <a:pt x="5276" y="3755"/>
                        <a:pt x="5016" y="4299"/>
                      </a:cubicBezTo>
                      <a:cubicBezTo>
                        <a:pt x="4949" y="4431"/>
                        <a:pt x="5084" y="4626"/>
                        <a:pt x="5239" y="4626"/>
                      </a:cubicBezTo>
                      <a:cubicBezTo>
                        <a:pt x="5288" y="4626"/>
                        <a:pt x="5338" y="4606"/>
                        <a:pt x="5385" y="4559"/>
                      </a:cubicBezTo>
                      <a:cubicBezTo>
                        <a:pt x="6103" y="3755"/>
                        <a:pt x="6820" y="2842"/>
                        <a:pt x="7647" y="2211"/>
                      </a:cubicBezTo>
                      <a:lnTo>
                        <a:pt x="7647" y="2211"/>
                      </a:lnTo>
                      <a:cubicBezTo>
                        <a:pt x="7821" y="2581"/>
                        <a:pt x="7734" y="2842"/>
                        <a:pt x="7451" y="3124"/>
                      </a:cubicBezTo>
                      <a:cubicBezTo>
                        <a:pt x="7277" y="3385"/>
                        <a:pt x="7103" y="3668"/>
                        <a:pt x="6907" y="3842"/>
                      </a:cubicBezTo>
                      <a:cubicBezTo>
                        <a:pt x="6559" y="4386"/>
                        <a:pt x="6103" y="4929"/>
                        <a:pt x="5820" y="5473"/>
                      </a:cubicBezTo>
                      <a:cubicBezTo>
                        <a:pt x="5646" y="5647"/>
                        <a:pt x="5820" y="5842"/>
                        <a:pt x="6016" y="5842"/>
                      </a:cubicBezTo>
                      <a:cubicBezTo>
                        <a:pt x="6348" y="5739"/>
                        <a:pt x="7692" y="5337"/>
                        <a:pt x="7812" y="5055"/>
                      </a:cubicBezTo>
                      <a:lnTo>
                        <a:pt x="7812" y="5055"/>
                      </a:lnTo>
                      <a:cubicBezTo>
                        <a:pt x="7703" y="5494"/>
                        <a:pt x="7182" y="5850"/>
                        <a:pt x="6907" y="6103"/>
                      </a:cubicBezTo>
                      <a:cubicBezTo>
                        <a:pt x="5820" y="7191"/>
                        <a:pt x="4472" y="7908"/>
                        <a:pt x="3385" y="8995"/>
                      </a:cubicBezTo>
                      <a:cubicBezTo>
                        <a:pt x="3255" y="9141"/>
                        <a:pt x="3415" y="9371"/>
                        <a:pt x="3586" y="9371"/>
                      </a:cubicBezTo>
                      <a:cubicBezTo>
                        <a:pt x="3645" y="9371"/>
                        <a:pt x="3704" y="9345"/>
                        <a:pt x="3754" y="9278"/>
                      </a:cubicBezTo>
                      <a:cubicBezTo>
                        <a:pt x="5102" y="8017"/>
                        <a:pt x="7821" y="6930"/>
                        <a:pt x="8364" y="4929"/>
                      </a:cubicBezTo>
                      <a:cubicBezTo>
                        <a:pt x="8364" y="4842"/>
                        <a:pt x="8364" y="4755"/>
                        <a:pt x="8277" y="4755"/>
                      </a:cubicBezTo>
                      <a:cubicBezTo>
                        <a:pt x="8169" y="4647"/>
                        <a:pt x="8029" y="4604"/>
                        <a:pt x="7870" y="4604"/>
                      </a:cubicBezTo>
                      <a:cubicBezTo>
                        <a:pt x="7528" y="4604"/>
                        <a:pt x="7099" y="4805"/>
                        <a:pt x="6720" y="5005"/>
                      </a:cubicBezTo>
                      <a:lnTo>
                        <a:pt x="6720" y="5005"/>
                      </a:lnTo>
                      <a:cubicBezTo>
                        <a:pt x="7525" y="3960"/>
                        <a:pt x="8845" y="2232"/>
                        <a:pt x="8103" y="1754"/>
                      </a:cubicBezTo>
                      <a:cubicBezTo>
                        <a:pt x="8024" y="1702"/>
                        <a:pt x="7936" y="1679"/>
                        <a:pt x="7841" y="1679"/>
                      </a:cubicBezTo>
                      <a:cubicBezTo>
                        <a:pt x="7584" y="1679"/>
                        <a:pt x="7277" y="1853"/>
                        <a:pt x="6962" y="2111"/>
                      </a:cubicBezTo>
                      <a:lnTo>
                        <a:pt x="6962" y="2111"/>
                      </a:lnTo>
                      <a:cubicBezTo>
                        <a:pt x="7405" y="1283"/>
                        <a:pt x="7634" y="496"/>
                        <a:pt x="7103" y="211"/>
                      </a:cubicBezTo>
                      <a:cubicBezTo>
                        <a:pt x="7040" y="173"/>
                        <a:pt x="6971" y="155"/>
                        <a:pt x="6898" y="155"/>
                      </a:cubicBezTo>
                      <a:cubicBezTo>
                        <a:pt x="6497" y="155"/>
                        <a:pt x="5964" y="691"/>
                        <a:pt x="5454" y="1358"/>
                      </a:cubicBezTo>
                      <a:lnTo>
                        <a:pt x="5454" y="1358"/>
                      </a:lnTo>
                      <a:cubicBezTo>
                        <a:pt x="5580" y="934"/>
                        <a:pt x="5614" y="515"/>
                        <a:pt x="5472" y="124"/>
                      </a:cubicBezTo>
                      <a:cubicBezTo>
                        <a:pt x="5472" y="62"/>
                        <a:pt x="5374" y="1"/>
                        <a:pt x="52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8" name="Google Shape;3198;p62"/>
                <p:cNvSpPr/>
                <p:nvPr/>
              </p:nvSpPr>
              <p:spPr>
                <a:xfrm>
                  <a:off x="2593925" y="2114300"/>
                  <a:ext cx="227900" cy="22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6" h="9183" extrusionOk="0">
                      <a:moveTo>
                        <a:pt x="3400" y="1"/>
                      </a:moveTo>
                      <a:cubicBezTo>
                        <a:pt x="3333" y="1"/>
                        <a:pt x="3273" y="43"/>
                        <a:pt x="3273" y="145"/>
                      </a:cubicBezTo>
                      <a:cubicBezTo>
                        <a:pt x="3164" y="524"/>
                        <a:pt x="3214" y="909"/>
                        <a:pt x="3351" y="1291"/>
                      </a:cubicBezTo>
                      <a:lnTo>
                        <a:pt x="3351" y="1291"/>
                      </a:lnTo>
                      <a:cubicBezTo>
                        <a:pt x="2834" y="730"/>
                        <a:pt x="2308" y="297"/>
                        <a:pt x="1923" y="297"/>
                      </a:cubicBezTo>
                      <a:cubicBezTo>
                        <a:pt x="1853" y="297"/>
                        <a:pt x="1789" y="311"/>
                        <a:pt x="1729" y="341"/>
                      </a:cubicBezTo>
                      <a:cubicBezTo>
                        <a:pt x="1161" y="625"/>
                        <a:pt x="1418" y="1368"/>
                        <a:pt x="1904" y="2157"/>
                      </a:cubicBezTo>
                      <a:lnTo>
                        <a:pt x="1904" y="2157"/>
                      </a:lnTo>
                      <a:cubicBezTo>
                        <a:pt x="1615" y="1956"/>
                        <a:pt x="1343" y="1826"/>
                        <a:pt x="1124" y="1826"/>
                      </a:cubicBezTo>
                      <a:cubicBezTo>
                        <a:pt x="1042" y="1826"/>
                        <a:pt x="968" y="1844"/>
                        <a:pt x="903" y="1884"/>
                      </a:cubicBezTo>
                      <a:cubicBezTo>
                        <a:pt x="0" y="2436"/>
                        <a:pt x="1564" y="4170"/>
                        <a:pt x="2455" y="5149"/>
                      </a:cubicBezTo>
                      <a:lnTo>
                        <a:pt x="2455" y="5149"/>
                      </a:lnTo>
                      <a:cubicBezTo>
                        <a:pt x="2020" y="5012"/>
                        <a:pt x="1507" y="4871"/>
                        <a:pt x="1162" y="4871"/>
                      </a:cubicBezTo>
                      <a:cubicBezTo>
                        <a:pt x="801" y="4871"/>
                        <a:pt x="623" y="5024"/>
                        <a:pt x="903" y="5494"/>
                      </a:cubicBezTo>
                      <a:cubicBezTo>
                        <a:pt x="1903" y="7125"/>
                        <a:pt x="4273" y="7951"/>
                        <a:pt x="5708" y="9125"/>
                      </a:cubicBezTo>
                      <a:cubicBezTo>
                        <a:pt x="5774" y="9165"/>
                        <a:pt x="5838" y="9182"/>
                        <a:pt x="5895" y="9182"/>
                      </a:cubicBezTo>
                      <a:cubicBezTo>
                        <a:pt x="6088" y="9182"/>
                        <a:pt x="6212" y="8993"/>
                        <a:pt x="6078" y="8843"/>
                      </a:cubicBezTo>
                      <a:cubicBezTo>
                        <a:pt x="4991" y="7864"/>
                        <a:pt x="3621" y="7212"/>
                        <a:pt x="2534" y="6407"/>
                      </a:cubicBezTo>
                      <a:cubicBezTo>
                        <a:pt x="2188" y="6126"/>
                        <a:pt x="1455" y="5695"/>
                        <a:pt x="1276" y="5241"/>
                      </a:cubicBezTo>
                      <a:lnTo>
                        <a:pt x="1276" y="5241"/>
                      </a:lnTo>
                      <a:cubicBezTo>
                        <a:pt x="1390" y="5500"/>
                        <a:pt x="2906" y="5777"/>
                        <a:pt x="3186" y="5864"/>
                      </a:cubicBezTo>
                      <a:cubicBezTo>
                        <a:pt x="3360" y="5864"/>
                        <a:pt x="3534" y="5690"/>
                        <a:pt x="3360" y="5494"/>
                      </a:cubicBezTo>
                      <a:cubicBezTo>
                        <a:pt x="3186" y="5233"/>
                        <a:pt x="2903" y="4950"/>
                        <a:pt x="2642" y="4602"/>
                      </a:cubicBezTo>
                      <a:cubicBezTo>
                        <a:pt x="2447" y="4407"/>
                        <a:pt x="2273" y="4233"/>
                        <a:pt x="2099" y="3950"/>
                      </a:cubicBezTo>
                      <a:lnTo>
                        <a:pt x="2099" y="3950"/>
                      </a:lnTo>
                      <a:cubicBezTo>
                        <a:pt x="2107" y="3960"/>
                        <a:pt x="2112" y="3964"/>
                        <a:pt x="2114" y="3964"/>
                      </a:cubicBezTo>
                      <a:cubicBezTo>
                        <a:pt x="2142" y="3964"/>
                        <a:pt x="1039" y="2414"/>
                        <a:pt x="1156" y="2414"/>
                      </a:cubicBezTo>
                      <a:cubicBezTo>
                        <a:pt x="1162" y="2414"/>
                        <a:pt x="1172" y="2418"/>
                        <a:pt x="1186" y="2428"/>
                      </a:cubicBezTo>
                      <a:cubicBezTo>
                        <a:pt x="2058" y="2731"/>
                        <a:pt x="2781" y="3597"/>
                        <a:pt x="3442" y="4231"/>
                      </a:cubicBezTo>
                      <a:lnTo>
                        <a:pt x="3442" y="4231"/>
                      </a:lnTo>
                      <a:cubicBezTo>
                        <a:pt x="3523" y="4340"/>
                        <a:pt x="3585" y="4429"/>
                        <a:pt x="3621" y="4494"/>
                      </a:cubicBezTo>
                      <a:cubicBezTo>
                        <a:pt x="3646" y="4483"/>
                        <a:pt x="3669" y="4471"/>
                        <a:pt x="3691" y="4460"/>
                      </a:cubicBezTo>
                      <a:lnTo>
                        <a:pt x="3691" y="4460"/>
                      </a:lnTo>
                      <a:cubicBezTo>
                        <a:pt x="3704" y="4472"/>
                        <a:pt x="3717" y="4483"/>
                        <a:pt x="3730" y="4494"/>
                      </a:cubicBezTo>
                      <a:cubicBezTo>
                        <a:pt x="3779" y="4549"/>
                        <a:pt x="3835" y="4573"/>
                        <a:pt x="3889" y="4573"/>
                      </a:cubicBezTo>
                      <a:cubicBezTo>
                        <a:pt x="4024" y="4573"/>
                        <a:pt x="4140" y="4420"/>
                        <a:pt x="4078" y="4233"/>
                      </a:cubicBezTo>
                      <a:cubicBezTo>
                        <a:pt x="3360" y="3233"/>
                        <a:pt x="2360" y="2319"/>
                        <a:pt x="1903" y="1058"/>
                      </a:cubicBezTo>
                      <a:cubicBezTo>
                        <a:pt x="1857" y="963"/>
                        <a:pt x="1864" y="923"/>
                        <a:pt x="1906" y="923"/>
                      </a:cubicBezTo>
                      <a:cubicBezTo>
                        <a:pt x="2104" y="923"/>
                        <a:pt x="3096" y="1810"/>
                        <a:pt x="3186" y="1971"/>
                      </a:cubicBezTo>
                      <a:cubicBezTo>
                        <a:pt x="3730" y="2602"/>
                        <a:pt x="4273" y="3233"/>
                        <a:pt x="4817" y="3950"/>
                      </a:cubicBezTo>
                      <a:cubicBezTo>
                        <a:pt x="4881" y="4022"/>
                        <a:pt x="4971" y="4056"/>
                        <a:pt x="5054" y="4056"/>
                      </a:cubicBezTo>
                      <a:cubicBezTo>
                        <a:pt x="5198" y="4056"/>
                        <a:pt x="5321" y="3955"/>
                        <a:pt x="5252" y="3776"/>
                      </a:cubicBezTo>
                      <a:cubicBezTo>
                        <a:pt x="4904" y="2972"/>
                        <a:pt x="4447" y="2232"/>
                        <a:pt x="3991" y="1515"/>
                      </a:cubicBezTo>
                      <a:cubicBezTo>
                        <a:pt x="3668" y="940"/>
                        <a:pt x="3630" y="735"/>
                        <a:pt x="3732" y="735"/>
                      </a:cubicBezTo>
                      <a:cubicBezTo>
                        <a:pt x="3919" y="735"/>
                        <a:pt x="4578" y="1424"/>
                        <a:pt x="4817" y="1776"/>
                      </a:cubicBezTo>
                      <a:cubicBezTo>
                        <a:pt x="5252" y="2428"/>
                        <a:pt x="5534" y="3146"/>
                        <a:pt x="5991" y="3689"/>
                      </a:cubicBezTo>
                      <a:cubicBezTo>
                        <a:pt x="6055" y="3785"/>
                        <a:pt x="6134" y="3822"/>
                        <a:pt x="6207" y="3822"/>
                      </a:cubicBezTo>
                      <a:cubicBezTo>
                        <a:pt x="6335" y="3822"/>
                        <a:pt x="6448" y="3712"/>
                        <a:pt x="6448" y="3602"/>
                      </a:cubicBezTo>
                      <a:cubicBezTo>
                        <a:pt x="6441" y="3584"/>
                        <a:pt x="6433" y="3558"/>
                        <a:pt x="6426" y="3525"/>
                      </a:cubicBezTo>
                      <a:lnTo>
                        <a:pt x="6426" y="3525"/>
                      </a:lnTo>
                      <a:cubicBezTo>
                        <a:pt x="6433" y="3522"/>
                        <a:pt x="6440" y="3519"/>
                        <a:pt x="6448" y="3515"/>
                      </a:cubicBezTo>
                      <a:cubicBezTo>
                        <a:pt x="6436" y="3499"/>
                        <a:pt x="6425" y="3483"/>
                        <a:pt x="6413" y="3466"/>
                      </a:cubicBezTo>
                      <a:lnTo>
                        <a:pt x="6413" y="3466"/>
                      </a:lnTo>
                      <a:cubicBezTo>
                        <a:pt x="6316" y="2982"/>
                        <a:pt x="6185" y="1580"/>
                        <a:pt x="6425" y="1580"/>
                      </a:cubicBezTo>
                      <a:cubicBezTo>
                        <a:pt x="6474" y="1580"/>
                        <a:pt x="6538" y="1639"/>
                        <a:pt x="6622" y="1776"/>
                      </a:cubicBezTo>
                      <a:cubicBezTo>
                        <a:pt x="6883" y="2145"/>
                        <a:pt x="7078" y="2602"/>
                        <a:pt x="7252" y="2972"/>
                      </a:cubicBezTo>
                      <a:cubicBezTo>
                        <a:pt x="7709" y="3776"/>
                        <a:pt x="8078" y="4602"/>
                        <a:pt x="8622" y="5233"/>
                      </a:cubicBezTo>
                      <a:cubicBezTo>
                        <a:pt x="8689" y="5300"/>
                        <a:pt x="8757" y="5326"/>
                        <a:pt x="8818" y="5326"/>
                      </a:cubicBezTo>
                      <a:cubicBezTo>
                        <a:pt x="8996" y="5326"/>
                        <a:pt x="9116" y="5096"/>
                        <a:pt x="8970" y="4950"/>
                      </a:cubicBezTo>
                      <a:cubicBezTo>
                        <a:pt x="7883" y="3776"/>
                        <a:pt x="7709" y="1776"/>
                        <a:pt x="6448" y="797"/>
                      </a:cubicBezTo>
                      <a:cubicBezTo>
                        <a:pt x="6337" y="713"/>
                        <a:pt x="6244" y="675"/>
                        <a:pt x="6166" y="675"/>
                      </a:cubicBezTo>
                      <a:cubicBezTo>
                        <a:pt x="5753" y="675"/>
                        <a:pt x="5775" y="1746"/>
                        <a:pt x="5857" y="2611"/>
                      </a:cubicBezTo>
                      <a:lnTo>
                        <a:pt x="5857" y="2611"/>
                      </a:lnTo>
                      <a:cubicBezTo>
                        <a:pt x="5234" y="1606"/>
                        <a:pt x="4654" y="626"/>
                        <a:pt x="3534" y="58"/>
                      </a:cubicBezTo>
                      <a:cubicBezTo>
                        <a:pt x="3498" y="22"/>
                        <a:pt x="3447" y="1"/>
                        <a:pt x="34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9" name="Google Shape;3199;p62"/>
                <p:cNvSpPr/>
                <p:nvPr/>
              </p:nvSpPr>
              <p:spPr>
                <a:xfrm>
                  <a:off x="2813825" y="2237650"/>
                  <a:ext cx="1771100" cy="96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44" h="38488" extrusionOk="0">
                      <a:moveTo>
                        <a:pt x="63406" y="0"/>
                      </a:moveTo>
                      <a:cubicBezTo>
                        <a:pt x="63102" y="0"/>
                        <a:pt x="62787" y="158"/>
                        <a:pt x="62602" y="473"/>
                      </a:cubicBezTo>
                      <a:cubicBezTo>
                        <a:pt x="60971" y="3017"/>
                        <a:pt x="58253" y="5105"/>
                        <a:pt x="55992" y="7083"/>
                      </a:cubicBezTo>
                      <a:cubicBezTo>
                        <a:pt x="53643" y="9171"/>
                        <a:pt x="50556" y="10541"/>
                        <a:pt x="47555" y="11432"/>
                      </a:cubicBezTo>
                      <a:cubicBezTo>
                        <a:pt x="47381" y="11519"/>
                        <a:pt x="47207" y="11628"/>
                        <a:pt x="47120" y="11715"/>
                      </a:cubicBezTo>
                      <a:cubicBezTo>
                        <a:pt x="46468" y="11802"/>
                        <a:pt x="45750" y="11802"/>
                        <a:pt x="45120" y="11802"/>
                      </a:cubicBezTo>
                      <a:cubicBezTo>
                        <a:pt x="45086" y="11799"/>
                        <a:pt x="45053" y="11798"/>
                        <a:pt x="45021" y="11798"/>
                      </a:cubicBezTo>
                      <a:cubicBezTo>
                        <a:pt x="44028" y="11798"/>
                        <a:pt x="43970" y="13077"/>
                        <a:pt x="44750" y="13520"/>
                      </a:cubicBezTo>
                      <a:cubicBezTo>
                        <a:pt x="44663" y="13607"/>
                        <a:pt x="44663" y="13802"/>
                        <a:pt x="44663" y="13889"/>
                      </a:cubicBezTo>
                      <a:cubicBezTo>
                        <a:pt x="44489" y="14520"/>
                        <a:pt x="44206" y="15694"/>
                        <a:pt x="44206" y="15977"/>
                      </a:cubicBezTo>
                      <a:cubicBezTo>
                        <a:pt x="43858" y="17151"/>
                        <a:pt x="43576" y="18325"/>
                        <a:pt x="43032" y="19412"/>
                      </a:cubicBezTo>
                      <a:cubicBezTo>
                        <a:pt x="42858" y="19586"/>
                        <a:pt x="42771" y="19782"/>
                        <a:pt x="42575" y="20043"/>
                      </a:cubicBezTo>
                      <a:cubicBezTo>
                        <a:pt x="40771" y="22500"/>
                        <a:pt x="40227" y="22761"/>
                        <a:pt x="39140" y="23761"/>
                      </a:cubicBezTo>
                      <a:cubicBezTo>
                        <a:pt x="38966" y="23935"/>
                        <a:pt x="38966" y="24218"/>
                        <a:pt x="38770" y="24479"/>
                      </a:cubicBezTo>
                      <a:cubicBezTo>
                        <a:pt x="38683" y="24392"/>
                        <a:pt x="38596" y="24392"/>
                        <a:pt x="38422" y="24392"/>
                      </a:cubicBezTo>
                      <a:cubicBezTo>
                        <a:pt x="38314" y="24392"/>
                        <a:pt x="38227" y="24392"/>
                        <a:pt x="38140" y="24479"/>
                      </a:cubicBezTo>
                      <a:cubicBezTo>
                        <a:pt x="37509" y="23478"/>
                        <a:pt x="36965" y="22587"/>
                        <a:pt x="36335" y="21674"/>
                      </a:cubicBezTo>
                      <a:cubicBezTo>
                        <a:pt x="35509" y="20326"/>
                        <a:pt x="34617" y="19043"/>
                        <a:pt x="33617" y="17781"/>
                      </a:cubicBezTo>
                      <a:cubicBezTo>
                        <a:pt x="33530" y="17412"/>
                        <a:pt x="33334" y="17064"/>
                        <a:pt x="33160" y="16781"/>
                      </a:cubicBezTo>
                      <a:cubicBezTo>
                        <a:pt x="32877" y="15868"/>
                        <a:pt x="32617" y="15063"/>
                        <a:pt x="32443" y="14150"/>
                      </a:cubicBezTo>
                      <a:cubicBezTo>
                        <a:pt x="32443" y="14063"/>
                        <a:pt x="32334" y="13889"/>
                        <a:pt x="32247" y="13802"/>
                      </a:cubicBezTo>
                      <a:cubicBezTo>
                        <a:pt x="32328" y="13298"/>
                        <a:pt x="32033" y="12793"/>
                        <a:pt x="31486" y="12793"/>
                      </a:cubicBezTo>
                      <a:cubicBezTo>
                        <a:pt x="31444" y="12793"/>
                        <a:pt x="31400" y="12796"/>
                        <a:pt x="31355" y="12802"/>
                      </a:cubicBezTo>
                      <a:cubicBezTo>
                        <a:pt x="30812" y="12889"/>
                        <a:pt x="30159" y="12889"/>
                        <a:pt x="29616" y="12976"/>
                      </a:cubicBezTo>
                      <a:cubicBezTo>
                        <a:pt x="29529" y="12889"/>
                        <a:pt x="29442" y="12889"/>
                        <a:pt x="29355" y="12889"/>
                      </a:cubicBezTo>
                      <a:cubicBezTo>
                        <a:pt x="28724" y="12802"/>
                        <a:pt x="27985" y="12802"/>
                        <a:pt x="27267" y="12802"/>
                      </a:cubicBezTo>
                      <a:cubicBezTo>
                        <a:pt x="26550" y="12606"/>
                        <a:pt x="25724" y="12432"/>
                        <a:pt x="24919" y="12345"/>
                      </a:cubicBezTo>
                      <a:cubicBezTo>
                        <a:pt x="24288" y="11976"/>
                        <a:pt x="23462" y="11715"/>
                        <a:pt x="22832" y="11628"/>
                      </a:cubicBezTo>
                      <a:cubicBezTo>
                        <a:pt x="21744" y="11258"/>
                        <a:pt x="20483" y="10975"/>
                        <a:pt x="19287" y="10889"/>
                      </a:cubicBezTo>
                      <a:lnTo>
                        <a:pt x="19200" y="10889"/>
                      </a:lnTo>
                      <a:lnTo>
                        <a:pt x="19200" y="10802"/>
                      </a:lnTo>
                      <a:cubicBezTo>
                        <a:pt x="18396" y="10541"/>
                        <a:pt x="17656" y="10258"/>
                        <a:pt x="16852" y="9997"/>
                      </a:cubicBezTo>
                      <a:cubicBezTo>
                        <a:pt x="16678" y="9888"/>
                        <a:pt x="16482" y="9801"/>
                        <a:pt x="16308" y="9714"/>
                      </a:cubicBezTo>
                      <a:cubicBezTo>
                        <a:pt x="16134" y="9627"/>
                        <a:pt x="15939" y="9627"/>
                        <a:pt x="15765" y="9627"/>
                      </a:cubicBezTo>
                      <a:cubicBezTo>
                        <a:pt x="15395" y="9453"/>
                        <a:pt x="15047" y="9345"/>
                        <a:pt x="14764" y="9171"/>
                      </a:cubicBezTo>
                      <a:cubicBezTo>
                        <a:pt x="13221" y="8453"/>
                        <a:pt x="11872" y="7366"/>
                        <a:pt x="10329" y="6627"/>
                      </a:cubicBezTo>
                      <a:cubicBezTo>
                        <a:pt x="10187" y="6583"/>
                        <a:pt x="10051" y="6561"/>
                        <a:pt x="9929" y="6561"/>
                      </a:cubicBezTo>
                      <a:cubicBezTo>
                        <a:pt x="9807" y="6561"/>
                        <a:pt x="9698" y="6583"/>
                        <a:pt x="9611" y="6627"/>
                      </a:cubicBezTo>
                      <a:cubicBezTo>
                        <a:pt x="8328" y="5735"/>
                        <a:pt x="7241" y="4822"/>
                        <a:pt x="5980" y="4017"/>
                      </a:cubicBezTo>
                      <a:cubicBezTo>
                        <a:pt x="5893" y="3909"/>
                        <a:pt x="5806" y="3909"/>
                        <a:pt x="5697" y="3822"/>
                      </a:cubicBezTo>
                      <a:lnTo>
                        <a:pt x="5697" y="3648"/>
                      </a:lnTo>
                      <a:cubicBezTo>
                        <a:pt x="5586" y="3191"/>
                        <a:pt x="5176" y="2945"/>
                        <a:pt x="4780" y="2945"/>
                      </a:cubicBezTo>
                      <a:cubicBezTo>
                        <a:pt x="4554" y="2945"/>
                        <a:pt x="4333" y="3025"/>
                        <a:pt x="4175" y="3191"/>
                      </a:cubicBezTo>
                      <a:cubicBezTo>
                        <a:pt x="3718" y="3822"/>
                        <a:pt x="3262" y="4365"/>
                        <a:pt x="2805" y="4996"/>
                      </a:cubicBezTo>
                      <a:cubicBezTo>
                        <a:pt x="2631" y="4996"/>
                        <a:pt x="2435" y="5192"/>
                        <a:pt x="2348" y="5365"/>
                      </a:cubicBezTo>
                      <a:cubicBezTo>
                        <a:pt x="1631" y="6366"/>
                        <a:pt x="913" y="7366"/>
                        <a:pt x="174" y="8453"/>
                      </a:cubicBezTo>
                      <a:cubicBezTo>
                        <a:pt x="0" y="8801"/>
                        <a:pt x="87" y="9453"/>
                        <a:pt x="544" y="9627"/>
                      </a:cubicBezTo>
                      <a:cubicBezTo>
                        <a:pt x="631" y="9714"/>
                        <a:pt x="805" y="9801"/>
                        <a:pt x="913" y="9801"/>
                      </a:cubicBezTo>
                      <a:cubicBezTo>
                        <a:pt x="1000" y="9997"/>
                        <a:pt x="1087" y="10171"/>
                        <a:pt x="1348" y="10345"/>
                      </a:cubicBezTo>
                      <a:cubicBezTo>
                        <a:pt x="1348" y="10345"/>
                        <a:pt x="1457" y="10432"/>
                        <a:pt x="1544" y="10432"/>
                      </a:cubicBezTo>
                      <a:cubicBezTo>
                        <a:pt x="2979" y="11628"/>
                        <a:pt x="4610" y="12606"/>
                        <a:pt x="6154" y="13607"/>
                      </a:cubicBezTo>
                      <a:cubicBezTo>
                        <a:pt x="6241" y="13802"/>
                        <a:pt x="6349" y="13889"/>
                        <a:pt x="6523" y="13976"/>
                      </a:cubicBezTo>
                      <a:cubicBezTo>
                        <a:pt x="7611" y="14781"/>
                        <a:pt x="8611" y="15520"/>
                        <a:pt x="9785" y="16064"/>
                      </a:cubicBezTo>
                      <a:cubicBezTo>
                        <a:pt x="9959" y="16151"/>
                        <a:pt x="10155" y="16151"/>
                        <a:pt x="10329" y="16151"/>
                      </a:cubicBezTo>
                      <a:cubicBezTo>
                        <a:pt x="11872" y="17064"/>
                        <a:pt x="13416" y="17868"/>
                        <a:pt x="15047" y="18499"/>
                      </a:cubicBezTo>
                      <a:cubicBezTo>
                        <a:pt x="17765" y="19586"/>
                        <a:pt x="20570" y="20217"/>
                        <a:pt x="23462" y="20760"/>
                      </a:cubicBezTo>
                      <a:cubicBezTo>
                        <a:pt x="23636" y="20760"/>
                        <a:pt x="23919" y="20869"/>
                        <a:pt x="24288" y="20869"/>
                      </a:cubicBezTo>
                      <a:cubicBezTo>
                        <a:pt x="24462" y="20956"/>
                        <a:pt x="24549" y="21043"/>
                        <a:pt x="24723" y="21043"/>
                      </a:cubicBezTo>
                      <a:cubicBezTo>
                        <a:pt x="25463" y="21130"/>
                        <a:pt x="26180" y="21217"/>
                        <a:pt x="26898" y="21413"/>
                      </a:cubicBezTo>
                      <a:cubicBezTo>
                        <a:pt x="27093" y="21587"/>
                        <a:pt x="27354" y="21674"/>
                        <a:pt x="27637" y="21761"/>
                      </a:cubicBezTo>
                      <a:lnTo>
                        <a:pt x="27985" y="21761"/>
                      </a:lnTo>
                      <a:cubicBezTo>
                        <a:pt x="28181" y="21848"/>
                        <a:pt x="28268" y="21848"/>
                        <a:pt x="28442" y="21848"/>
                      </a:cubicBezTo>
                      <a:cubicBezTo>
                        <a:pt x="28529" y="22217"/>
                        <a:pt x="28898" y="22304"/>
                        <a:pt x="29181" y="22304"/>
                      </a:cubicBezTo>
                      <a:cubicBezTo>
                        <a:pt x="29181" y="24566"/>
                        <a:pt x="29355" y="26849"/>
                        <a:pt x="29355" y="29110"/>
                      </a:cubicBezTo>
                      <a:cubicBezTo>
                        <a:pt x="29442" y="29567"/>
                        <a:pt x="29442" y="29915"/>
                        <a:pt x="29442" y="30371"/>
                      </a:cubicBezTo>
                      <a:lnTo>
                        <a:pt x="29442" y="31546"/>
                      </a:lnTo>
                      <a:cubicBezTo>
                        <a:pt x="29442" y="32176"/>
                        <a:pt x="29355" y="32829"/>
                        <a:pt x="29181" y="33459"/>
                      </a:cubicBezTo>
                      <a:cubicBezTo>
                        <a:pt x="28811" y="34633"/>
                        <a:pt x="28724" y="35894"/>
                        <a:pt x="28529" y="37177"/>
                      </a:cubicBezTo>
                      <a:cubicBezTo>
                        <a:pt x="28446" y="37589"/>
                        <a:pt x="28694" y="38272"/>
                        <a:pt x="29255" y="38272"/>
                      </a:cubicBezTo>
                      <a:cubicBezTo>
                        <a:pt x="29287" y="38272"/>
                        <a:pt x="29320" y="38269"/>
                        <a:pt x="29355" y="38265"/>
                      </a:cubicBezTo>
                      <a:cubicBezTo>
                        <a:pt x="29948" y="38207"/>
                        <a:pt x="30539" y="38183"/>
                        <a:pt x="31129" y="38183"/>
                      </a:cubicBezTo>
                      <a:cubicBezTo>
                        <a:pt x="32530" y="38183"/>
                        <a:pt x="33927" y="38316"/>
                        <a:pt x="35335" y="38439"/>
                      </a:cubicBezTo>
                      <a:cubicBezTo>
                        <a:pt x="35735" y="38473"/>
                        <a:pt x="36130" y="38487"/>
                        <a:pt x="36524" y="38487"/>
                      </a:cubicBezTo>
                      <a:cubicBezTo>
                        <a:pt x="38100" y="38487"/>
                        <a:pt x="39644" y="38265"/>
                        <a:pt x="41314" y="38265"/>
                      </a:cubicBezTo>
                      <a:cubicBezTo>
                        <a:pt x="42323" y="38265"/>
                        <a:pt x="43388" y="38339"/>
                        <a:pt x="44452" y="38339"/>
                      </a:cubicBezTo>
                      <a:cubicBezTo>
                        <a:pt x="45383" y="38339"/>
                        <a:pt x="46314" y="38282"/>
                        <a:pt x="47207" y="38069"/>
                      </a:cubicBezTo>
                      <a:cubicBezTo>
                        <a:pt x="48011" y="38069"/>
                        <a:pt x="48838" y="37982"/>
                        <a:pt x="49642" y="37808"/>
                      </a:cubicBezTo>
                      <a:cubicBezTo>
                        <a:pt x="50556" y="37612"/>
                        <a:pt x="50556" y="36264"/>
                        <a:pt x="49642" y="36090"/>
                      </a:cubicBezTo>
                      <a:lnTo>
                        <a:pt x="49642" y="35894"/>
                      </a:lnTo>
                      <a:cubicBezTo>
                        <a:pt x="49294" y="34546"/>
                        <a:pt x="48838" y="33176"/>
                        <a:pt x="48294" y="31915"/>
                      </a:cubicBezTo>
                      <a:cubicBezTo>
                        <a:pt x="48294" y="31828"/>
                        <a:pt x="48207" y="31741"/>
                        <a:pt x="48098" y="31633"/>
                      </a:cubicBezTo>
                      <a:cubicBezTo>
                        <a:pt x="48011" y="30197"/>
                        <a:pt x="47555" y="28828"/>
                        <a:pt x="47120" y="27392"/>
                      </a:cubicBezTo>
                      <a:cubicBezTo>
                        <a:pt x="47011" y="27284"/>
                        <a:pt x="47011" y="27110"/>
                        <a:pt x="46837" y="27023"/>
                      </a:cubicBezTo>
                      <a:cubicBezTo>
                        <a:pt x="46576" y="24848"/>
                        <a:pt x="46381" y="22674"/>
                        <a:pt x="46207" y="20413"/>
                      </a:cubicBezTo>
                      <a:lnTo>
                        <a:pt x="46207" y="20217"/>
                      </a:lnTo>
                      <a:cubicBezTo>
                        <a:pt x="46381" y="20130"/>
                        <a:pt x="46576" y="20043"/>
                        <a:pt x="46750" y="19956"/>
                      </a:cubicBezTo>
                      <a:cubicBezTo>
                        <a:pt x="48294" y="19499"/>
                        <a:pt x="49925" y="19043"/>
                        <a:pt x="51469" y="18499"/>
                      </a:cubicBezTo>
                      <a:lnTo>
                        <a:pt x="51817" y="18499"/>
                      </a:lnTo>
                      <a:cubicBezTo>
                        <a:pt x="57709" y="17064"/>
                        <a:pt x="63059" y="14150"/>
                        <a:pt x="67668" y="10171"/>
                      </a:cubicBezTo>
                      <a:cubicBezTo>
                        <a:pt x="68408" y="9540"/>
                        <a:pt x="69669" y="8366"/>
                        <a:pt x="70125" y="7170"/>
                      </a:cubicBezTo>
                      <a:cubicBezTo>
                        <a:pt x="70125" y="7170"/>
                        <a:pt x="70212" y="7083"/>
                        <a:pt x="70299" y="6996"/>
                      </a:cubicBezTo>
                      <a:cubicBezTo>
                        <a:pt x="70843" y="6540"/>
                        <a:pt x="70495" y="5822"/>
                        <a:pt x="69952" y="5539"/>
                      </a:cubicBezTo>
                      <a:cubicBezTo>
                        <a:pt x="69669" y="5192"/>
                        <a:pt x="69299" y="4909"/>
                        <a:pt x="68864" y="4561"/>
                      </a:cubicBezTo>
                      <a:cubicBezTo>
                        <a:pt x="67777" y="3735"/>
                        <a:pt x="66581" y="2821"/>
                        <a:pt x="65603" y="1843"/>
                      </a:cubicBezTo>
                      <a:cubicBezTo>
                        <a:pt x="65407" y="1647"/>
                        <a:pt x="65233" y="1560"/>
                        <a:pt x="65059" y="1560"/>
                      </a:cubicBezTo>
                      <a:cubicBezTo>
                        <a:pt x="64776" y="1299"/>
                        <a:pt x="64407" y="930"/>
                        <a:pt x="64146" y="473"/>
                      </a:cubicBezTo>
                      <a:cubicBezTo>
                        <a:pt x="64004" y="158"/>
                        <a:pt x="63711" y="0"/>
                        <a:pt x="634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0" name="Google Shape;3200;p62"/>
                <p:cNvSpPr/>
                <p:nvPr/>
              </p:nvSpPr>
              <p:spPr>
                <a:xfrm>
                  <a:off x="2888300" y="2430475"/>
                  <a:ext cx="29900" cy="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" h="915" extrusionOk="0">
                      <a:moveTo>
                        <a:pt x="652" y="1"/>
                      </a:moveTo>
                      <a:cubicBezTo>
                        <a:pt x="0" y="1"/>
                        <a:pt x="0" y="914"/>
                        <a:pt x="652" y="914"/>
                      </a:cubicBezTo>
                      <a:cubicBezTo>
                        <a:pt x="1196" y="914"/>
                        <a:pt x="1196" y="1"/>
                        <a:pt x="65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1" name="Google Shape;3201;p62"/>
                <p:cNvSpPr/>
                <p:nvPr/>
              </p:nvSpPr>
              <p:spPr>
                <a:xfrm>
                  <a:off x="2961125" y="2389725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631" y="0"/>
                      </a:moveTo>
                      <a:cubicBezTo>
                        <a:pt x="1" y="0"/>
                        <a:pt x="1" y="913"/>
                        <a:pt x="631" y="913"/>
                      </a:cubicBezTo>
                      <a:cubicBezTo>
                        <a:pt x="1175" y="913"/>
                        <a:pt x="1175" y="0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2" name="Google Shape;3202;p62"/>
                <p:cNvSpPr/>
                <p:nvPr/>
              </p:nvSpPr>
              <p:spPr>
                <a:xfrm>
                  <a:off x="3056275" y="2532675"/>
                  <a:ext cx="27200" cy="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915" extrusionOk="0">
                      <a:moveTo>
                        <a:pt x="544" y="1"/>
                      </a:moveTo>
                      <a:cubicBezTo>
                        <a:pt x="0" y="1"/>
                        <a:pt x="0" y="914"/>
                        <a:pt x="544" y="914"/>
                      </a:cubicBezTo>
                      <a:cubicBezTo>
                        <a:pt x="1087" y="914"/>
                        <a:pt x="1087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3" name="Google Shape;3203;p62"/>
                <p:cNvSpPr/>
                <p:nvPr/>
              </p:nvSpPr>
              <p:spPr>
                <a:xfrm>
                  <a:off x="3132900" y="2466900"/>
                  <a:ext cx="2992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914" extrusionOk="0">
                      <a:moveTo>
                        <a:pt x="653" y="1"/>
                      </a:moveTo>
                      <a:cubicBezTo>
                        <a:pt x="1" y="1"/>
                        <a:pt x="1" y="914"/>
                        <a:pt x="653" y="914"/>
                      </a:cubicBezTo>
                      <a:cubicBezTo>
                        <a:pt x="1197" y="914"/>
                        <a:pt x="1197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4" name="Google Shape;3204;p62"/>
                <p:cNvSpPr/>
                <p:nvPr/>
              </p:nvSpPr>
              <p:spPr>
                <a:xfrm>
                  <a:off x="3205750" y="2587050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631" y="0"/>
                      </a:moveTo>
                      <a:cubicBezTo>
                        <a:pt x="1" y="0"/>
                        <a:pt x="1" y="913"/>
                        <a:pt x="631" y="913"/>
                      </a:cubicBezTo>
                      <a:cubicBezTo>
                        <a:pt x="1175" y="913"/>
                        <a:pt x="1175" y="0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5" name="Google Shape;3205;p62"/>
                <p:cNvSpPr/>
                <p:nvPr/>
              </p:nvSpPr>
              <p:spPr>
                <a:xfrm>
                  <a:off x="3321000" y="2534850"/>
                  <a:ext cx="29375" cy="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5" extrusionOk="0">
                      <a:moveTo>
                        <a:pt x="544" y="1"/>
                      </a:moveTo>
                      <a:cubicBezTo>
                        <a:pt x="0" y="1"/>
                        <a:pt x="0" y="914"/>
                        <a:pt x="544" y="914"/>
                      </a:cubicBezTo>
                      <a:cubicBezTo>
                        <a:pt x="1175" y="914"/>
                        <a:pt x="1175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6" name="Google Shape;3206;p62"/>
                <p:cNvSpPr/>
                <p:nvPr/>
              </p:nvSpPr>
              <p:spPr>
                <a:xfrm>
                  <a:off x="3339475" y="2659350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544" y="0"/>
                      </a:moveTo>
                      <a:cubicBezTo>
                        <a:pt x="1" y="0"/>
                        <a:pt x="1" y="913"/>
                        <a:pt x="544" y="913"/>
                      </a:cubicBezTo>
                      <a:cubicBezTo>
                        <a:pt x="1175" y="913"/>
                        <a:pt x="1175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7" name="Google Shape;3207;p62"/>
                <p:cNvSpPr/>
                <p:nvPr/>
              </p:nvSpPr>
              <p:spPr>
                <a:xfrm>
                  <a:off x="3502575" y="2569100"/>
                  <a:ext cx="2937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893" extrusionOk="0">
                      <a:moveTo>
                        <a:pt x="544" y="1"/>
                      </a:moveTo>
                      <a:cubicBezTo>
                        <a:pt x="0" y="1"/>
                        <a:pt x="0" y="892"/>
                        <a:pt x="544" y="892"/>
                      </a:cubicBezTo>
                      <a:cubicBezTo>
                        <a:pt x="1174" y="892"/>
                        <a:pt x="1174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8" name="Google Shape;3208;p62"/>
                <p:cNvSpPr/>
                <p:nvPr/>
              </p:nvSpPr>
              <p:spPr>
                <a:xfrm>
                  <a:off x="3547675" y="2686525"/>
                  <a:ext cx="2940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14" extrusionOk="0">
                      <a:moveTo>
                        <a:pt x="544" y="0"/>
                      </a:moveTo>
                      <a:cubicBezTo>
                        <a:pt x="1" y="0"/>
                        <a:pt x="1" y="914"/>
                        <a:pt x="544" y="914"/>
                      </a:cubicBezTo>
                      <a:cubicBezTo>
                        <a:pt x="1175" y="914"/>
                        <a:pt x="1175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9" name="Google Shape;3209;p62"/>
                <p:cNvSpPr/>
                <p:nvPr/>
              </p:nvSpPr>
              <p:spPr>
                <a:xfrm>
                  <a:off x="3656400" y="2759375"/>
                  <a:ext cx="29375" cy="2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892" extrusionOk="0">
                      <a:moveTo>
                        <a:pt x="544" y="0"/>
                      </a:moveTo>
                      <a:cubicBezTo>
                        <a:pt x="1" y="0"/>
                        <a:pt x="1" y="892"/>
                        <a:pt x="544" y="892"/>
                      </a:cubicBezTo>
                      <a:cubicBezTo>
                        <a:pt x="1175" y="892"/>
                        <a:pt x="1175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0" name="Google Shape;3210;p62"/>
                <p:cNvSpPr/>
                <p:nvPr/>
              </p:nvSpPr>
              <p:spPr>
                <a:xfrm>
                  <a:off x="3608575" y="2843075"/>
                  <a:ext cx="27200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893" extrusionOk="0">
                      <a:moveTo>
                        <a:pt x="544" y="1"/>
                      </a:moveTo>
                      <a:cubicBezTo>
                        <a:pt x="0" y="1"/>
                        <a:pt x="0" y="892"/>
                        <a:pt x="544" y="892"/>
                      </a:cubicBezTo>
                      <a:cubicBezTo>
                        <a:pt x="1087" y="892"/>
                        <a:pt x="1087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1" name="Google Shape;3211;p62"/>
                <p:cNvSpPr/>
                <p:nvPr/>
              </p:nvSpPr>
              <p:spPr>
                <a:xfrm>
                  <a:off x="3740125" y="2903975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631" y="0"/>
                      </a:moveTo>
                      <a:cubicBezTo>
                        <a:pt x="0" y="0"/>
                        <a:pt x="0" y="913"/>
                        <a:pt x="631" y="913"/>
                      </a:cubicBezTo>
                      <a:cubicBezTo>
                        <a:pt x="1175" y="913"/>
                        <a:pt x="1175" y="0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2" name="Google Shape;3212;p62"/>
                <p:cNvSpPr/>
                <p:nvPr/>
              </p:nvSpPr>
              <p:spPr>
                <a:xfrm>
                  <a:off x="3864600" y="2829500"/>
                  <a:ext cx="29375" cy="2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892" extrusionOk="0">
                      <a:moveTo>
                        <a:pt x="544" y="0"/>
                      </a:moveTo>
                      <a:cubicBezTo>
                        <a:pt x="1" y="0"/>
                        <a:pt x="1" y="892"/>
                        <a:pt x="544" y="892"/>
                      </a:cubicBezTo>
                      <a:cubicBezTo>
                        <a:pt x="1175" y="892"/>
                        <a:pt x="1175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3" name="Google Shape;3213;p62"/>
                <p:cNvSpPr/>
                <p:nvPr/>
              </p:nvSpPr>
              <p:spPr>
                <a:xfrm>
                  <a:off x="3930375" y="2695775"/>
                  <a:ext cx="2940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14" extrusionOk="0">
                      <a:moveTo>
                        <a:pt x="631" y="0"/>
                      </a:moveTo>
                      <a:cubicBezTo>
                        <a:pt x="1" y="0"/>
                        <a:pt x="1" y="913"/>
                        <a:pt x="631" y="913"/>
                      </a:cubicBezTo>
                      <a:cubicBezTo>
                        <a:pt x="1175" y="913"/>
                        <a:pt x="1175" y="0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4" name="Google Shape;3214;p62"/>
                <p:cNvSpPr/>
                <p:nvPr/>
              </p:nvSpPr>
              <p:spPr>
                <a:xfrm>
                  <a:off x="4019000" y="2571275"/>
                  <a:ext cx="2937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893" extrusionOk="0">
                      <a:moveTo>
                        <a:pt x="544" y="1"/>
                      </a:moveTo>
                      <a:cubicBezTo>
                        <a:pt x="0" y="1"/>
                        <a:pt x="0" y="892"/>
                        <a:pt x="544" y="892"/>
                      </a:cubicBezTo>
                      <a:cubicBezTo>
                        <a:pt x="1174" y="892"/>
                        <a:pt x="1174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5" name="Google Shape;3215;p62"/>
                <p:cNvSpPr/>
                <p:nvPr/>
              </p:nvSpPr>
              <p:spPr>
                <a:xfrm>
                  <a:off x="4070625" y="2630000"/>
                  <a:ext cx="2722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914" extrusionOk="0">
                      <a:moveTo>
                        <a:pt x="545" y="0"/>
                      </a:moveTo>
                      <a:cubicBezTo>
                        <a:pt x="1" y="0"/>
                        <a:pt x="1" y="913"/>
                        <a:pt x="545" y="913"/>
                      </a:cubicBezTo>
                      <a:cubicBezTo>
                        <a:pt x="1088" y="913"/>
                        <a:pt x="1088" y="0"/>
                        <a:pt x="54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6" name="Google Shape;3216;p62"/>
                <p:cNvSpPr/>
                <p:nvPr/>
              </p:nvSpPr>
              <p:spPr>
                <a:xfrm>
                  <a:off x="4163600" y="2487550"/>
                  <a:ext cx="2937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893" extrusionOk="0">
                      <a:moveTo>
                        <a:pt x="544" y="1"/>
                      </a:moveTo>
                      <a:cubicBezTo>
                        <a:pt x="0" y="1"/>
                        <a:pt x="0" y="893"/>
                        <a:pt x="544" y="893"/>
                      </a:cubicBezTo>
                      <a:cubicBezTo>
                        <a:pt x="1174" y="893"/>
                        <a:pt x="1174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7" name="Google Shape;3217;p62"/>
                <p:cNvSpPr/>
                <p:nvPr/>
              </p:nvSpPr>
              <p:spPr>
                <a:xfrm>
                  <a:off x="4256550" y="2539200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631" y="1"/>
                      </a:moveTo>
                      <a:cubicBezTo>
                        <a:pt x="0" y="1"/>
                        <a:pt x="0" y="914"/>
                        <a:pt x="631" y="914"/>
                      </a:cubicBezTo>
                      <a:cubicBezTo>
                        <a:pt x="1175" y="914"/>
                        <a:pt x="1175" y="1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8" name="Google Shape;3218;p62"/>
                <p:cNvSpPr/>
                <p:nvPr/>
              </p:nvSpPr>
              <p:spPr>
                <a:xfrm>
                  <a:off x="4301675" y="2430475"/>
                  <a:ext cx="29925" cy="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915" extrusionOk="0">
                      <a:moveTo>
                        <a:pt x="653" y="1"/>
                      </a:moveTo>
                      <a:cubicBezTo>
                        <a:pt x="0" y="1"/>
                        <a:pt x="0" y="914"/>
                        <a:pt x="653" y="914"/>
                      </a:cubicBezTo>
                      <a:cubicBezTo>
                        <a:pt x="1196" y="914"/>
                        <a:pt x="1196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9" name="Google Shape;3219;p62"/>
                <p:cNvSpPr/>
                <p:nvPr/>
              </p:nvSpPr>
              <p:spPr>
                <a:xfrm>
                  <a:off x="4406050" y="2471250"/>
                  <a:ext cx="2720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914" extrusionOk="0">
                      <a:moveTo>
                        <a:pt x="544" y="1"/>
                      </a:moveTo>
                      <a:cubicBezTo>
                        <a:pt x="0" y="1"/>
                        <a:pt x="0" y="914"/>
                        <a:pt x="544" y="914"/>
                      </a:cubicBezTo>
                      <a:cubicBezTo>
                        <a:pt x="1087" y="914"/>
                        <a:pt x="1087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0" name="Google Shape;3220;p62"/>
                <p:cNvSpPr/>
                <p:nvPr/>
              </p:nvSpPr>
              <p:spPr>
                <a:xfrm>
                  <a:off x="4360925" y="2315250"/>
                  <a:ext cx="2720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914" extrusionOk="0">
                      <a:moveTo>
                        <a:pt x="544" y="0"/>
                      </a:moveTo>
                      <a:cubicBezTo>
                        <a:pt x="0" y="0"/>
                        <a:pt x="0" y="913"/>
                        <a:pt x="544" y="913"/>
                      </a:cubicBezTo>
                      <a:cubicBezTo>
                        <a:pt x="1088" y="913"/>
                        <a:pt x="1088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1" name="Google Shape;3221;p62"/>
                <p:cNvSpPr/>
                <p:nvPr/>
              </p:nvSpPr>
              <p:spPr>
                <a:xfrm>
                  <a:off x="4471825" y="2369600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544" y="0"/>
                      </a:moveTo>
                      <a:cubicBezTo>
                        <a:pt x="0" y="0"/>
                        <a:pt x="0" y="914"/>
                        <a:pt x="544" y="914"/>
                      </a:cubicBezTo>
                      <a:cubicBezTo>
                        <a:pt x="1174" y="914"/>
                        <a:pt x="1174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2" name="Google Shape;3222;p62"/>
                <p:cNvSpPr/>
                <p:nvPr/>
              </p:nvSpPr>
              <p:spPr>
                <a:xfrm>
                  <a:off x="3883100" y="2974100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544" y="0"/>
                      </a:moveTo>
                      <a:cubicBezTo>
                        <a:pt x="0" y="0"/>
                        <a:pt x="0" y="913"/>
                        <a:pt x="544" y="913"/>
                      </a:cubicBezTo>
                      <a:cubicBezTo>
                        <a:pt x="1174" y="913"/>
                        <a:pt x="1174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3" name="Google Shape;3223;p62"/>
                <p:cNvSpPr/>
                <p:nvPr/>
              </p:nvSpPr>
              <p:spPr>
                <a:xfrm>
                  <a:off x="3602050" y="3014850"/>
                  <a:ext cx="29375" cy="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5" extrusionOk="0">
                      <a:moveTo>
                        <a:pt x="544" y="1"/>
                      </a:moveTo>
                      <a:cubicBezTo>
                        <a:pt x="0" y="1"/>
                        <a:pt x="0" y="914"/>
                        <a:pt x="544" y="914"/>
                      </a:cubicBezTo>
                      <a:cubicBezTo>
                        <a:pt x="1175" y="914"/>
                        <a:pt x="1175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4" name="Google Shape;3224;p62"/>
                <p:cNvSpPr/>
                <p:nvPr/>
              </p:nvSpPr>
              <p:spPr>
                <a:xfrm>
                  <a:off x="3692825" y="3103475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544" y="0"/>
                      </a:moveTo>
                      <a:cubicBezTo>
                        <a:pt x="1" y="0"/>
                        <a:pt x="1" y="914"/>
                        <a:pt x="544" y="914"/>
                      </a:cubicBezTo>
                      <a:cubicBezTo>
                        <a:pt x="1175" y="914"/>
                        <a:pt x="1175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5" name="Google Shape;3225;p62"/>
                <p:cNvSpPr/>
                <p:nvPr/>
              </p:nvSpPr>
              <p:spPr>
                <a:xfrm>
                  <a:off x="3758050" y="3001275"/>
                  <a:ext cx="2992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914" extrusionOk="0">
                      <a:moveTo>
                        <a:pt x="653" y="0"/>
                      </a:moveTo>
                      <a:cubicBezTo>
                        <a:pt x="1" y="0"/>
                        <a:pt x="1" y="914"/>
                        <a:pt x="653" y="914"/>
                      </a:cubicBezTo>
                      <a:cubicBezTo>
                        <a:pt x="1197" y="914"/>
                        <a:pt x="1197" y="0"/>
                        <a:pt x="65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6" name="Google Shape;3226;p62"/>
                <p:cNvSpPr/>
                <p:nvPr/>
              </p:nvSpPr>
              <p:spPr>
                <a:xfrm>
                  <a:off x="3930375" y="3105650"/>
                  <a:ext cx="2940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14" extrusionOk="0">
                      <a:moveTo>
                        <a:pt x="631" y="0"/>
                      </a:moveTo>
                      <a:cubicBezTo>
                        <a:pt x="1" y="0"/>
                        <a:pt x="1" y="914"/>
                        <a:pt x="631" y="914"/>
                      </a:cubicBezTo>
                      <a:cubicBezTo>
                        <a:pt x="1175" y="914"/>
                        <a:pt x="1175" y="0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7" name="Google Shape;3227;p62"/>
                <p:cNvSpPr/>
                <p:nvPr/>
              </p:nvSpPr>
              <p:spPr>
                <a:xfrm>
                  <a:off x="3531925" y="3128475"/>
                  <a:ext cx="2937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893" extrusionOk="0">
                      <a:moveTo>
                        <a:pt x="631" y="1"/>
                      </a:moveTo>
                      <a:cubicBezTo>
                        <a:pt x="0" y="1"/>
                        <a:pt x="0" y="892"/>
                        <a:pt x="631" y="892"/>
                      </a:cubicBezTo>
                      <a:cubicBezTo>
                        <a:pt x="1174" y="892"/>
                        <a:pt x="1174" y="1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8" name="Google Shape;3228;p62"/>
                <p:cNvSpPr/>
                <p:nvPr/>
              </p:nvSpPr>
              <p:spPr>
                <a:xfrm>
                  <a:off x="3280225" y="1746950"/>
                  <a:ext cx="937750" cy="77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10" h="30822" extrusionOk="0">
                      <a:moveTo>
                        <a:pt x="19574" y="0"/>
                      </a:moveTo>
                      <a:cubicBezTo>
                        <a:pt x="16307" y="0"/>
                        <a:pt x="12861" y="865"/>
                        <a:pt x="10068" y="2336"/>
                      </a:cubicBezTo>
                      <a:cubicBezTo>
                        <a:pt x="6981" y="3967"/>
                        <a:pt x="4893" y="6880"/>
                        <a:pt x="3545" y="9946"/>
                      </a:cubicBezTo>
                      <a:cubicBezTo>
                        <a:pt x="2088" y="13317"/>
                        <a:pt x="1458" y="17013"/>
                        <a:pt x="740" y="20645"/>
                      </a:cubicBezTo>
                      <a:cubicBezTo>
                        <a:pt x="88" y="23993"/>
                        <a:pt x="1" y="27711"/>
                        <a:pt x="1914" y="30712"/>
                      </a:cubicBezTo>
                      <a:cubicBezTo>
                        <a:pt x="1967" y="30791"/>
                        <a:pt x="2037" y="30822"/>
                        <a:pt x="2104" y="30822"/>
                      </a:cubicBezTo>
                      <a:cubicBezTo>
                        <a:pt x="2259" y="30822"/>
                        <a:pt x="2399" y="30653"/>
                        <a:pt x="2262" y="30517"/>
                      </a:cubicBezTo>
                      <a:cubicBezTo>
                        <a:pt x="283" y="27342"/>
                        <a:pt x="631" y="23645"/>
                        <a:pt x="1284" y="20188"/>
                      </a:cubicBezTo>
                      <a:cubicBezTo>
                        <a:pt x="1827" y="17122"/>
                        <a:pt x="2545" y="14034"/>
                        <a:pt x="3545" y="11034"/>
                      </a:cubicBezTo>
                      <a:cubicBezTo>
                        <a:pt x="4719" y="7968"/>
                        <a:pt x="6611" y="5163"/>
                        <a:pt x="9329" y="3249"/>
                      </a:cubicBezTo>
                      <a:cubicBezTo>
                        <a:pt x="12318" y="1202"/>
                        <a:pt x="16347" y="523"/>
                        <a:pt x="19983" y="523"/>
                      </a:cubicBezTo>
                      <a:cubicBezTo>
                        <a:pt x="20210" y="523"/>
                        <a:pt x="20435" y="526"/>
                        <a:pt x="20658" y="531"/>
                      </a:cubicBezTo>
                      <a:cubicBezTo>
                        <a:pt x="24006" y="618"/>
                        <a:pt x="27464" y="2445"/>
                        <a:pt x="29899" y="4793"/>
                      </a:cubicBezTo>
                      <a:cubicBezTo>
                        <a:pt x="31617" y="6424"/>
                        <a:pt x="32530" y="9055"/>
                        <a:pt x="33443" y="11229"/>
                      </a:cubicBezTo>
                      <a:cubicBezTo>
                        <a:pt x="34335" y="13491"/>
                        <a:pt x="35074" y="15752"/>
                        <a:pt x="35531" y="18209"/>
                      </a:cubicBezTo>
                      <a:cubicBezTo>
                        <a:pt x="36161" y="21732"/>
                        <a:pt x="37510" y="25624"/>
                        <a:pt x="34618" y="28625"/>
                      </a:cubicBezTo>
                      <a:cubicBezTo>
                        <a:pt x="34485" y="28757"/>
                        <a:pt x="34604" y="28952"/>
                        <a:pt x="34746" y="28952"/>
                      </a:cubicBezTo>
                      <a:cubicBezTo>
                        <a:pt x="34790" y="28952"/>
                        <a:pt x="34837" y="28933"/>
                        <a:pt x="34879" y="28886"/>
                      </a:cubicBezTo>
                      <a:cubicBezTo>
                        <a:pt x="37249" y="26537"/>
                        <a:pt x="37053" y="23645"/>
                        <a:pt x="36422" y="20558"/>
                      </a:cubicBezTo>
                      <a:cubicBezTo>
                        <a:pt x="35792" y="17296"/>
                        <a:pt x="35161" y="14208"/>
                        <a:pt x="33900" y="11142"/>
                      </a:cubicBezTo>
                      <a:cubicBezTo>
                        <a:pt x="32987" y="8772"/>
                        <a:pt x="31987" y="6250"/>
                        <a:pt x="30182" y="4423"/>
                      </a:cubicBezTo>
                      <a:cubicBezTo>
                        <a:pt x="27920" y="2075"/>
                        <a:pt x="24463" y="531"/>
                        <a:pt x="21201" y="74"/>
                      </a:cubicBezTo>
                      <a:cubicBezTo>
                        <a:pt x="20667" y="24"/>
                        <a:pt x="20123" y="0"/>
                        <a:pt x="195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9" name="Google Shape;3229;p62"/>
                <p:cNvSpPr/>
                <p:nvPr/>
              </p:nvSpPr>
              <p:spPr>
                <a:xfrm>
                  <a:off x="3459075" y="1982900"/>
                  <a:ext cx="601250" cy="19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0" h="7840" extrusionOk="0">
                      <a:moveTo>
                        <a:pt x="19179" y="0"/>
                      </a:moveTo>
                      <a:cubicBezTo>
                        <a:pt x="19091" y="0"/>
                        <a:pt x="19027" y="48"/>
                        <a:pt x="19027" y="160"/>
                      </a:cubicBezTo>
                      <a:cubicBezTo>
                        <a:pt x="18483" y="1596"/>
                        <a:pt x="18309" y="2509"/>
                        <a:pt x="16504" y="2596"/>
                      </a:cubicBezTo>
                      <a:cubicBezTo>
                        <a:pt x="16059" y="2621"/>
                        <a:pt x="15546" y="2670"/>
                        <a:pt x="15037" y="2670"/>
                      </a:cubicBezTo>
                      <a:cubicBezTo>
                        <a:pt x="13784" y="2670"/>
                        <a:pt x="12556" y="2374"/>
                        <a:pt x="12417" y="704"/>
                      </a:cubicBezTo>
                      <a:cubicBezTo>
                        <a:pt x="12369" y="550"/>
                        <a:pt x="12270" y="480"/>
                        <a:pt x="12172" y="480"/>
                      </a:cubicBezTo>
                      <a:cubicBezTo>
                        <a:pt x="12090" y="480"/>
                        <a:pt x="12009" y="528"/>
                        <a:pt x="11960" y="617"/>
                      </a:cubicBezTo>
                      <a:cubicBezTo>
                        <a:pt x="11699" y="1335"/>
                        <a:pt x="11416" y="1878"/>
                        <a:pt x="10981" y="2422"/>
                      </a:cubicBezTo>
                      <a:cubicBezTo>
                        <a:pt x="10526" y="2984"/>
                        <a:pt x="9594" y="3068"/>
                        <a:pt x="8769" y="3068"/>
                      </a:cubicBezTo>
                      <a:cubicBezTo>
                        <a:pt x="8412" y="3068"/>
                        <a:pt x="8076" y="3052"/>
                        <a:pt x="7807" y="3052"/>
                      </a:cubicBezTo>
                      <a:cubicBezTo>
                        <a:pt x="6263" y="3139"/>
                        <a:pt x="4632" y="3335"/>
                        <a:pt x="3088" y="3422"/>
                      </a:cubicBezTo>
                      <a:cubicBezTo>
                        <a:pt x="1457" y="3509"/>
                        <a:pt x="370" y="6140"/>
                        <a:pt x="1" y="7575"/>
                      </a:cubicBezTo>
                      <a:cubicBezTo>
                        <a:pt x="1" y="7741"/>
                        <a:pt x="128" y="7840"/>
                        <a:pt x="251" y="7840"/>
                      </a:cubicBezTo>
                      <a:cubicBezTo>
                        <a:pt x="337" y="7840"/>
                        <a:pt x="421" y="7792"/>
                        <a:pt x="457" y="7684"/>
                      </a:cubicBezTo>
                      <a:cubicBezTo>
                        <a:pt x="740" y="6771"/>
                        <a:pt x="1827" y="3879"/>
                        <a:pt x="3088" y="3879"/>
                      </a:cubicBezTo>
                      <a:cubicBezTo>
                        <a:pt x="4806" y="3879"/>
                        <a:pt x="6524" y="3596"/>
                        <a:pt x="8350" y="3509"/>
                      </a:cubicBezTo>
                      <a:cubicBezTo>
                        <a:pt x="10346" y="3432"/>
                        <a:pt x="11207" y="3068"/>
                        <a:pt x="12009" y="1489"/>
                      </a:cubicBezTo>
                      <a:lnTo>
                        <a:pt x="12009" y="1489"/>
                      </a:lnTo>
                      <a:cubicBezTo>
                        <a:pt x="12102" y="2130"/>
                        <a:pt x="12361" y="2767"/>
                        <a:pt x="13047" y="2965"/>
                      </a:cubicBezTo>
                      <a:cubicBezTo>
                        <a:pt x="13645" y="3096"/>
                        <a:pt x="14439" y="3161"/>
                        <a:pt x="15243" y="3161"/>
                      </a:cubicBezTo>
                      <a:cubicBezTo>
                        <a:pt x="16048" y="3161"/>
                        <a:pt x="16863" y="3096"/>
                        <a:pt x="17505" y="2965"/>
                      </a:cubicBezTo>
                      <a:cubicBezTo>
                        <a:pt x="18592" y="2792"/>
                        <a:pt x="18853" y="1965"/>
                        <a:pt x="19223" y="965"/>
                      </a:cubicBezTo>
                      <a:cubicBezTo>
                        <a:pt x="19297" y="731"/>
                        <a:pt x="19324" y="634"/>
                        <a:pt x="19366" y="634"/>
                      </a:cubicBezTo>
                      <a:cubicBezTo>
                        <a:pt x="19422" y="634"/>
                        <a:pt x="19506" y="804"/>
                        <a:pt x="19766" y="1052"/>
                      </a:cubicBezTo>
                      <a:cubicBezTo>
                        <a:pt x="20114" y="1422"/>
                        <a:pt x="20571" y="1791"/>
                        <a:pt x="20940" y="2139"/>
                      </a:cubicBezTo>
                      <a:cubicBezTo>
                        <a:pt x="21745" y="3052"/>
                        <a:pt x="22658" y="3770"/>
                        <a:pt x="23571" y="4509"/>
                      </a:cubicBezTo>
                      <a:cubicBezTo>
                        <a:pt x="23611" y="4549"/>
                        <a:pt x="23662" y="4566"/>
                        <a:pt x="23713" y="4566"/>
                      </a:cubicBezTo>
                      <a:cubicBezTo>
                        <a:pt x="23881" y="4566"/>
                        <a:pt x="24050" y="4377"/>
                        <a:pt x="23832" y="4227"/>
                      </a:cubicBezTo>
                      <a:cubicBezTo>
                        <a:pt x="22288" y="2965"/>
                        <a:pt x="20853" y="1422"/>
                        <a:pt x="19396" y="74"/>
                      </a:cubicBezTo>
                      <a:cubicBezTo>
                        <a:pt x="19322" y="27"/>
                        <a:pt x="19244" y="0"/>
                        <a:pt x="191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0" name="Google Shape;3230;p62"/>
                <p:cNvSpPr/>
                <p:nvPr/>
              </p:nvSpPr>
              <p:spPr>
                <a:xfrm>
                  <a:off x="3198700" y="2881675"/>
                  <a:ext cx="56550" cy="4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1719" extrusionOk="0">
                      <a:moveTo>
                        <a:pt x="1174" y="1"/>
                      </a:moveTo>
                      <a:cubicBezTo>
                        <a:pt x="0" y="1"/>
                        <a:pt x="0" y="1718"/>
                        <a:pt x="1174" y="1718"/>
                      </a:cubicBezTo>
                      <a:cubicBezTo>
                        <a:pt x="2261" y="1718"/>
                        <a:pt x="2261" y="1"/>
                        <a:pt x="1174" y="1"/>
                      </a:cubicBezTo>
                      <a:close/>
                    </a:path>
                  </a:pathLst>
                </a:custGeom>
                <a:solidFill>
                  <a:srgbClr val="FFD0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1" name="Google Shape;3231;p62"/>
                <p:cNvSpPr/>
                <p:nvPr/>
              </p:nvSpPr>
              <p:spPr>
                <a:xfrm>
                  <a:off x="4388100" y="2827325"/>
                  <a:ext cx="56550" cy="4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1718" extrusionOk="0">
                      <a:moveTo>
                        <a:pt x="1088" y="0"/>
                      </a:moveTo>
                      <a:cubicBezTo>
                        <a:pt x="1" y="0"/>
                        <a:pt x="1" y="1718"/>
                        <a:pt x="1088" y="1718"/>
                      </a:cubicBezTo>
                      <a:cubicBezTo>
                        <a:pt x="2262" y="1718"/>
                        <a:pt x="2262" y="0"/>
                        <a:pt x="1088" y="0"/>
                      </a:cubicBezTo>
                      <a:close/>
                    </a:path>
                  </a:pathLst>
                </a:custGeom>
                <a:solidFill>
                  <a:srgbClr val="FFD0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32" name="Google Shape;3232;p62"/>
              <p:cNvSpPr/>
              <p:nvPr/>
            </p:nvSpPr>
            <p:spPr>
              <a:xfrm>
                <a:off x="4559650" y="2394850"/>
                <a:ext cx="58725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1827" extrusionOk="0">
                    <a:moveTo>
                      <a:pt x="1175" y="0"/>
                    </a:moveTo>
                    <a:cubicBezTo>
                      <a:pt x="0" y="0"/>
                      <a:pt x="0" y="1827"/>
                      <a:pt x="1175" y="1827"/>
                    </a:cubicBezTo>
                    <a:cubicBezTo>
                      <a:pt x="2349" y="1827"/>
                      <a:pt x="2349" y="0"/>
                      <a:pt x="1175" y="0"/>
                    </a:cubicBezTo>
                    <a:close/>
                  </a:path>
                </a:pathLst>
              </a:custGeom>
              <a:solidFill>
                <a:srgbClr val="FFD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33" name="Google Shape;3233;p62"/>
              <p:cNvGrpSpPr/>
              <p:nvPr/>
            </p:nvGrpSpPr>
            <p:grpSpPr>
              <a:xfrm>
                <a:off x="3526800" y="2521350"/>
                <a:ext cx="364475" cy="209350"/>
                <a:chOff x="2841000" y="1673625"/>
                <a:chExt cx="364475" cy="209350"/>
              </a:xfrm>
            </p:grpSpPr>
            <p:sp>
              <p:nvSpPr>
                <p:cNvPr id="3234" name="Google Shape;3234;p62"/>
                <p:cNvSpPr/>
                <p:nvPr/>
              </p:nvSpPr>
              <p:spPr>
                <a:xfrm>
                  <a:off x="2863825" y="1675775"/>
                  <a:ext cx="328375" cy="20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5" h="8065" extrusionOk="0">
                      <a:moveTo>
                        <a:pt x="5611" y="2834"/>
                      </a:moveTo>
                      <a:cubicBezTo>
                        <a:pt x="5524" y="2921"/>
                        <a:pt x="5524" y="3008"/>
                        <a:pt x="5437" y="3117"/>
                      </a:cubicBezTo>
                      <a:cubicBezTo>
                        <a:pt x="5437" y="3008"/>
                        <a:pt x="5328" y="2921"/>
                        <a:pt x="5241" y="2834"/>
                      </a:cubicBezTo>
                      <a:close/>
                      <a:moveTo>
                        <a:pt x="11461" y="0"/>
                      </a:moveTo>
                      <a:cubicBezTo>
                        <a:pt x="11386" y="0"/>
                        <a:pt x="11306" y="9"/>
                        <a:pt x="11221" y="29"/>
                      </a:cubicBezTo>
                      <a:cubicBezTo>
                        <a:pt x="10503" y="116"/>
                        <a:pt x="9785" y="486"/>
                        <a:pt x="9046" y="660"/>
                      </a:cubicBezTo>
                      <a:cubicBezTo>
                        <a:pt x="8959" y="747"/>
                        <a:pt x="8785" y="834"/>
                        <a:pt x="8590" y="834"/>
                      </a:cubicBezTo>
                      <a:cubicBezTo>
                        <a:pt x="8281" y="735"/>
                        <a:pt x="7951" y="693"/>
                        <a:pt x="7612" y="693"/>
                      </a:cubicBezTo>
                      <a:cubicBezTo>
                        <a:pt x="6758" y="693"/>
                        <a:pt x="5845" y="964"/>
                        <a:pt x="5067" y="1291"/>
                      </a:cubicBezTo>
                      <a:lnTo>
                        <a:pt x="4980" y="1378"/>
                      </a:lnTo>
                      <a:cubicBezTo>
                        <a:pt x="3523" y="1486"/>
                        <a:pt x="2175" y="1573"/>
                        <a:pt x="718" y="1747"/>
                      </a:cubicBezTo>
                      <a:cubicBezTo>
                        <a:pt x="1" y="1834"/>
                        <a:pt x="88" y="3008"/>
                        <a:pt x="718" y="3204"/>
                      </a:cubicBezTo>
                      <a:cubicBezTo>
                        <a:pt x="1175" y="3291"/>
                        <a:pt x="1631" y="3378"/>
                        <a:pt x="2066" y="3465"/>
                      </a:cubicBezTo>
                      <a:cubicBezTo>
                        <a:pt x="2066" y="3661"/>
                        <a:pt x="2175" y="3835"/>
                        <a:pt x="2436" y="4009"/>
                      </a:cubicBezTo>
                      <a:cubicBezTo>
                        <a:pt x="2893" y="4204"/>
                        <a:pt x="3436" y="4465"/>
                        <a:pt x="4067" y="4748"/>
                      </a:cubicBezTo>
                      <a:cubicBezTo>
                        <a:pt x="5524" y="6096"/>
                        <a:pt x="7328" y="6814"/>
                        <a:pt x="9046" y="7901"/>
                      </a:cubicBezTo>
                      <a:cubicBezTo>
                        <a:pt x="9155" y="7968"/>
                        <a:pt x="9268" y="7998"/>
                        <a:pt x="9379" y="7998"/>
                      </a:cubicBezTo>
                      <a:cubicBezTo>
                        <a:pt x="9735" y="7998"/>
                        <a:pt x="10067" y="7685"/>
                        <a:pt x="10133" y="7270"/>
                      </a:cubicBezTo>
                      <a:cubicBezTo>
                        <a:pt x="10133" y="7096"/>
                        <a:pt x="10133" y="7009"/>
                        <a:pt x="10220" y="6922"/>
                      </a:cubicBezTo>
                      <a:cubicBezTo>
                        <a:pt x="10960" y="7270"/>
                        <a:pt x="11851" y="7553"/>
                        <a:pt x="12504" y="8010"/>
                      </a:cubicBezTo>
                      <a:cubicBezTo>
                        <a:pt x="12561" y="8048"/>
                        <a:pt x="12624" y="8064"/>
                        <a:pt x="12687" y="8064"/>
                      </a:cubicBezTo>
                      <a:cubicBezTo>
                        <a:pt x="12910" y="8064"/>
                        <a:pt x="13134" y="7863"/>
                        <a:pt x="13134" y="7727"/>
                      </a:cubicBezTo>
                      <a:cubicBezTo>
                        <a:pt x="13134" y="7466"/>
                        <a:pt x="12938" y="7357"/>
                        <a:pt x="12851" y="7270"/>
                      </a:cubicBezTo>
                      <a:cubicBezTo>
                        <a:pt x="12504" y="7009"/>
                        <a:pt x="12308" y="6640"/>
                        <a:pt x="12047" y="6270"/>
                      </a:cubicBezTo>
                      <a:cubicBezTo>
                        <a:pt x="11590" y="5553"/>
                        <a:pt x="10960" y="4922"/>
                        <a:pt x="10590" y="4204"/>
                      </a:cubicBezTo>
                      <a:cubicBezTo>
                        <a:pt x="10590" y="4096"/>
                        <a:pt x="10503" y="4009"/>
                        <a:pt x="10416" y="4009"/>
                      </a:cubicBezTo>
                      <a:cubicBezTo>
                        <a:pt x="10960" y="3008"/>
                        <a:pt x="11590" y="2117"/>
                        <a:pt x="12047" y="1030"/>
                      </a:cubicBezTo>
                      <a:cubicBezTo>
                        <a:pt x="12278" y="549"/>
                        <a:pt x="12032" y="0"/>
                        <a:pt x="1146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5" name="Google Shape;3235;p62"/>
                <p:cNvSpPr/>
                <p:nvPr/>
              </p:nvSpPr>
              <p:spPr>
                <a:xfrm>
                  <a:off x="2844550" y="1723800"/>
                  <a:ext cx="360925" cy="15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7" h="6367" extrusionOk="0">
                      <a:moveTo>
                        <a:pt x="1087" y="556"/>
                      </a:moveTo>
                      <a:cubicBezTo>
                        <a:pt x="3239" y="802"/>
                        <a:pt x="5396" y="1044"/>
                        <a:pt x="7469" y="1370"/>
                      </a:cubicBezTo>
                      <a:cubicBezTo>
                        <a:pt x="8556" y="1457"/>
                        <a:pt x="9556" y="1631"/>
                        <a:pt x="10556" y="1740"/>
                      </a:cubicBezTo>
                      <a:cubicBezTo>
                        <a:pt x="11187" y="1827"/>
                        <a:pt x="11535" y="2718"/>
                        <a:pt x="11905" y="3175"/>
                      </a:cubicBezTo>
                      <a:cubicBezTo>
                        <a:pt x="12504" y="4010"/>
                        <a:pt x="13118" y="4845"/>
                        <a:pt x="13672" y="5731"/>
                      </a:cubicBezTo>
                      <a:lnTo>
                        <a:pt x="13672" y="5731"/>
                      </a:lnTo>
                      <a:cubicBezTo>
                        <a:pt x="10897" y="4935"/>
                        <a:pt x="8198" y="3831"/>
                        <a:pt x="5555" y="2631"/>
                      </a:cubicBezTo>
                      <a:cubicBezTo>
                        <a:pt x="4084" y="2017"/>
                        <a:pt x="2486" y="1402"/>
                        <a:pt x="1087" y="556"/>
                      </a:cubicBezTo>
                      <a:close/>
                      <a:moveTo>
                        <a:pt x="228" y="0"/>
                      </a:moveTo>
                      <a:cubicBezTo>
                        <a:pt x="85" y="0"/>
                        <a:pt x="14" y="117"/>
                        <a:pt x="16" y="233"/>
                      </a:cubicBezTo>
                      <a:lnTo>
                        <a:pt x="16" y="233"/>
                      </a:lnTo>
                      <a:cubicBezTo>
                        <a:pt x="0" y="310"/>
                        <a:pt x="27" y="395"/>
                        <a:pt x="119" y="457"/>
                      </a:cubicBezTo>
                      <a:cubicBezTo>
                        <a:pt x="1750" y="1631"/>
                        <a:pt x="3837" y="2370"/>
                        <a:pt x="5751" y="3175"/>
                      </a:cubicBezTo>
                      <a:cubicBezTo>
                        <a:pt x="8382" y="4458"/>
                        <a:pt x="11274" y="5632"/>
                        <a:pt x="14079" y="6350"/>
                      </a:cubicBezTo>
                      <a:cubicBezTo>
                        <a:pt x="14117" y="6361"/>
                        <a:pt x="14152" y="6367"/>
                        <a:pt x="14184" y="6367"/>
                      </a:cubicBezTo>
                      <a:cubicBezTo>
                        <a:pt x="14382" y="6367"/>
                        <a:pt x="14437" y="6149"/>
                        <a:pt x="14362" y="5980"/>
                      </a:cubicBezTo>
                      <a:cubicBezTo>
                        <a:pt x="13818" y="5175"/>
                        <a:pt x="13275" y="4262"/>
                        <a:pt x="12622" y="3458"/>
                      </a:cubicBezTo>
                      <a:cubicBezTo>
                        <a:pt x="12274" y="2914"/>
                        <a:pt x="11644" y="1740"/>
                        <a:pt x="11100" y="1370"/>
                      </a:cubicBezTo>
                      <a:cubicBezTo>
                        <a:pt x="10556" y="1087"/>
                        <a:pt x="9274" y="1087"/>
                        <a:pt x="8643" y="1087"/>
                      </a:cubicBezTo>
                      <a:cubicBezTo>
                        <a:pt x="5838" y="653"/>
                        <a:pt x="3033" y="283"/>
                        <a:pt x="2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6" name="Google Shape;3236;p62"/>
                <p:cNvSpPr/>
                <p:nvPr/>
              </p:nvSpPr>
              <p:spPr>
                <a:xfrm>
                  <a:off x="2841000" y="1673625"/>
                  <a:ext cx="333600" cy="9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3890" extrusionOk="0">
                      <a:moveTo>
                        <a:pt x="12546" y="1"/>
                      </a:moveTo>
                      <a:cubicBezTo>
                        <a:pt x="12321" y="1"/>
                        <a:pt x="12112" y="28"/>
                        <a:pt x="12047" y="28"/>
                      </a:cubicBezTo>
                      <a:cubicBezTo>
                        <a:pt x="10046" y="115"/>
                        <a:pt x="8067" y="746"/>
                        <a:pt x="6067" y="920"/>
                      </a:cubicBezTo>
                      <a:cubicBezTo>
                        <a:pt x="4175" y="1203"/>
                        <a:pt x="2262" y="1572"/>
                        <a:pt x="370" y="1920"/>
                      </a:cubicBezTo>
                      <a:cubicBezTo>
                        <a:pt x="0" y="1920"/>
                        <a:pt x="174" y="2377"/>
                        <a:pt x="457" y="2377"/>
                      </a:cubicBezTo>
                      <a:cubicBezTo>
                        <a:pt x="3088" y="1833"/>
                        <a:pt x="5806" y="1464"/>
                        <a:pt x="8415" y="1116"/>
                      </a:cubicBezTo>
                      <a:cubicBezTo>
                        <a:pt x="9503" y="1029"/>
                        <a:pt x="10503" y="746"/>
                        <a:pt x="11503" y="572"/>
                      </a:cubicBezTo>
                      <a:cubicBezTo>
                        <a:pt x="11820" y="496"/>
                        <a:pt x="12057" y="463"/>
                        <a:pt x="12231" y="463"/>
                      </a:cubicBezTo>
                      <a:cubicBezTo>
                        <a:pt x="13105" y="463"/>
                        <a:pt x="12369" y="1307"/>
                        <a:pt x="12134" y="1833"/>
                      </a:cubicBezTo>
                      <a:cubicBezTo>
                        <a:pt x="11873" y="2464"/>
                        <a:pt x="11677" y="2920"/>
                        <a:pt x="11242" y="3464"/>
                      </a:cubicBezTo>
                      <a:cubicBezTo>
                        <a:pt x="11090" y="3684"/>
                        <a:pt x="11226" y="3890"/>
                        <a:pt x="11417" y="3890"/>
                      </a:cubicBezTo>
                      <a:cubicBezTo>
                        <a:pt x="11472" y="3890"/>
                        <a:pt x="11532" y="3873"/>
                        <a:pt x="11590" y="3834"/>
                      </a:cubicBezTo>
                      <a:cubicBezTo>
                        <a:pt x="12221" y="2920"/>
                        <a:pt x="13047" y="1572"/>
                        <a:pt x="13221" y="485"/>
                      </a:cubicBezTo>
                      <a:cubicBezTo>
                        <a:pt x="13343" y="77"/>
                        <a:pt x="12922" y="1"/>
                        <a:pt x="125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7" name="Google Shape;3237;p62"/>
                <p:cNvSpPr/>
                <p:nvPr/>
              </p:nvSpPr>
              <p:spPr>
                <a:xfrm>
                  <a:off x="2842300" y="1725125"/>
                  <a:ext cx="278400" cy="1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6" h="6202" extrusionOk="0">
                      <a:moveTo>
                        <a:pt x="329" y="0"/>
                      </a:moveTo>
                      <a:cubicBezTo>
                        <a:pt x="126" y="0"/>
                        <a:pt x="0" y="265"/>
                        <a:pt x="209" y="404"/>
                      </a:cubicBezTo>
                      <a:cubicBezTo>
                        <a:pt x="2384" y="1861"/>
                        <a:pt x="4667" y="3035"/>
                        <a:pt x="6841" y="4405"/>
                      </a:cubicBezTo>
                      <a:cubicBezTo>
                        <a:pt x="7691" y="4888"/>
                        <a:pt x="9202" y="6201"/>
                        <a:pt x="10178" y="6201"/>
                      </a:cubicBezTo>
                      <a:cubicBezTo>
                        <a:pt x="10650" y="6201"/>
                        <a:pt x="10996" y="5894"/>
                        <a:pt x="11081" y="5035"/>
                      </a:cubicBezTo>
                      <a:cubicBezTo>
                        <a:pt x="11136" y="4894"/>
                        <a:pt x="11049" y="4823"/>
                        <a:pt x="10937" y="4823"/>
                      </a:cubicBezTo>
                      <a:cubicBezTo>
                        <a:pt x="10826" y="4823"/>
                        <a:pt x="10690" y="4894"/>
                        <a:pt x="10646" y="5035"/>
                      </a:cubicBezTo>
                      <a:cubicBezTo>
                        <a:pt x="10606" y="5568"/>
                        <a:pt x="10446" y="5753"/>
                        <a:pt x="10218" y="5753"/>
                      </a:cubicBezTo>
                      <a:cubicBezTo>
                        <a:pt x="9832" y="5753"/>
                        <a:pt x="9253" y="5222"/>
                        <a:pt x="8733" y="4948"/>
                      </a:cubicBezTo>
                      <a:cubicBezTo>
                        <a:pt x="7559" y="4296"/>
                        <a:pt x="6385" y="3579"/>
                        <a:pt x="5210" y="2861"/>
                      </a:cubicBezTo>
                      <a:cubicBezTo>
                        <a:pt x="3667" y="1948"/>
                        <a:pt x="2036" y="1034"/>
                        <a:pt x="492" y="56"/>
                      </a:cubicBezTo>
                      <a:cubicBezTo>
                        <a:pt x="435" y="17"/>
                        <a:pt x="380" y="0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238" name="Google Shape;3238;p62"/>
            <p:cNvSpPr/>
            <p:nvPr/>
          </p:nvSpPr>
          <p:spPr>
            <a:xfrm>
              <a:off x="3599800" y="3272200"/>
              <a:ext cx="56550" cy="42975"/>
            </a:xfrm>
            <a:custGeom>
              <a:avLst/>
              <a:gdLst/>
              <a:ahLst/>
              <a:cxnLst/>
              <a:rect l="l" t="t" r="r" b="b"/>
              <a:pathLst>
                <a:path w="2262" h="1719" extrusionOk="0">
                  <a:moveTo>
                    <a:pt x="1174" y="1"/>
                  </a:moveTo>
                  <a:cubicBezTo>
                    <a:pt x="0" y="1"/>
                    <a:pt x="0" y="1718"/>
                    <a:pt x="1174" y="1718"/>
                  </a:cubicBezTo>
                  <a:cubicBezTo>
                    <a:pt x="2261" y="1718"/>
                    <a:pt x="2261" y="1"/>
                    <a:pt x="1174" y="1"/>
                  </a:cubicBezTo>
                  <a:close/>
                </a:path>
              </a:pathLst>
            </a:custGeom>
            <a:solidFill>
              <a:srgbClr val="FFD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9" name="Google Shape;3239;p62"/>
          <p:cNvSpPr/>
          <p:nvPr/>
        </p:nvSpPr>
        <p:spPr>
          <a:xfrm rot="10800000">
            <a:off x="1259667" y="3761375"/>
            <a:ext cx="1824066" cy="15725"/>
          </a:xfrm>
          <a:custGeom>
            <a:avLst/>
            <a:gdLst/>
            <a:ahLst/>
            <a:cxnLst/>
            <a:rect l="l" t="t" r="r" b="b"/>
            <a:pathLst>
              <a:path w="43919" h="1236" extrusionOk="0">
                <a:moveTo>
                  <a:pt x="27110" y="1"/>
                </a:moveTo>
                <a:cubicBezTo>
                  <a:pt x="24215" y="1"/>
                  <a:pt x="21301" y="1"/>
                  <a:pt x="18386" y="80"/>
                </a:cubicBezTo>
                <a:cubicBezTo>
                  <a:pt x="15551" y="260"/>
                  <a:pt x="12816" y="500"/>
                  <a:pt x="9982" y="679"/>
                </a:cubicBezTo>
                <a:cubicBezTo>
                  <a:pt x="8476" y="791"/>
                  <a:pt x="6966" y="868"/>
                  <a:pt x="5464" y="868"/>
                </a:cubicBezTo>
                <a:cubicBezTo>
                  <a:pt x="3740" y="868"/>
                  <a:pt x="2025" y="766"/>
                  <a:pt x="340" y="500"/>
                </a:cubicBezTo>
                <a:cubicBezTo>
                  <a:pt x="80" y="500"/>
                  <a:pt x="0" y="759"/>
                  <a:pt x="260" y="839"/>
                </a:cubicBezTo>
                <a:cubicBezTo>
                  <a:pt x="1991" y="1129"/>
                  <a:pt x="3739" y="1236"/>
                  <a:pt x="5495" y="1236"/>
                </a:cubicBezTo>
                <a:cubicBezTo>
                  <a:pt x="9306" y="1236"/>
                  <a:pt x="13156" y="732"/>
                  <a:pt x="16969" y="500"/>
                </a:cubicBezTo>
                <a:cubicBezTo>
                  <a:pt x="19492" y="355"/>
                  <a:pt x="22036" y="309"/>
                  <a:pt x="24582" y="309"/>
                </a:cubicBezTo>
                <a:cubicBezTo>
                  <a:pt x="27655" y="309"/>
                  <a:pt x="30731" y="376"/>
                  <a:pt x="33778" y="420"/>
                </a:cubicBezTo>
                <a:lnTo>
                  <a:pt x="43679" y="420"/>
                </a:lnTo>
                <a:cubicBezTo>
                  <a:pt x="43919" y="420"/>
                  <a:pt x="43919" y="80"/>
                  <a:pt x="43679" y="80"/>
                </a:cubicBezTo>
                <a:cubicBezTo>
                  <a:pt x="38189" y="80"/>
                  <a:pt x="32600" y="1"/>
                  <a:pt x="2711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0" name="Google Shape;3240;p62"/>
          <p:cNvSpPr/>
          <p:nvPr/>
        </p:nvSpPr>
        <p:spPr>
          <a:xfrm rot="10800000">
            <a:off x="6060267" y="3761375"/>
            <a:ext cx="1824066" cy="15725"/>
          </a:xfrm>
          <a:custGeom>
            <a:avLst/>
            <a:gdLst/>
            <a:ahLst/>
            <a:cxnLst/>
            <a:rect l="l" t="t" r="r" b="b"/>
            <a:pathLst>
              <a:path w="43919" h="1236" extrusionOk="0">
                <a:moveTo>
                  <a:pt x="27110" y="1"/>
                </a:moveTo>
                <a:cubicBezTo>
                  <a:pt x="24215" y="1"/>
                  <a:pt x="21301" y="1"/>
                  <a:pt x="18386" y="80"/>
                </a:cubicBezTo>
                <a:cubicBezTo>
                  <a:pt x="15551" y="260"/>
                  <a:pt x="12816" y="500"/>
                  <a:pt x="9982" y="679"/>
                </a:cubicBezTo>
                <a:cubicBezTo>
                  <a:pt x="8476" y="791"/>
                  <a:pt x="6966" y="868"/>
                  <a:pt x="5464" y="868"/>
                </a:cubicBezTo>
                <a:cubicBezTo>
                  <a:pt x="3740" y="868"/>
                  <a:pt x="2025" y="766"/>
                  <a:pt x="340" y="500"/>
                </a:cubicBezTo>
                <a:cubicBezTo>
                  <a:pt x="80" y="500"/>
                  <a:pt x="0" y="759"/>
                  <a:pt x="260" y="839"/>
                </a:cubicBezTo>
                <a:cubicBezTo>
                  <a:pt x="1991" y="1129"/>
                  <a:pt x="3739" y="1236"/>
                  <a:pt x="5495" y="1236"/>
                </a:cubicBezTo>
                <a:cubicBezTo>
                  <a:pt x="9306" y="1236"/>
                  <a:pt x="13156" y="732"/>
                  <a:pt x="16969" y="500"/>
                </a:cubicBezTo>
                <a:cubicBezTo>
                  <a:pt x="19492" y="355"/>
                  <a:pt x="22036" y="309"/>
                  <a:pt x="24582" y="309"/>
                </a:cubicBezTo>
                <a:cubicBezTo>
                  <a:pt x="27655" y="309"/>
                  <a:pt x="30731" y="376"/>
                  <a:pt x="33778" y="420"/>
                </a:cubicBezTo>
                <a:lnTo>
                  <a:pt x="43679" y="420"/>
                </a:lnTo>
                <a:cubicBezTo>
                  <a:pt x="43919" y="420"/>
                  <a:pt x="43919" y="80"/>
                  <a:pt x="43679" y="80"/>
                </a:cubicBezTo>
                <a:cubicBezTo>
                  <a:pt x="38189" y="80"/>
                  <a:pt x="32600" y="1"/>
                  <a:pt x="2711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46"/>
          <p:cNvSpPr txBox="1">
            <a:spLocks noGrp="1"/>
          </p:cNvSpPr>
          <p:nvPr>
            <p:ph type="subTitle" idx="1"/>
          </p:nvPr>
        </p:nvSpPr>
        <p:spPr>
          <a:xfrm>
            <a:off x="4288397" y="3490140"/>
            <a:ext cx="3460200" cy="5144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SGK/Tr151</a:t>
            </a:r>
            <a:endParaRPr sz="2800" dirty="0"/>
          </a:p>
        </p:txBody>
      </p:sp>
      <p:sp>
        <p:nvSpPr>
          <p:cNvPr id="2336" name="Google Shape;2336;p46"/>
          <p:cNvSpPr/>
          <p:nvPr/>
        </p:nvSpPr>
        <p:spPr>
          <a:xfrm>
            <a:off x="645966" y="1181750"/>
            <a:ext cx="6225" cy="8300"/>
          </a:xfrm>
          <a:custGeom>
            <a:avLst/>
            <a:gdLst/>
            <a:ahLst/>
            <a:cxnLst/>
            <a:rect l="l" t="t" r="r" b="b"/>
            <a:pathLst>
              <a:path w="249" h="332" extrusionOk="0">
                <a:moveTo>
                  <a:pt x="1" y="1"/>
                </a:moveTo>
                <a:cubicBezTo>
                  <a:pt x="1" y="221"/>
                  <a:pt x="1" y="331"/>
                  <a:pt x="249" y="331"/>
                </a:cubicBezTo>
                <a:cubicBezTo>
                  <a:pt x="138" y="221"/>
                  <a:pt x="1" y="111"/>
                  <a:pt x="1" y="1"/>
                </a:cubicBezTo>
                <a:close/>
              </a:path>
            </a:pathLst>
          </a:custGeom>
          <a:solidFill>
            <a:srgbClr val="DCE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46"/>
          <p:cNvSpPr/>
          <p:nvPr/>
        </p:nvSpPr>
        <p:spPr>
          <a:xfrm>
            <a:off x="3008741" y="1770025"/>
            <a:ext cx="79925" cy="77875"/>
          </a:xfrm>
          <a:custGeom>
            <a:avLst/>
            <a:gdLst/>
            <a:ahLst/>
            <a:cxnLst/>
            <a:rect l="l" t="t" r="r" b="b"/>
            <a:pathLst>
              <a:path w="3197" h="3115" extrusionOk="0">
                <a:moveTo>
                  <a:pt x="1599" y="1"/>
                </a:moveTo>
                <a:cubicBezTo>
                  <a:pt x="800" y="1"/>
                  <a:pt x="1" y="690"/>
                  <a:pt x="1" y="1489"/>
                </a:cubicBezTo>
                <a:cubicBezTo>
                  <a:pt x="1" y="2426"/>
                  <a:pt x="800" y="3115"/>
                  <a:pt x="1599" y="3115"/>
                </a:cubicBezTo>
                <a:cubicBezTo>
                  <a:pt x="2508" y="3115"/>
                  <a:pt x="3197" y="2426"/>
                  <a:pt x="3197" y="1489"/>
                </a:cubicBezTo>
                <a:cubicBezTo>
                  <a:pt x="3197" y="690"/>
                  <a:pt x="2508" y="1"/>
                  <a:pt x="1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46"/>
          <p:cNvSpPr txBox="1">
            <a:spLocks noGrp="1"/>
          </p:cNvSpPr>
          <p:nvPr>
            <p:ph type="ctrTitle"/>
          </p:nvPr>
        </p:nvSpPr>
        <p:spPr>
          <a:xfrm>
            <a:off x="3349868" y="1071753"/>
            <a:ext cx="4915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 smtClean="0">
                <a:solidFill>
                  <a:srgbClr val="0070C0"/>
                </a:solidFill>
                <a:latin typeface="iCiel Altus" pitchFamily="2" charset="0"/>
              </a:rPr>
              <a:t>TOÁN</a:t>
            </a:r>
            <a:r>
              <a:rPr lang="en" sz="5400" b="1" dirty="0" smtClean="0">
                <a:solidFill>
                  <a:srgbClr val="FF0000"/>
                </a:solidFill>
                <a:latin typeface="iCiel Altus" pitchFamily="2" charset="0"/>
              </a:rPr>
              <a:t> </a:t>
            </a:r>
            <a:br>
              <a:rPr lang="en" sz="5400" b="1" dirty="0" smtClean="0">
                <a:solidFill>
                  <a:srgbClr val="FF0000"/>
                </a:solidFill>
                <a:latin typeface="iCiel Altus" pitchFamily="2" charset="0"/>
              </a:rPr>
            </a:br>
            <a:r>
              <a:rPr lang="en" sz="5400" b="1" dirty="0" smtClean="0">
                <a:solidFill>
                  <a:srgbClr val="FF0000"/>
                </a:solidFill>
                <a:latin typeface="iCiel Altus" pitchFamily="2" charset="0"/>
              </a:rPr>
              <a:t>Đơn vị đo diện tích. Xăng-ti-mét vuông</a:t>
            </a:r>
            <a:endParaRPr sz="4800" b="1" dirty="0">
              <a:solidFill>
                <a:srgbClr val="FF0000"/>
              </a:solidFill>
              <a:latin typeface="iCiel Altus" pitchFamily="2" charset="0"/>
            </a:endParaRPr>
          </a:p>
        </p:txBody>
      </p:sp>
      <p:grpSp>
        <p:nvGrpSpPr>
          <p:cNvPr id="2339" name="Google Shape;2339;p46"/>
          <p:cNvGrpSpPr/>
          <p:nvPr/>
        </p:nvGrpSpPr>
        <p:grpSpPr>
          <a:xfrm>
            <a:off x="747775" y="891700"/>
            <a:ext cx="1100575" cy="616525"/>
            <a:chOff x="-749725" y="1426375"/>
            <a:chExt cx="1100575" cy="616525"/>
          </a:xfrm>
        </p:grpSpPr>
        <p:sp>
          <p:nvSpPr>
            <p:cNvPr id="2340" name="Google Shape;2340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2" name="Google Shape;2342;p46"/>
          <p:cNvGrpSpPr/>
          <p:nvPr/>
        </p:nvGrpSpPr>
        <p:grpSpPr>
          <a:xfrm flipH="1">
            <a:off x="2061413" y="1432938"/>
            <a:ext cx="1100575" cy="616525"/>
            <a:chOff x="-749725" y="1426375"/>
            <a:chExt cx="1100575" cy="616525"/>
          </a:xfrm>
        </p:grpSpPr>
        <p:sp>
          <p:nvSpPr>
            <p:cNvPr id="2343" name="Google Shape;2343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46"/>
          <p:cNvGrpSpPr/>
          <p:nvPr/>
        </p:nvGrpSpPr>
        <p:grpSpPr>
          <a:xfrm>
            <a:off x="504276" y="2293112"/>
            <a:ext cx="3129089" cy="3703210"/>
            <a:chOff x="504276" y="2293112"/>
            <a:chExt cx="3129089" cy="3703210"/>
          </a:xfrm>
        </p:grpSpPr>
        <p:grpSp>
          <p:nvGrpSpPr>
            <p:cNvPr id="2346" name="Google Shape;2346;p46"/>
            <p:cNvGrpSpPr/>
            <p:nvPr/>
          </p:nvGrpSpPr>
          <p:grpSpPr>
            <a:xfrm rot="10800000">
              <a:off x="1452776" y="2293112"/>
              <a:ext cx="920076" cy="3019723"/>
              <a:chOff x="3720000" y="288525"/>
              <a:chExt cx="312600" cy="1026000"/>
            </a:xfrm>
          </p:grpSpPr>
          <p:sp>
            <p:nvSpPr>
              <p:cNvPr id="2347" name="Google Shape;2347;p46"/>
              <p:cNvSpPr/>
              <p:nvPr/>
            </p:nvSpPr>
            <p:spPr>
              <a:xfrm>
                <a:off x="3785250" y="1076625"/>
                <a:ext cx="247350" cy="237850"/>
              </a:xfrm>
              <a:custGeom>
                <a:avLst/>
                <a:gdLst/>
                <a:ahLst/>
                <a:cxnLst/>
                <a:rect l="l" t="t" r="r" b="b"/>
                <a:pathLst>
                  <a:path w="9894" h="9514" extrusionOk="0">
                    <a:moveTo>
                      <a:pt x="2904" y="1"/>
                    </a:moveTo>
                    <a:cubicBezTo>
                      <a:pt x="2374" y="1"/>
                      <a:pt x="1891" y="474"/>
                      <a:pt x="2175" y="1077"/>
                    </a:cubicBezTo>
                    <a:cubicBezTo>
                      <a:pt x="826" y="2621"/>
                      <a:pt x="0" y="4969"/>
                      <a:pt x="109" y="6970"/>
                    </a:cubicBezTo>
                    <a:cubicBezTo>
                      <a:pt x="109" y="8057"/>
                      <a:pt x="652" y="8687"/>
                      <a:pt x="1370" y="9035"/>
                    </a:cubicBezTo>
                    <a:lnTo>
                      <a:pt x="1631" y="9318"/>
                    </a:lnTo>
                    <a:cubicBezTo>
                      <a:pt x="1816" y="9449"/>
                      <a:pt x="2001" y="9514"/>
                      <a:pt x="2183" y="9514"/>
                    </a:cubicBezTo>
                    <a:cubicBezTo>
                      <a:pt x="2365" y="9514"/>
                      <a:pt x="2544" y="9449"/>
                      <a:pt x="2718" y="9318"/>
                    </a:cubicBezTo>
                    <a:cubicBezTo>
                      <a:pt x="3052" y="9376"/>
                      <a:pt x="3404" y="9395"/>
                      <a:pt x="3760" y="9395"/>
                    </a:cubicBezTo>
                    <a:cubicBezTo>
                      <a:pt x="4472" y="9395"/>
                      <a:pt x="5197" y="9318"/>
                      <a:pt x="5806" y="9318"/>
                    </a:cubicBezTo>
                    <a:cubicBezTo>
                      <a:pt x="7980" y="9231"/>
                      <a:pt x="9894" y="7948"/>
                      <a:pt x="8807" y="5600"/>
                    </a:cubicBezTo>
                    <a:cubicBezTo>
                      <a:pt x="8154" y="4339"/>
                      <a:pt x="7719" y="2969"/>
                      <a:pt x="6980" y="1881"/>
                    </a:cubicBezTo>
                    <a:cubicBezTo>
                      <a:pt x="5980" y="338"/>
                      <a:pt x="4719" y="707"/>
                      <a:pt x="3262" y="77"/>
                    </a:cubicBezTo>
                    <a:cubicBezTo>
                      <a:pt x="3146" y="25"/>
                      <a:pt x="3024" y="1"/>
                      <a:pt x="29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3826000" y="288525"/>
                <a:ext cx="198950" cy="769375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30775" extrusionOk="0">
                    <a:moveTo>
                      <a:pt x="4849" y="487"/>
                    </a:moveTo>
                    <a:cubicBezTo>
                      <a:pt x="7282" y="487"/>
                      <a:pt x="6434" y="9190"/>
                      <a:pt x="6350" y="10487"/>
                    </a:cubicBezTo>
                    <a:cubicBezTo>
                      <a:pt x="5981" y="15119"/>
                      <a:pt x="5720" y="19728"/>
                      <a:pt x="5263" y="24360"/>
                    </a:cubicBezTo>
                    <a:cubicBezTo>
                      <a:pt x="5176" y="25795"/>
                      <a:pt x="4893" y="27165"/>
                      <a:pt x="4633" y="28513"/>
                    </a:cubicBezTo>
                    <a:cubicBezTo>
                      <a:pt x="4468" y="29109"/>
                      <a:pt x="4537" y="29803"/>
                      <a:pt x="3846" y="29803"/>
                    </a:cubicBezTo>
                    <a:cubicBezTo>
                      <a:pt x="3806" y="29803"/>
                      <a:pt x="3764" y="29801"/>
                      <a:pt x="3719" y="29796"/>
                    </a:cubicBezTo>
                    <a:lnTo>
                      <a:pt x="2088" y="29796"/>
                    </a:lnTo>
                    <a:cubicBezTo>
                      <a:pt x="545" y="29687"/>
                      <a:pt x="1001" y="25795"/>
                      <a:pt x="1001" y="24990"/>
                    </a:cubicBezTo>
                    <a:cubicBezTo>
                      <a:pt x="914" y="23164"/>
                      <a:pt x="914" y="21446"/>
                      <a:pt x="827" y="19728"/>
                    </a:cubicBezTo>
                    <a:cubicBezTo>
                      <a:pt x="740" y="15923"/>
                      <a:pt x="653" y="12118"/>
                      <a:pt x="740" y="8313"/>
                    </a:cubicBezTo>
                    <a:cubicBezTo>
                      <a:pt x="740" y="6964"/>
                      <a:pt x="740" y="5595"/>
                      <a:pt x="827" y="4246"/>
                    </a:cubicBezTo>
                    <a:cubicBezTo>
                      <a:pt x="914" y="3507"/>
                      <a:pt x="1088" y="2703"/>
                      <a:pt x="1284" y="1963"/>
                    </a:cubicBezTo>
                    <a:cubicBezTo>
                      <a:pt x="1734" y="634"/>
                      <a:pt x="3219" y="531"/>
                      <a:pt x="4407" y="528"/>
                    </a:cubicBezTo>
                    <a:lnTo>
                      <a:pt x="4407" y="528"/>
                    </a:lnTo>
                    <a:cubicBezTo>
                      <a:pt x="4428" y="535"/>
                      <a:pt x="4451" y="539"/>
                      <a:pt x="4475" y="539"/>
                    </a:cubicBezTo>
                    <a:cubicBezTo>
                      <a:pt x="4498" y="539"/>
                      <a:pt x="4521" y="536"/>
                      <a:pt x="4546" y="528"/>
                    </a:cubicBezTo>
                    <a:cubicBezTo>
                      <a:pt x="4652" y="500"/>
                      <a:pt x="4753" y="487"/>
                      <a:pt x="4849" y="487"/>
                    </a:cubicBezTo>
                    <a:close/>
                    <a:moveTo>
                      <a:pt x="4852" y="0"/>
                    </a:moveTo>
                    <a:cubicBezTo>
                      <a:pt x="4696" y="0"/>
                      <a:pt x="4529" y="23"/>
                      <a:pt x="4351" y="71"/>
                    </a:cubicBezTo>
                    <a:lnTo>
                      <a:pt x="4351" y="71"/>
                    </a:lnTo>
                    <a:cubicBezTo>
                      <a:pt x="4177" y="71"/>
                      <a:pt x="4010" y="69"/>
                      <a:pt x="3848" y="69"/>
                    </a:cubicBezTo>
                    <a:cubicBezTo>
                      <a:pt x="2945" y="69"/>
                      <a:pt x="2209" y="128"/>
                      <a:pt x="1458" y="789"/>
                    </a:cubicBezTo>
                    <a:cubicBezTo>
                      <a:pt x="740" y="1420"/>
                      <a:pt x="545" y="2876"/>
                      <a:pt x="458" y="3790"/>
                    </a:cubicBezTo>
                    <a:cubicBezTo>
                      <a:pt x="1" y="7856"/>
                      <a:pt x="197" y="12031"/>
                      <a:pt x="284" y="16097"/>
                    </a:cubicBezTo>
                    <a:cubicBezTo>
                      <a:pt x="371" y="20185"/>
                      <a:pt x="653" y="24251"/>
                      <a:pt x="545" y="28339"/>
                    </a:cubicBezTo>
                    <a:cubicBezTo>
                      <a:pt x="545" y="30774"/>
                      <a:pt x="2632" y="30144"/>
                      <a:pt x="4459" y="30340"/>
                    </a:cubicBezTo>
                    <a:cubicBezTo>
                      <a:pt x="4546" y="30340"/>
                      <a:pt x="4633" y="30231"/>
                      <a:pt x="4633" y="30144"/>
                    </a:cubicBezTo>
                    <a:cubicBezTo>
                      <a:pt x="5633" y="26795"/>
                      <a:pt x="5807" y="23360"/>
                      <a:pt x="6089" y="19815"/>
                    </a:cubicBezTo>
                    <a:cubicBezTo>
                      <a:pt x="6263" y="16749"/>
                      <a:pt x="6524" y="13662"/>
                      <a:pt x="6807" y="10487"/>
                    </a:cubicBezTo>
                    <a:cubicBezTo>
                      <a:pt x="6890" y="9017"/>
                      <a:pt x="7958" y="0"/>
                      <a:pt x="48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3837425" y="1014525"/>
                <a:ext cx="1044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3271" extrusionOk="0">
                    <a:moveTo>
                      <a:pt x="414" y="0"/>
                    </a:moveTo>
                    <a:cubicBezTo>
                      <a:pt x="305" y="0"/>
                      <a:pt x="196" y="71"/>
                      <a:pt x="196" y="212"/>
                    </a:cubicBezTo>
                    <a:cubicBezTo>
                      <a:pt x="196" y="1017"/>
                      <a:pt x="1" y="2474"/>
                      <a:pt x="827" y="3017"/>
                    </a:cubicBezTo>
                    <a:cubicBezTo>
                      <a:pt x="1165" y="3209"/>
                      <a:pt x="1604" y="3271"/>
                      <a:pt x="2059" y="3271"/>
                    </a:cubicBezTo>
                    <a:cubicBezTo>
                      <a:pt x="2684" y="3271"/>
                      <a:pt x="3340" y="3155"/>
                      <a:pt x="3806" y="3104"/>
                    </a:cubicBezTo>
                    <a:cubicBezTo>
                      <a:pt x="4002" y="3104"/>
                      <a:pt x="4002" y="2930"/>
                      <a:pt x="4002" y="2822"/>
                    </a:cubicBezTo>
                    <a:cubicBezTo>
                      <a:pt x="4002" y="2278"/>
                      <a:pt x="4176" y="1647"/>
                      <a:pt x="4176" y="1017"/>
                    </a:cubicBezTo>
                    <a:cubicBezTo>
                      <a:pt x="4176" y="886"/>
                      <a:pt x="4061" y="821"/>
                      <a:pt x="3947" y="821"/>
                    </a:cubicBezTo>
                    <a:cubicBezTo>
                      <a:pt x="3833" y="821"/>
                      <a:pt x="3719" y="886"/>
                      <a:pt x="3719" y="1017"/>
                    </a:cubicBezTo>
                    <a:cubicBezTo>
                      <a:pt x="3719" y="1589"/>
                      <a:pt x="3576" y="2160"/>
                      <a:pt x="3549" y="2667"/>
                    </a:cubicBezTo>
                    <a:lnTo>
                      <a:pt x="3549" y="2667"/>
                    </a:lnTo>
                    <a:cubicBezTo>
                      <a:pt x="3105" y="2721"/>
                      <a:pt x="2633" y="2795"/>
                      <a:pt x="2164" y="2795"/>
                    </a:cubicBezTo>
                    <a:cubicBezTo>
                      <a:pt x="1829" y="2795"/>
                      <a:pt x="1495" y="2757"/>
                      <a:pt x="1175" y="2648"/>
                    </a:cubicBezTo>
                    <a:cubicBezTo>
                      <a:pt x="457" y="2474"/>
                      <a:pt x="631" y="843"/>
                      <a:pt x="631" y="212"/>
                    </a:cubicBezTo>
                    <a:cubicBezTo>
                      <a:pt x="631" y="71"/>
                      <a:pt x="522" y="0"/>
                      <a:pt x="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46"/>
              <p:cNvSpPr/>
              <p:nvPr/>
            </p:nvSpPr>
            <p:spPr>
              <a:xfrm>
                <a:off x="3720000" y="1066075"/>
                <a:ext cx="305550" cy="24845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9938" extrusionOk="0">
                    <a:moveTo>
                      <a:pt x="5203" y="1"/>
                    </a:moveTo>
                    <a:cubicBezTo>
                      <a:pt x="5123" y="1"/>
                      <a:pt x="5040" y="39"/>
                      <a:pt x="4980" y="129"/>
                    </a:cubicBezTo>
                    <a:cubicBezTo>
                      <a:pt x="4067" y="2043"/>
                      <a:pt x="1" y="9566"/>
                      <a:pt x="4524" y="9914"/>
                    </a:cubicBezTo>
                    <a:cubicBezTo>
                      <a:pt x="4871" y="9930"/>
                      <a:pt x="5219" y="9937"/>
                      <a:pt x="5566" y="9937"/>
                    </a:cubicBezTo>
                    <a:cubicBezTo>
                      <a:pt x="7114" y="9937"/>
                      <a:pt x="8660" y="9795"/>
                      <a:pt x="10134" y="9653"/>
                    </a:cubicBezTo>
                    <a:cubicBezTo>
                      <a:pt x="11134" y="9566"/>
                      <a:pt x="11678" y="9022"/>
                      <a:pt x="11851" y="8109"/>
                    </a:cubicBezTo>
                    <a:cubicBezTo>
                      <a:pt x="12221" y="5761"/>
                      <a:pt x="9873" y="2390"/>
                      <a:pt x="8699" y="673"/>
                    </a:cubicBezTo>
                    <a:cubicBezTo>
                      <a:pt x="8642" y="597"/>
                      <a:pt x="8572" y="565"/>
                      <a:pt x="8506" y="565"/>
                    </a:cubicBezTo>
                    <a:cubicBezTo>
                      <a:pt x="8345" y="565"/>
                      <a:pt x="8205" y="755"/>
                      <a:pt x="8329" y="955"/>
                    </a:cubicBezTo>
                    <a:cubicBezTo>
                      <a:pt x="9503" y="2586"/>
                      <a:pt x="10503" y="4565"/>
                      <a:pt x="11134" y="6478"/>
                    </a:cubicBezTo>
                    <a:cubicBezTo>
                      <a:pt x="11764" y="8283"/>
                      <a:pt x="11047" y="9196"/>
                      <a:pt x="9133" y="9283"/>
                    </a:cubicBezTo>
                    <a:cubicBezTo>
                      <a:pt x="7785" y="9283"/>
                      <a:pt x="6524" y="9457"/>
                      <a:pt x="5154" y="9457"/>
                    </a:cubicBezTo>
                    <a:cubicBezTo>
                      <a:pt x="436" y="9370"/>
                      <a:pt x="4350" y="2499"/>
                      <a:pt x="5437" y="325"/>
                    </a:cubicBezTo>
                    <a:cubicBezTo>
                      <a:pt x="5494" y="139"/>
                      <a:pt x="5355" y="1"/>
                      <a:pt x="5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46"/>
              <p:cNvSpPr/>
              <p:nvPr/>
            </p:nvSpPr>
            <p:spPr>
              <a:xfrm>
                <a:off x="3795225" y="1081850"/>
                <a:ext cx="7337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8607" extrusionOk="0">
                    <a:moveTo>
                      <a:pt x="2611" y="0"/>
                    </a:moveTo>
                    <a:cubicBezTo>
                      <a:pt x="2532" y="0"/>
                      <a:pt x="2458" y="39"/>
                      <a:pt x="2428" y="129"/>
                    </a:cubicBezTo>
                    <a:cubicBezTo>
                      <a:pt x="1689" y="2847"/>
                      <a:pt x="884" y="5673"/>
                      <a:pt x="58" y="8283"/>
                    </a:cubicBezTo>
                    <a:cubicBezTo>
                      <a:pt x="1" y="8468"/>
                      <a:pt x="177" y="8607"/>
                      <a:pt x="330" y="8607"/>
                    </a:cubicBezTo>
                    <a:cubicBezTo>
                      <a:pt x="411" y="8607"/>
                      <a:pt x="484" y="8568"/>
                      <a:pt x="514" y="8478"/>
                    </a:cubicBezTo>
                    <a:cubicBezTo>
                      <a:pt x="1341" y="5760"/>
                      <a:pt x="2058" y="3042"/>
                      <a:pt x="2863" y="324"/>
                    </a:cubicBezTo>
                    <a:cubicBezTo>
                      <a:pt x="2934" y="139"/>
                      <a:pt x="2762" y="0"/>
                      <a:pt x="2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46"/>
              <p:cNvSpPr/>
              <p:nvPr/>
            </p:nvSpPr>
            <p:spPr>
              <a:xfrm>
                <a:off x="3837075" y="1087950"/>
                <a:ext cx="516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023" extrusionOk="0">
                    <a:moveTo>
                      <a:pt x="1791" y="1"/>
                    </a:moveTo>
                    <a:cubicBezTo>
                      <a:pt x="1693" y="1"/>
                      <a:pt x="1594" y="50"/>
                      <a:pt x="1558" y="167"/>
                    </a:cubicBezTo>
                    <a:cubicBezTo>
                      <a:pt x="754" y="2972"/>
                      <a:pt x="1015" y="5973"/>
                      <a:pt x="102" y="8778"/>
                    </a:cubicBezTo>
                    <a:cubicBezTo>
                      <a:pt x="0" y="8930"/>
                      <a:pt x="112" y="9023"/>
                      <a:pt x="241" y="9023"/>
                    </a:cubicBezTo>
                    <a:cubicBezTo>
                      <a:pt x="334" y="9023"/>
                      <a:pt x="435" y="8974"/>
                      <a:pt x="471" y="8865"/>
                    </a:cubicBezTo>
                    <a:cubicBezTo>
                      <a:pt x="1471" y="6147"/>
                      <a:pt x="1189" y="3059"/>
                      <a:pt x="2015" y="254"/>
                    </a:cubicBezTo>
                    <a:cubicBezTo>
                      <a:pt x="2066" y="101"/>
                      <a:pt x="1930" y="1"/>
                      <a:pt x="17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46"/>
              <p:cNvSpPr/>
              <p:nvPr/>
            </p:nvSpPr>
            <p:spPr>
              <a:xfrm>
                <a:off x="3883100" y="1090350"/>
                <a:ext cx="31550" cy="223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8927" extrusionOk="0">
                    <a:moveTo>
                      <a:pt x="746" y="1"/>
                    </a:moveTo>
                    <a:cubicBezTo>
                      <a:pt x="662" y="1"/>
                      <a:pt x="580" y="49"/>
                      <a:pt x="544" y="158"/>
                    </a:cubicBezTo>
                    <a:cubicBezTo>
                      <a:pt x="0" y="2876"/>
                      <a:pt x="892" y="5964"/>
                      <a:pt x="87" y="8682"/>
                    </a:cubicBezTo>
                    <a:cubicBezTo>
                      <a:pt x="87" y="8834"/>
                      <a:pt x="205" y="8927"/>
                      <a:pt x="324" y="8927"/>
                    </a:cubicBezTo>
                    <a:cubicBezTo>
                      <a:pt x="411" y="8927"/>
                      <a:pt x="498" y="8878"/>
                      <a:pt x="544" y="8769"/>
                    </a:cubicBezTo>
                    <a:cubicBezTo>
                      <a:pt x="1261" y="6051"/>
                      <a:pt x="435" y="3050"/>
                      <a:pt x="979" y="245"/>
                    </a:cubicBezTo>
                    <a:cubicBezTo>
                      <a:pt x="979" y="94"/>
                      <a:pt x="861" y="1"/>
                      <a:pt x="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46"/>
              <p:cNvSpPr/>
              <p:nvPr/>
            </p:nvSpPr>
            <p:spPr>
              <a:xfrm>
                <a:off x="3917700" y="1087950"/>
                <a:ext cx="28475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708" extrusionOk="0">
                    <a:moveTo>
                      <a:pt x="258" y="1"/>
                    </a:moveTo>
                    <a:cubicBezTo>
                      <a:pt x="136" y="1"/>
                      <a:pt x="0" y="101"/>
                      <a:pt x="51" y="254"/>
                    </a:cubicBezTo>
                    <a:cubicBezTo>
                      <a:pt x="334" y="1711"/>
                      <a:pt x="247" y="3059"/>
                      <a:pt x="421" y="4516"/>
                    </a:cubicBezTo>
                    <a:cubicBezTo>
                      <a:pt x="508" y="5864"/>
                      <a:pt x="682" y="7147"/>
                      <a:pt x="682" y="8495"/>
                    </a:cubicBezTo>
                    <a:cubicBezTo>
                      <a:pt x="682" y="8637"/>
                      <a:pt x="796" y="8707"/>
                      <a:pt x="910" y="8707"/>
                    </a:cubicBezTo>
                    <a:cubicBezTo>
                      <a:pt x="1024" y="8707"/>
                      <a:pt x="1138" y="8637"/>
                      <a:pt x="1138" y="8495"/>
                    </a:cubicBezTo>
                    <a:cubicBezTo>
                      <a:pt x="1138" y="6952"/>
                      <a:pt x="965" y="5516"/>
                      <a:pt x="791" y="3973"/>
                    </a:cubicBezTo>
                    <a:cubicBezTo>
                      <a:pt x="682" y="2711"/>
                      <a:pt x="682" y="1428"/>
                      <a:pt x="421" y="167"/>
                    </a:cubicBezTo>
                    <a:cubicBezTo>
                      <a:pt x="421" y="50"/>
                      <a:pt x="343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46"/>
              <p:cNvSpPr/>
              <p:nvPr/>
            </p:nvSpPr>
            <p:spPr>
              <a:xfrm>
                <a:off x="3924500" y="1084825"/>
                <a:ext cx="72975" cy="21072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8429" extrusionOk="0">
                    <a:moveTo>
                      <a:pt x="321" y="1"/>
                    </a:moveTo>
                    <a:cubicBezTo>
                      <a:pt x="155" y="1"/>
                      <a:pt x="1" y="195"/>
                      <a:pt x="62" y="379"/>
                    </a:cubicBezTo>
                    <a:cubicBezTo>
                      <a:pt x="1323" y="2836"/>
                      <a:pt x="1606" y="5641"/>
                      <a:pt x="2410" y="8272"/>
                    </a:cubicBezTo>
                    <a:cubicBezTo>
                      <a:pt x="2446" y="8380"/>
                      <a:pt x="2545" y="8428"/>
                      <a:pt x="2642" y="8428"/>
                    </a:cubicBezTo>
                    <a:cubicBezTo>
                      <a:pt x="2781" y="8428"/>
                      <a:pt x="2918" y="8330"/>
                      <a:pt x="2867" y="8164"/>
                    </a:cubicBezTo>
                    <a:cubicBezTo>
                      <a:pt x="1954" y="5554"/>
                      <a:pt x="1780" y="2641"/>
                      <a:pt x="519" y="118"/>
                    </a:cubicBezTo>
                    <a:cubicBezTo>
                      <a:pt x="461" y="35"/>
                      <a:pt x="390" y="1"/>
                      <a:pt x="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46"/>
              <p:cNvSpPr/>
              <p:nvPr/>
            </p:nvSpPr>
            <p:spPr>
              <a:xfrm>
                <a:off x="3839600" y="965050"/>
                <a:ext cx="357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452" extrusionOk="0">
                    <a:moveTo>
                      <a:pt x="1171" y="0"/>
                    </a:moveTo>
                    <a:cubicBezTo>
                      <a:pt x="1146" y="0"/>
                      <a:pt x="1118" y="5"/>
                      <a:pt x="1088" y="17"/>
                    </a:cubicBezTo>
                    <a:lnTo>
                      <a:pt x="370" y="17"/>
                    </a:lnTo>
                    <a:cubicBezTo>
                      <a:pt x="1" y="17"/>
                      <a:pt x="1" y="452"/>
                      <a:pt x="370" y="452"/>
                    </a:cubicBezTo>
                    <a:cubicBezTo>
                      <a:pt x="653" y="452"/>
                      <a:pt x="914" y="452"/>
                      <a:pt x="1197" y="365"/>
                    </a:cubicBezTo>
                    <a:cubicBezTo>
                      <a:pt x="1430" y="365"/>
                      <a:pt x="1385" y="0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46"/>
              <p:cNvSpPr/>
              <p:nvPr/>
            </p:nvSpPr>
            <p:spPr>
              <a:xfrm>
                <a:off x="3839600" y="914900"/>
                <a:ext cx="672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91" extrusionOk="0">
                    <a:moveTo>
                      <a:pt x="1370" y="1"/>
                    </a:moveTo>
                    <a:cubicBezTo>
                      <a:pt x="1028" y="1"/>
                      <a:pt x="686" y="22"/>
                      <a:pt x="370" y="22"/>
                    </a:cubicBezTo>
                    <a:cubicBezTo>
                      <a:pt x="1" y="22"/>
                      <a:pt x="1" y="479"/>
                      <a:pt x="370" y="479"/>
                    </a:cubicBezTo>
                    <a:cubicBezTo>
                      <a:pt x="791" y="479"/>
                      <a:pt x="1211" y="440"/>
                      <a:pt x="1638" y="440"/>
                    </a:cubicBezTo>
                    <a:cubicBezTo>
                      <a:pt x="1851" y="440"/>
                      <a:pt x="2066" y="450"/>
                      <a:pt x="2284" y="479"/>
                    </a:cubicBezTo>
                    <a:cubicBezTo>
                      <a:pt x="2306" y="487"/>
                      <a:pt x="2328" y="490"/>
                      <a:pt x="2350" y="490"/>
                    </a:cubicBezTo>
                    <a:cubicBezTo>
                      <a:pt x="2571" y="490"/>
                      <a:pt x="2688" y="109"/>
                      <a:pt x="2371" y="109"/>
                    </a:cubicBezTo>
                    <a:cubicBezTo>
                      <a:pt x="2055" y="22"/>
                      <a:pt x="1713" y="1"/>
                      <a:pt x="1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46"/>
              <p:cNvSpPr/>
              <p:nvPr/>
            </p:nvSpPr>
            <p:spPr>
              <a:xfrm>
                <a:off x="3839600" y="858925"/>
                <a:ext cx="457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544" extrusionOk="0">
                    <a:moveTo>
                      <a:pt x="370" y="0"/>
                    </a:moveTo>
                    <a:cubicBezTo>
                      <a:pt x="1" y="0"/>
                      <a:pt x="1" y="457"/>
                      <a:pt x="370" y="457"/>
                    </a:cubicBezTo>
                    <a:cubicBezTo>
                      <a:pt x="740" y="544"/>
                      <a:pt x="1197" y="544"/>
                      <a:pt x="1544" y="544"/>
                    </a:cubicBezTo>
                    <a:cubicBezTo>
                      <a:pt x="1827" y="544"/>
                      <a:pt x="1827" y="87"/>
                      <a:pt x="1544" y="87"/>
                    </a:cubicBezTo>
                    <a:cubicBezTo>
                      <a:pt x="1197" y="87"/>
                      <a:pt x="740" y="87"/>
                      <a:pt x="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46"/>
              <p:cNvSpPr/>
              <p:nvPr/>
            </p:nvSpPr>
            <p:spPr>
              <a:xfrm>
                <a:off x="3839650" y="795025"/>
                <a:ext cx="521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556" extrusionOk="0">
                    <a:moveTo>
                      <a:pt x="214" y="1"/>
                    </a:moveTo>
                    <a:cubicBezTo>
                      <a:pt x="1" y="1"/>
                      <a:pt x="23" y="389"/>
                      <a:pt x="281" y="469"/>
                    </a:cubicBezTo>
                    <a:cubicBezTo>
                      <a:pt x="738" y="469"/>
                      <a:pt x="1281" y="469"/>
                      <a:pt x="1825" y="556"/>
                    </a:cubicBezTo>
                    <a:cubicBezTo>
                      <a:pt x="2086" y="556"/>
                      <a:pt x="2086" y="99"/>
                      <a:pt x="1825" y="99"/>
                    </a:cubicBezTo>
                    <a:cubicBezTo>
                      <a:pt x="1281" y="12"/>
                      <a:pt x="738" y="12"/>
                      <a:pt x="281" y="12"/>
                    </a:cubicBezTo>
                    <a:cubicBezTo>
                      <a:pt x="257" y="4"/>
                      <a:pt x="235" y="1"/>
                      <a:pt x="2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46"/>
              <p:cNvSpPr/>
              <p:nvPr/>
            </p:nvSpPr>
            <p:spPr>
              <a:xfrm>
                <a:off x="3833650" y="738500"/>
                <a:ext cx="445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556" extrusionOk="0">
                    <a:moveTo>
                      <a:pt x="364" y="1"/>
                    </a:moveTo>
                    <a:cubicBezTo>
                      <a:pt x="125" y="1"/>
                      <a:pt x="0" y="389"/>
                      <a:pt x="239" y="468"/>
                    </a:cubicBezTo>
                    <a:cubicBezTo>
                      <a:pt x="467" y="512"/>
                      <a:pt x="673" y="512"/>
                      <a:pt x="880" y="512"/>
                    </a:cubicBezTo>
                    <a:cubicBezTo>
                      <a:pt x="1087" y="512"/>
                      <a:pt x="1293" y="512"/>
                      <a:pt x="1521" y="555"/>
                    </a:cubicBezTo>
                    <a:cubicBezTo>
                      <a:pt x="1782" y="555"/>
                      <a:pt x="1782" y="98"/>
                      <a:pt x="1521" y="98"/>
                    </a:cubicBezTo>
                    <a:cubicBezTo>
                      <a:pt x="1152" y="98"/>
                      <a:pt x="782" y="98"/>
                      <a:pt x="434" y="12"/>
                    </a:cubicBezTo>
                    <a:cubicBezTo>
                      <a:pt x="410" y="4"/>
                      <a:pt x="386" y="1"/>
                      <a:pt x="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46"/>
              <p:cNvSpPr/>
              <p:nvPr/>
            </p:nvSpPr>
            <p:spPr>
              <a:xfrm>
                <a:off x="3833075" y="680075"/>
                <a:ext cx="636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436" extrusionOk="0">
                    <a:moveTo>
                      <a:pt x="262" y="0"/>
                    </a:moveTo>
                    <a:cubicBezTo>
                      <a:pt x="1" y="0"/>
                      <a:pt x="1" y="435"/>
                      <a:pt x="262" y="435"/>
                    </a:cubicBezTo>
                    <a:lnTo>
                      <a:pt x="2262" y="435"/>
                    </a:lnTo>
                    <a:cubicBezTo>
                      <a:pt x="2545" y="435"/>
                      <a:pt x="2545" y="0"/>
                      <a:pt x="2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46"/>
              <p:cNvSpPr/>
              <p:nvPr/>
            </p:nvSpPr>
            <p:spPr>
              <a:xfrm>
                <a:off x="3830900" y="591450"/>
                <a:ext cx="4515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97" extrusionOk="0">
                    <a:moveTo>
                      <a:pt x="262" y="1"/>
                    </a:moveTo>
                    <a:cubicBezTo>
                      <a:pt x="1" y="1"/>
                      <a:pt x="1" y="457"/>
                      <a:pt x="262" y="457"/>
                    </a:cubicBezTo>
                    <a:cubicBezTo>
                      <a:pt x="414" y="486"/>
                      <a:pt x="556" y="496"/>
                      <a:pt x="696" y="496"/>
                    </a:cubicBezTo>
                    <a:cubicBezTo>
                      <a:pt x="974" y="496"/>
                      <a:pt x="1240" y="457"/>
                      <a:pt x="1545" y="457"/>
                    </a:cubicBezTo>
                    <a:cubicBezTo>
                      <a:pt x="1805" y="457"/>
                      <a:pt x="1805" y="1"/>
                      <a:pt x="1545" y="1"/>
                    </a:cubicBezTo>
                    <a:cubicBezTo>
                      <a:pt x="1240" y="1"/>
                      <a:pt x="974" y="39"/>
                      <a:pt x="696" y="39"/>
                    </a:cubicBezTo>
                    <a:cubicBezTo>
                      <a:pt x="556" y="39"/>
                      <a:pt x="414" y="30"/>
                      <a:pt x="262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46"/>
              <p:cNvSpPr/>
              <p:nvPr/>
            </p:nvSpPr>
            <p:spPr>
              <a:xfrm>
                <a:off x="3829425" y="502975"/>
                <a:ext cx="509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72" extrusionOk="0">
                    <a:moveTo>
                      <a:pt x="328" y="1"/>
                    </a:moveTo>
                    <a:cubicBezTo>
                      <a:pt x="115" y="1"/>
                      <a:pt x="0" y="374"/>
                      <a:pt x="234" y="452"/>
                    </a:cubicBezTo>
                    <a:cubicBezTo>
                      <a:pt x="777" y="452"/>
                      <a:pt x="1234" y="561"/>
                      <a:pt x="1777" y="561"/>
                    </a:cubicBezTo>
                    <a:cubicBezTo>
                      <a:pt x="1800" y="568"/>
                      <a:pt x="1821" y="572"/>
                      <a:pt x="1839" y="572"/>
                    </a:cubicBezTo>
                    <a:cubicBezTo>
                      <a:pt x="2036" y="572"/>
                      <a:pt x="2016" y="184"/>
                      <a:pt x="1777" y="104"/>
                    </a:cubicBezTo>
                    <a:cubicBezTo>
                      <a:pt x="1321" y="104"/>
                      <a:pt x="864" y="17"/>
                      <a:pt x="408" y="17"/>
                    </a:cubicBezTo>
                    <a:cubicBezTo>
                      <a:pt x="380" y="6"/>
                      <a:pt x="354" y="1"/>
                      <a:pt x="328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46"/>
              <p:cNvSpPr/>
              <p:nvPr/>
            </p:nvSpPr>
            <p:spPr>
              <a:xfrm>
                <a:off x="3833075" y="439250"/>
                <a:ext cx="400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2" extrusionOk="0">
                    <a:moveTo>
                      <a:pt x="813" y="0"/>
                    </a:moveTo>
                    <a:cubicBezTo>
                      <a:pt x="631" y="0"/>
                      <a:pt x="446" y="22"/>
                      <a:pt x="262" y="22"/>
                    </a:cubicBezTo>
                    <a:cubicBezTo>
                      <a:pt x="1" y="22"/>
                      <a:pt x="1" y="479"/>
                      <a:pt x="262" y="479"/>
                    </a:cubicBezTo>
                    <a:cubicBezTo>
                      <a:pt x="508" y="479"/>
                      <a:pt x="716" y="440"/>
                      <a:pt x="930" y="440"/>
                    </a:cubicBezTo>
                    <a:cubicBezTo>
                      <a:pt x="1037" y="440"/>
                      <a:pt x="1146" y="450"/>
                      <a:pt x="1262" y="479"/>
                    </a:cubicBezTo>
                    <a:cubicBezTo>
                      <a:pt x="1291" y="488"/>
                      <a:pt x="1318" y="492"/>
                      <a:pt x="1343" y="492"/>
                    </a:cubicBezTo>
                    <a:cubicBezTo>
                      <a:pt x="1559" y="492"/>
                      <a:pt x="1602" y="187"/>
                      <a:pt x="1349" y="109"/>
                    </a:cubicBezTo>
                    <a:cubicBezTo>
                      <a:pt x="1175" y="22"/>
                      <a:pt x="995" y="0"/>
                      <a:pt x="813" y="0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46"/>
              <p:cNvSpPr/>
              <p:nvPr/>
            </p:nvSpPr>
            <p:spPr>
              <a:xfrm>
                <a:off x="3837425" y="378375"/>
                <a:ext cx="386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44" extrusionOk="0">
                    <a:moveTo>
                      <a:pt x="283" y="0"/>
                    </a:moveTo>
                    <a:cubicBezTo>
                      <a:pt x="1" y="0"/>
                      <a:pt x="1" y="457"/>
                      <a:pt x="283" y="457"/>
                    </a:cubicBezTo>
                    <a:cubicBezTo>
                      <a:pt x="631" y="544"/>
                      <a:pt x="914" y="544"/>
                      <a:pt x="1284" y="544"/>
                    </a:cubicBezTo>
                    <a:cubicBezTo>
                      <a:pt x="1544" y="544"/>
                      <a:pt x="1544" y="109"/>
                      <a:pt x="1284" y="109"/>
                    </a:cubicBezTo>
                    <a:cubicBezTo>
                      <a:pt x="914" y="109"/>
                      <a:pt x="631" y="109"/>
                      <a:pt x="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6" name="Google Shape;2366;p46"/>
            <p:cNvGrpSpPr/>
            <p:nvPr/>
          </p:nvGrpSpPr>
          <p:grpSpPr>
            <a:xfrm rot="10272019" flipH="1">
              <a:off x="674736" y="3160368"/>
              <a:ext cx="1074192" cy="2311171"/>
              <a:chOff x="4132075" y="375950"/>
              <a:chExt cx="362600" cy="780150"/>
            </a:xfrm>
          </p:grpSpPr>
          <p:sp>
            <p:nvSpPr>
              <p:cNvPr id="2367" name="Google Shape;2367;p46"/>
              <p:cNvSpPr/>
              <p:nvPr/>
            </p:nvSpPr>
            <p:spPr>
              <a:xfrm>
                <a:off x="4132075" y="926000"/>
                <a:ext cx="169625" cy="220175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8807" extrusionOk="0">
                    <a:moveTo>
                      <a:pt x="3754" y="1"/>
                    </a:moveTo>
                    <a:cubicBezTo>
                      <a:pt x="3540" y="1"/>
                      <a:pt x="3325" y="82"/>
                      <a:pt x="3262" y="209"/>
                    </a:cubicBezTo>
                    <a:cubicBezTo>
                      <a:pt x="0" y="1122"/>
                      <a:pt x="1718" y="5558"/>
                      <a:pt x="1261" y="7820"/>
                    </a:cubicBezTo>
                    <a:cubicBezTo>
                      <a:pt x="1121" y="8398"/>
                      <a:pt x="1504" y="8807"/>
                      <a:pt x="1988" y="8807"/>
                    </a:cubicBezTo>
                    <a:cubicBezTo>
                      <a:pt x="2104" y="8807"/>
                      <a:pt x="2226" y="8783"/>
                      <a:pt x="2348" y="8733"/>
                    </a:cubicBezTo>
                    <a:cubicBezTo>
                      <a:pt x="4262" y="7820"/>
                      <a:pt x="5806" y="6189"/>
                      <a:pt x="6436" y="4188"/>
                    </a:cubicBezTo>
                    <a:cubicBezTo>
                      <a:pt x="6784" y="3384"/>
                      <a:pt x="6523" y="2383"/>
                      <a:pt x="6241" y="1666"/>
                    </a:cubicBezTo>
                    <a:cubicBezTo>
                      <a:pt x="5806" y="579"/>
                      <a:pt x="5153" y="296"/>
                      <a:pt x="3979" y="35"/>
                    </a:cubicBezTo>
                    <a:cubicBezTo>
                      <a:pt x="3909" y="12"/>
                      <a:pt x="3832" y="1"/>
                      <a:pt x="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46"/>
              <p:cNvSpPr/>
              <p:nvPr/>
            </p:nvSpPr>
            <p:spPr>
              <a:xfrm>
                <a:off x="4222850" y="375950"/>
                <a:ext cx="271825" cy="567600"/>
              </a:xfrm>
              <a:custGeom>
                <a:avLst/>
                <a:gdLst/>
                <a:ahLst/>
                <a:cxnLst/>
                <a:rect l="l" t="t" r="r" b="b"/>
                <a:pathLst>
                  <a:path w="10873" h="22704" extrusionOk="0">
                    <a:moveTo>
                      <a:pt x="8091" y="468"/>
                    </a:moveTo>
                    <a:cubicBezTo>
                      <a:pt x="8242" y="468"/>
                      <a:pt x="8399" y="485"/>
                      <a:pt x="8562" y="520"/>
                    </a:cubicBezTo>
                    <a:lnTo>
                      <a:pt x="8562" y="520"/>
                    </a:lnTo>
                    <a:cubicBezTo>
                      <a:pt x="8570" y="532"/>
                      <a:pt x="8579" y="543"/>
                      <a:pt x="8589" y="554"/>
                    </a:cubicBezTo>
                    <a:cubicBezTo>
                      <a:pt x="9785" y="1380"/>
                      <a:pt x="8502" y="4359"/>
                      <a:pt x="8154" y="5359"/>
                    </a:cubicBezTo>
                    <a:cubicBezTo>
                      <a:pt x="7502" y="6990"/>
                      <a:pt x="6872" y="8534"/>
                      <a:pt x="6241" y="10078"/>
                    </a:cubicBezTo>
                    <a:cubicBezTo>
                      <a:pt x="5523" y="12165"/>
                      <a:pt x="4784" y="14340"/>
                      <a:pt x="3980" y="16405"/>
                    </a:cubicBezTo>
                    <a:cubicBezTo>
                      <a:pt x="3523" y="17601"/>
                      <a:pt x="2979" y="18862"/>
                      <a:pt x="2523" y="20037"/>
                    </a:cubicBezTo>
                    <a:cubicBezTo>
                      <a:pt x="2349" y="20667"/>
                      <a:pt x="2175" y="21211"/>
                      <a:pt x="1979" y="21841"/>
                    </a:cubicBezTo>
                    <a:cubicBezTo>
                      <a:pt x="1910" y="22057"/>
                      <a:pt x="1841" y="22133"/>
                      <a:pt x="1754" y="22133"/>
                    </a:cubicBezTo>
                    <a:cubicBezTo>
                      <a:pt x="1622" y="22133"/>
                      <a:pt x="1450" y="21959"/>
                      <a:pt x="1175" y="21841"/>
                    </a:cubicBezTo>
                    <a:cubicBezTo>
                      <a:pt x="174" y="21406"/>
                      <a:pt x="979" y="19863"/>
                      <a:pt x="1175" y="18949"/>
                    </a:cubicBezTo>
                    <a:cubicBezTo>
                      <a:pt x="1522" y="17775"/>
                      <a:pt x="1805" y="16514"/>
                      <a:pt x="2175" y="15318"/>
                    </a:cubicBezTo>
                    <a:cubicBezTo>
                      <a:pt x="2718" y="12883"/>
                      <a:pt x="3436" y="10534"/>
                      <a:pt x="4067" y="8077"/>
                    </a:cubicBezTo>
                    <a:cubicBezTo>
                      <a:pt x="4575" y="6126"/>
                      <a:pt x="5330" y="468"/>
                      <a:pt x="8091" y="468"/>
                    </a:cubicBezTo>
                    <a:close/>
                    <a:moveTo>
                      <a:pt x="8088" y="1"/>
                    </a:moveTo>
                    <a:cubicBezTo>
                      <a:pt x="5610" y="1"/>
                      <a:pt x="4646" y="3899"/>
                      <a:pt x="4067" y="5816"/>
                    </a:cubicBezTo>
                    <a:cubicBezTo>
                      <a:pt x="2718" y="11165"/>
                      <a:pt x="1348" y="16405"/>
                      <a:pt x="87" y="21667"/>
                    </a:cubicBezTo>
                    <a:cubicBezTo>
                      <a:pt x="0" y="21841"/>
                      <a:pt x="87" y="21950"/>
                      <a:pt x="174" y="21950"/>
                    </a:cubicBezTo>
                    <a:cubicBezTo>
                      <a:pt x="805" y="22211"/>
                      <a:pt x="1348" y="22385"/>
                      <a:pt x="1892" y="22668"/>
                    </a:cubicBezTo>
                    <a:cubicBezTo>
                      <a:pt x="1918" y="22693"/>
                      <a:pt x="1952" y="22704"/>
                      <a:pt x="1991" y="22704"/>
                    </a:cubicBezTo>
                    <a:cubicBezTo>
                      <a:pt x="2084" y="22704"/>
                      <a:pt x="2200" y="22642"/>
                      <a:pt x="2262" y="22581"/>
                    </a:cubicBezTo>
                    <a:cubicBezTo>
                      <a:pt x="3066" y="19667"/>
                      <a:pt x="4240" y="16949"/>
                      <a:pt x="5328" y="14144"/>
                    </a:cubicBezTo>
                    <a:cubicBezTo>
                      <a:pt x="6154" y="12056"/>
                      <a:pt x="6785" y="9991"/>
                      <a:pt x="7611" y="7990"/>
                    </a:cubicBezTo>
                    <a:cubicBezTo>
                      <a:pt x="8241" y="6446"/>
                      <a:pt x="10872" y="1554"/>
                      <a:pt x="8872" y="97"/>
                    </a:cubicBezTo>
                    <a:cubicBezTo>
                      <a:pt x="8828" y="70"/>
                      <a:pt x="8787" y="58"/>
                      <a:pt x="8749" y="58"/>
                    </a:cubicBezTo>
                    <a:cubicBezTo>
                      <a:pt x="8725" y="58"/>
                      <a:pt x="8703" y="63"/>
                      <a:pt x="8682" y="71"/>
                    </a:cubicBezTo>
                    <a:lnTo>
                      <a:pt x="8682" y="71"/>
                    </a:lnTo>
                    <a:cubicBezTo>
                      <a:pt x="8475" y="23"/>
                      <a:pt x="8277" y="1"/>
                      <a:pt x="8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46"/>
              <p:cNvSpPr/>
              <p:nvPr/>
            </p:nvSpPr>
            <p:spPr>
              <a:xfrm>
                <a:off x="4228375" y="891475"/>
                <a:ext cx="565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087" extrusionOk="0">
                    <a:moveTo>
                      <a:pt x="268" y="1"/>
                    </a:moveTo>
                    <a:cubicBezTo>
                      <a:pt x="78" y="1"/>
                      <a:pt x="1" y="274"/>
                      <a:pt x="214" y="416"/>
                    </a:cubicBezTo>
                    <a:cubicBezTo>
                      <a:pt x="758" y="677"/>
                      <a:pt x="1301" y="872"/>
                      <a:pt x="1954" y="1046"/>
                    </a:cubicBezTo>
                    <a:cubicBezTo>
                      <a:pt x="1996" y="1075"/>
                      <a:pt x="2034" y="1087"/>
                      <a:pt x="2067" y="1087"/>
                    </a:cubicBezTo>
                    <a:cubicBezTo>
                      <a:pt x="2234" y="1087"/>
                      <a:pt x="2259" y="768"/>
                      <a:pt x="2041" y="677"/>
                    </a:cubicBezTo>
                    <a:cubicBezTo>
                      <a:pt x="1497" y="416"/>
                      <a:pt x="954" y="329"/>
                      <a:pt x="410" y="46"/>
                    </a:cubicBezTo>
                    <a:cubicBezTo>
                      <a:pt x="358" y="14"/>
                      <a:pt x="310" y="1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46"/>
              <p:cNvSpPr/>
              <p:nvPr/>
            </p:nvSpPr>
            <p:spPr>
              <a:xfrm>
                <a:off x="4234325" y="867325"/>
                <a:ext cx="579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026" extrusionOk="0">
                    <a:moveTo>
                      <a:pt x="282" y="1"/>
                    </a:moveTo>
                    <a:cubicBezTo>
                      <a:pt x="69" y="1"/>
                      <a:pt x="1" y="389"/>
                      <a:pt x="259" y="469"/>
                    </a:cubicBezTo>
                    <a:cubicBezTo>
                      <a:pt x="802" y="664"/>
                      <a:pt x="1433" y="838"/>
                      <a:pt x="1977" y="1012"/>
                    </a:cubicBezTo>
                    <a:cubicBezTo>
                      <a:pt x="2007" y="1022"/>
                      <a:pt x="2035" y="1026"/>
                      <a:pt x="2061" y="1026"/>
                    </a:cubicBezTo>
                    <a:cubicBezTo>
                      <a:pt x="2274" y="1026"/>
                      <a:pt x="2316" y="730"/>
                      <a:pt x="2064" y="556"/>
                    </a:cubicBezTo>
                    <a:cubicBezTo>
                      <a:pt x="1520" y="382"/>
                      <a:pt x="889" y="208"/>
                      <a:pt x="346" y="12"/>
                    </a:cubicBezTo>
                    <a:cubicBezTo>
                      <a:pt x="323" y="4"/>
                      <a:pt x="302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46"/>
              <p:cNvSpPr/>
              <p:nvPr/>
            </p:nvSpPr>
            <p:spPr>
              <a:xfrm>
                <a:off x="4247925" y="820050"/>
                <a:ext cx="645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938" extrusionOk="0">
                    <a:moveTo>
                      <a:pt x="281" y="0"/>
                    </a:moveTo>
                    <a:cubicBezTo>
                      <a:pt x="69" y="0"/>
                      <a:pt x="0" y="388"/>
                      <a:pt x="258" y="468"/>
                    </a:cubicBezTo>
                    <a:cubicBezTo>
                      <a:pt x="889" y="555"/>
                      <a:pt x="1607" y="555"/>
                      <a:pt x="2150" y="924"/>
                    </a:cubicBezTo>
                    <a:cubicBezTo>
                      <a:pt x="2179" y="933"/>
                      <a:pt x="2207" y="937"/>
                      <a:pt x="2234" y="937"/>
                    </a:cubicBezTo>
                    <a:cubicBezTo>
                      <a:pt x="2464" y="937"/>
                      <a:pt x="2580" y="624"/>
                      <a:pt x="2346" y="468"/>
                    </a:cubicBezTo>
                    <a:cubicBezTo>
                      <a:pt x="1802" y="185"/>
                      <a:pt x="1063" y="98"/>
                      <a:pt x="345" y="11"/>
                    </a:cubicBezTo>
                    <a:cubicBezTo>
                      <a:pt x="323" y="4"/>
                      <a:pt x="302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46"/>
              <p:cNvSpPr/>
              <p:nvPr/>
            </p:nvSpPr>
            <p:spPr>
              <a:xfrm>
                <a:off x="4260900" y="840425"/>
                <a:ext cx="136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8" extrusionOk="0">
                    <a:moveTo>
                      <a:pt x="283" y="1"/>
                    </a:moveTo>
                    <a:cubicBezTo>
                      <a:pt x="0" y="1"/>
                      <a:pt x="0" y="457"/>
                      <a:pt x="283" y="457"/>
                    </a:cubicBezTo>
                    <a:cubicBezTo>
                      <a:pt x="544" y="457"/>
                      <a:pt x="544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46"/>
              <p:cNvSpPr/>
              <p:nvPr/>
            </p:nvSpPr>
            <p:spPr>
              <a:xfrm>
                <a:off x="4277200" y="847500"/>
                <a:ext cx="1580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58" extrusionOk="0">
                    <a:moveTo>
                      <a:pt x="262" y="0"/>
                    </a:moveTo>
                    <a:cubicBezTo>
                      <a:pt x="1" y="0"/>
                      <a:pt x="1" y="457"/>
                      <a:pt x="262" y="457"/>
                    </a:cubicBezTo>
                    <a:cubicBezTo>
                      <a:pt x="631" y="457"/>
                      <a:pt x="631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46"/>
              <p:cNvSpPr/>
              <p:nvPr/>
            </p:nvSpPr>
            <p:spPr>
              <a:xfrm>
                <a:off x="4138575" y="913000"/>
                <a:ext cx="165825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9724" extrusionOk="0">
                    <a:moveTo>
                      <a:pt x="3612" y="0"/>
                    </a:moveTo>
                    <a:cubicBezTo>
                      <a:pt x="3591" y="0"/>
                      <a:pt x="3569" y="4"/>
                      <a:pt x="3545" y="11"/>
                    </a:cubicBezTo>
                    <a:cubicBezTo>
                      <a:pt x="2458" y="468"/>
                      <a:pt x="1197" y="1447"/>
                      <a:pt x="827" y="2534"/>
                    </a:cubicBezTo>
                    <a:cubicBezTo>
                      <a:pt x="110" y="4817"/>
                      <a:pt x="1545" y="7252"/>
                      <a:pt x="110" y="9340"/>
                    </a:cubicBezTo>
                    <a:cubicBezTo>
                      <a:pt x="1" y="9514"/>
                      <a:pt x="197" y="9601"/>
                      <a:pt x="371" y="9709"/>
                    </a:cubicBezTo>
                    <a:cubicBezTo>
                      <a:pt x="465" y="9719"/>
                      <a:pt x="561" y="9724"/>
                      <a:pt x="660" y="9724"/>
                    </a:cubicBezTo>
                    <a:cubicBezTo>
                      <a:pt x="2353" y="9724"/>
                      <a:pt x="4594" y="8348"/>
                      <a:pt x="5437" y="6991"/>
                    </a:cubicBezTo>
                    <a:cubicBezTo>
                      <a:pt x="5981" y="6165"/>
                      <a:pt x="6633" y="5078"/>
                      <a:pt x="6633" y="3991"/>
                    </a:cubicBezTo>
                    <a:cubicBezTo>
                      <a:pt x="6633" y="2643"/>
                      <a:pt x="5981" y="1903"/>
                      <a:pt x="5437" y="729"/>
                    </a:cubicBezTo>
                    <a:cubicBezTo>
                      <a:pt x="5413" y="681"/>
                      <a:pt x="5361" y="659"/>
                      <a:pt x="5302" y="659"/>
                    </a:cubicBezTo>
                    <a:cubicBezTo>
                      <a:pt x="5148" y="659"/>
                      <a:pt x="4947" y="807"/>
                      <a:pt x="5089" y="1012"/>
                    </a:cubicBezTo>
                    <a:cubicBezTo>
                      <a:pt x="5437" y="1729"/>
                      <a:pt x="5894" y="2273"/>
                      <a:pt x="6089" y="3077"/>
                    </a:cubicBezTo>
                    <a:cubicBezTo>
                      <a:pt x="6437" y="4165"/>
                      <a:pt x="5807" y="5448"/>
                      <a:pt x="5350" y="6339"/>
                    </a:cubicBezTo>
                    <a:cubicBezTo>
                      <a:pt x="4546" y="7883"/>
                      <a:pt x="2458" y="9057"/>
                      <a:pt x="740" y="9253"/>
                    </a:cubicBezTo>
                    <a:cubicBezTo>
                      <a:pt x="1458" y="9166"/>
                      <a:pt x="1197" y="6448"/>
                      <a:pt x="1197" y="6165"/>
                    </a:cubicBezTo>
                    <a:cubicBezTo>
                      <a:pt x="914" y="3904"/>
                      <a:pt x="1088" y="1360"/>
                      <a:pt x="3632" y="468"/>
                    </a:cubicBezTo>
                    <a:cubicBezTo>
                      <a:pt x="3890" y="369"/>
                      <a:pt x="3823" y="0"/>
                      <a:pt x="3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46"/>
              <p:cNvSpPr/>
              <p:nvPr/>
            </p:nvSpPr>
            <p:spPr>
              <a:xfrm>
                <a:off x="4148600" y="927275"/>
                <a:ext cx="135150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8957" extrusionOk="0">
                    <a:moveTo>
                      <a:pt x="4195" y="0"/>
                    </a:moveTo>
                    <a:cubicBezTo>
                      <a:pt x="4097" y="0"/>
                      <a:pt x="3994" y="49"/>
                      <a:pt x="3949" y="158"/>
                    </a:cubicBezTo>
                    <a:cubicBezTo>
                      <a:pt x="3601" y="1528"/>
                      <a:pt x="4492" y="2789"/>
                      <a:pt x="4318" y="4137"/>
                    </a:cubicBezTo>
                    <a:cubicBezTo>
                      <a:pt x="3949" y="6225"/>
                      <a:pt x="1883" y="7682"/>
                      <a:pt x="252" y="8486"/>
                    </a:cubicBezTo>
                    <a:cubicBezTo>
                      <a:pt x="0" y="8661"/>
                      <a:pt x="111" y="8956"/>
                      <a:pt x="339" y="8956"/>
                    </a:cubicBezTo>
                    <a:cubicBezTo>
                      <a:pt x="367" y="8956"/>
                      <a:pt x="396" y="8952"/>
                      <a:pt x="426" y="8943"/>
                    </a:cubicBezTo>
                    <a:cubicBezTo>
                      <a:pt x="1970" y="8138"/>
                      <a:pt x="3231" y="7138"/>
                      <a:pt x="4145" y="5681"/>
                    </a:cubicBezTo>
                    <a:cubicBezTo>
                      <a:pt x="5406" y="3702"/>
                      <a:pt x="3949" y="2245"/>
                      <a:pt x="4405" y="245"/>
                    </a:cubicBezTo>
                    <a:cubicBezTo>
                      <a:pt x="4456" y="93"/>
                      <a:pt x="4330" y="0"/>
                      <a:pt x="4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46"/>
              <p:cNvSpPr/>
              <p:nvPr/>
            </p:nvSpPr>
            <p:spPr>
              <a:xfrm>
                <a:off x="4147125" y="918400"/>
                <a:ext cx="97050" cy="227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9093" extrusionOk="0">
                    <a:moveTo>
                      <a:pt x="3600" y="0"/>
                    </a:moveTo>
                    <a:cubicBezTo>
                      <a:pt x="3555" y="0"/>
                      <a:pt x="3508" y="17"/>
                      <a:pt x="3464" y="56"/>
                    </a:cubicBezTo>
                    <a:cubicBezTo>
                      <a:pt x="2660" y="970"/>
                      <a:pt x="2573" y="1883"/>
                      <a:pt x="2573" y="2970"/>
                    </a:cubicBezTo>
                    <a:cubicBezTo>
                      <a:pt x="2660" y="5405"/>
                      <a:pt x="2029" y="7123"/>
                      <a:pt x="203" y="8667"/>
                    </a:cubicBezTo>
                    <a:cubicBezTo>
                      <a:pt x="0" y="8887"/>
                      <a:pt x="177" y="9093"/>
                      <a:pt x="348" y="9093"/>
                    </a:cubicBezTo>
                    <a:cubicBezTo>
                      <a:pt x="398" y="9093"/>
                      <a:pt x="446" y="9076"/>
                      <a:pt x="485" y="9037"/>
                    </a:cubicBezTo>
                    <a:cubicBezTo>
                      <a:pt x="1572" y="8124"/>
                      <a:pt x="2377" y="7036"/>
                      <a:pt x="2834" y="5775"/>
                    </a:cubicBezTo>
                    <a:cubicBezTo>
                      <a:pt x="3464" y="4057"/>
                      <a:pt x="2377" y="1883"/>
                      <a:pt x="3747" y="426"/>
                    </a:cubicBezTo>
                    <a:cubicBezTo>
                      <a:pt x="3882" y="207"/>
                      <a:pt x="3755" y="0"/>
                      <a:pt x="3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7" name="Google Shape;2377;p46"/>
            <p:cNvGrpSpPr/>
            <p:nvPr/>
          </p:nvGrpSpPr>
          <p:grpSpPr>
            <a:xfrm rot="364733">
              <a:off x="978952" y="2609917"/>
              <a:ext cx="2440376" cy="3266374"/>
              <a:chOff x="1131458" y="2305002"/>
              <a:chExt cx="2440319" cy="3266298"/>
            </a:xfrm>
          </p:grpSpPr>
          <p:sp>
            <p:nvSpPr>
              <p:cNvPr id="2378" name="Google Shape;2378;p46"/>
              <p:cNvSpPr/>
              <p:nvPr/>
            </p:nvSpPr>
            <p:spPr>
              <a:xfrm rot="-6388718">
                <a:off x="1346113" y="3065977"/>
                <a:ext cx="2017382" cy="1871156"/>
              </a:xfrm>
              <a:custGeom>
                <a:avLst/>
                <a:gdLst/>
                <a:ahLst/>
                <a:cxnLst/>
                <a:rect l="l" t="t" r="r" b="b"/>
                <a:pathLst>
                  <a:path w="31494" h="29212" extrusionOk="0">
                    <a:moveTo>
                      <a:pt x="15874" y="16333"/>
                    </a:moveTo>
                    <a:lnTo>
                      <a:pt x="15874" y="16333"/>
                    </a:lnTo>
                    <a:cubicBezTo>
                      <a:pt x="16135" y="16616"/>
                      <a:pt x="16505" y="16877"/>
                      <a:pt x="16853" y="17160"/>
                    </a:cubicBezTo>
                    <a:cubicBezTo>
                      <a:pt x="17136" y="17508"/>
                      <a:pt x="17396" y="17790"/>
                      <a:pt x="17679" y="18051"/>
                    </a:cubicBezTo>
                    <a:lnTo>
                      <a:pt x="17309" y="18051"/>
                    </a:lnTo>
                    <a:cubicBezTo>
                      <a:pt x="16853" y="17508"/>
                      <a:pt x="16309" y="16877"/>
                      <a:pt x="15874" y="16333"/>
                    </a:cubicBezTo>
                    <a:close/>
                    <a:moveTo>
                      <a:pt x="5424" y="1"/>
                    </a:moveTo>
                    <a:cubicBezTo>
                      <a:pt x="5212" y="1"/>
                      <a:pt x="4993" y="92"/>
                      <a:pt x="4806" y="308"/>
                    </a:cubicBezTo>
                    <a:cubicBezTo>
                      <a:pt x="3632" y="1656"/>
                      <a:pt x="2088" y="2743"/>
                      <a:pt x="653" y="3917"/>
                    </a:cubicBezTo>
                    <a:cubicBezTo>
                      <a:pt x="1" y="4461"/>
                      <a:pt x="653" y="5374"/>
                      <a:pt x="1284" y="5461"/>
                    </a:cubicBezTo>
                    <a:lnTo>
                      <a:pt x="1371" y="5461"/>
                    </a:lnTo>
                    <a:lnTo>
                      <a:pt x="1371" y="5548"/>
                    </a:lnTo>
                    <a:cubicBezTo>
                      <a:pt x="2284" y="7092"/>
                      <a:pt x="3458" y="8375"/>
                      <a:pt x="4806" y="9549"/>
                    </a:cubicBezTo>
                    <a:cubicBezTo>
                      <a:pt x="5002" y="9723"/>
                      <a:pt x="5263" y="9810"/>
                      <a:pt x="5437" y="9810"/>
                    </a:cubicBezTo>
                    <a:cubicBezTo>
                      <a:pt x="6350" y="10810"/>
                      <a:pt x="7438" y="11724"/>
                      <a:pt x="8438" y="12724"/>
                    </a:cubicBezTo>
                    <a:cubicBezTo>
                      <a:pt x="9895" y="14246"/>
                      <a:pt x="11417" y="15877"/>
                      <a:pt x="12961" y="17334"/>
                    </a:cubicBezTo>
                    <a:cubicBezTo>
                      <a:pt x="14961" y="19138"/>
                      <a:pt x="16962" y="21139"/>
                      <a:pt x="19027" y="22857"/>
                    </a:cubicBezTo>
                    <a:cubicBezTo>
                      <a:pt x="19397" y="23226"/>
                      <a:pt x="19680" y="23596"/>
                      <a:pt x="20028" y="23857"/>
                    </a:cubicBezTo>
                    <a:cubicBezTo>
                      <a:pt x="21115" y="25118"/>
                      <a:pt x="22485" y="25944"/>
                      <a:pt x="23572" y="27205"/>
                    </a:cubicBezTo>
                    <a:cubicBezTo>
                      <a:pt x="23659" y="27292"/>
                      <a:pt x="23920" y="27401"/>
                      <a:pt x="24115" y="27401"/>
                    </a:cubicBezTo>
                    <a:cubicBezTo>
                      <a:pt x="24572" y="27945"/>
                      <a:pt x="25116" y="28488"/>
                      <a:pt x="25464" y="29032"/>
                    </a:cubicBezTo>
                    <a:cubicBezTo>
                      <a:pt x="25571" y="29159"/>
                      <a:pt x="25709" y="29212"/>
                      <a:pt x="25843" y="29212"/>
                    </a:cubicBezTo>
                    <a:cubicBezTo>
                      <a:pt x="26168" y="29212"/>
                      <a:pt x="26475" y="28899"/>
                      <a:pt x="26290" y="28575"/>
                    </a:cubicBezTo>
                    <a:cubicBezTo>
                      <a:pt x="26007" y="28206"/>
                      <a:pt x="25833" y="27836"/>
                      <a:pt x="25746" y="27401"/>
                    </a:cubicBezTo>
                    <a:lnTo>
                      <a:pt x="25746" y="27401"/>
                    </a:lnTo>
                    <a:cubicBezTo>
                      <a:pt x="26203" y="27575"/>
                      <a:pt x="26747" y="27662"/>
                      <a:pt x="27290" y="27836"/>
                    </a:cubicBezTo>
                    <a:cubicBezTo>
                      <a:pt x="27333" y="27849"/>
                      <a:pt x="27374" y="27856"/>
                      <a:pt x="27414" y="27856"/>
                    </a:cubicBezTo>
                    <a:cubicBezTo>
                      <a:pt x="27702" y="27856"/>
                      <a:pt x="27910" y="27540"/>
                      <a:pt x="27834" y="27292"/>
                    </a:cubicBezTo>
                    <a:cubicBezTo>
                      <a:pt x="27638" y="26662"/>
                      <a:pt x="27377" y="25944"/>
                      <a:pt x="27181" y="25314"/>
                    </a:cubicBezTo>
                    <a:cubicBezTo>
                      <a:pt x="27377" y="25314"/>
                      <a:pt x="27551" y="25227"/>
                      <a:pt x="27638" y="25118"/>
                    </a:cubicBezTo>
                    <a:cubicBezTo>
                      <a:pt x="28182" y="25488"/>
                      <a:pt x="28725" y="25662"/>
                      <a:pt x="29269" y="25944"/>
                    </a:cubicBezTo>
                    <a:cubicBezTo>
                      <a:pt x="29344" y="25990"/>
                      <a:pt x="29423" y="26012"/>
                      <a:pt x="29500" y="26012"/>
                    </a:cubicBezTo>
                    <a:cubicBezTo>
                      <a:pt x="29712" y="26012"/>
                      <a:pt x="29899" y="25846"/>
                      <a:pt x="29899" y="25575"/>
                    </a:cubicBezTo>
                    <a:cubicBezTo>
                      <a:pt x="29899" y="25031"/>
                      <a:pt x="29812" y="24487"/>
                      <a:pt x="29638" y="24031"/>
                    </a:cubicBezTo>
                    <a:lnTo>
                      <a:pt x="29638" y="24031"/>
                    </a:lnTo>
                    <a:cubicBezTo>
                      <a:pt x="30008" y="24140"/>
                      <a:pt x="30443" y="24227"/>
                      <a:pt x="30813" y="24313"/>
                    </a:cubicBezTo>
                    <a:cubicBezTo>
                      <a:pt x="30870" y="24332"/>
                      <a:pt x="30924" y="24340"/>
                      <a:pt x="30973" y="24340"/>
                    </a:cubicBezTo>
                    <a:cubicBezTo>
                      <a:pt x="31387" y="24340"/>
                      <a:pt x="31493" y="23740"/>
                      <a:pt x="31182" y="23487"/>
                    </a:cubicBezTo>
                    <a:cubicBezTo>
                      <a:pt x="30639" y="23139"/>
                      <a:pt x="30095" y="22596"/>
                      <a:pt x="29638" y="22139"/>
                    </a:cubicBezTo>
                    <a:cubicBezTo>
                      <a:pt x="29638" y="21965"/>
                      <a:pt x="29552" y="21682"/>
                      <a:pt x="29356" y="21508"/>
                    </a:cubicBezTo>
                    <a:cubicBezTo>
                      <a:pt x="28638" y="20965"/>
                      <a:pt x="27921" y="20334"/>
                      <a:pt x="27181" y="19682"/>
                    </a:cubicBezTo>
                    <a:cubicBezTo>
                      <a:pt x="26747" y="19247"/>
                      <a:pt x="26203" y="18703"/>
                      <a:pt x="25659" y="18247"/>
                    </a:cubicBezTo>
                    <a:cubicBezTo>
                      <a:pt x="25116" y="17790"/>
                      <a:pt x="24659" y="17334"/>
                      <a:pt x="24202" y="16877"/>
                    </a:cubicBezTo>
                    <a:cubicBezTo>
                      <a:pt x="24115" y="16790"/>
                      <a:pt x="24028" y="16703"/>
                      <a:pt x="23920" y="16703"/>
                    </a:cubicBezTo>
                    <a:cubicBezTo>
                      <a:pt x="23115" y="15703"/>
                      <a:pt x="22289" y="14789"/>
                      <a:pt x="21484" y="13985"/>
                    </a:cubicBezTo>
                    <a:cubicBezTo>
                      <a:pt x="19484" y="11897"/>
                      <a:pt x="17136" y="10180"/>
                      <a:pt x="14874" y="8375"/>
                    </a:cubicBezTo>
                    <a:cubicBezTo>
                      <a:pt x="14678" y="8266"/>
                      <a:pt x="14591" y="8266"/>
                      <a:pt x="14504" y="8266"/>
                    </a:cubicBezTo>
                    <a:cubicBezTo>
                      <a:pt x="14048" y="7831"/>
                      <a:pt x="13591" y="7375"/>
                      <a:pt x="13243" y="6918"/>
                    </a:cubicBezTo>
                    <a:cubicBezTo>
                      <a:pt x="11786" y="5461"/>
                      <a:pt x="10330" y="4287"/>
                      <a:pt x="8894" y="2830"/>
                    </a:cubicBezTo>
                    <a:cubicBezTo>
                      <a:pt x="8687" y="2703"/>
                      <a:pt x="8539" y="2622"/>
                      <a:pt x="8363" y="2622"/>
                    </a:cubicBezTo>
                    <a:cubicBezTo>
                      <a:pt x="8299" y="2622"/>
                      <a:pt x="8231" y="2633"/>
                      <a:pt x="8155" y="2656"/>
                    </a:cubicBezTo>
                    <a:cubicBezTo>
                      <a:pt x="7612" y="2200"/>
                      <a:pt x="7177" y="1743"/>
                      <a:pt x="6894" y="1199"/>
                    </a:cubicBezTo>
                    <a:cubicBezTo>
                      <a:pt x="6720" y="938"/>
                      <a:pt x="6524" y="851"/>
                      <a:pt x="6263" y="764"/>
                    </a:cubicBezTo>
                    <a:cubicBezTo>
                      <a:pt x="6206" y="336"/>
                      <a:pt x="5830" y="1"/>
                      <a:pt x="5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79" name="Google Shape;2379;p46"/>
              <p:cNvGrpSpPr/>
              <p:nvPr/>
            </p:nvGrpSpPr>
            <p:grpSpPr>
              <a:xfrm>
                <a:off x="1131458" y="2305002"/>
                <a:ext cx="2440319" cy="3266298"/>
                <a:chOff x="1131458" y="2305002"/>
                <a:chExt cx="2440319" cy="3266298"/>
              </a:xfrm>
            </p:grpSpPr>
            <p:sp>
              <p:nvSpPr>
                <p:cNvPr id="2380" name="Google Shape;2380;p46"/>
                <p:cNvSpPr/>
                <p:nvPr/>
              </p:nvSpPr>
              <p:spPr>
                <a:xfrm rot="-6388718">
                  <a:off x="1574936" y="4866872"/>
                  <a:ext cx="455246" cy="41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6509" extrusionOk="0">
                      <a:moveTo>
                        <a:pt x="5744" y="0"/>
                      </a:moveTo>
                      <a:cubicBezTo>
                        <a:pt x="5698" y="0"/>
                        <a:pt x="5654" y="22"/>
                        <a:pt x="5611" y="65"/>
                      </a:cubicBezTo>
                      <a:cubicBezTo>
                        <a:pt x="3980" y="1065"/>
                        <a:pt x="2436" y="2327"/>
                        <a:pt x="1088" y="3697"/>
                      </a:cubicBezTo>
                      <a:cubicBezTo>
                        <a:pt x="1" y="4871"/>
                        <a:pt x="631" y="5414"/>
                        <a:pt x="1545" y="6415"/>
                      </a:cubicBezTo>
                      <a:cubicBezTo>
                        <a:pt x="1611" y="6481"/>
                        <a:pt x="1679" y="6508"/>
                        <a:pt x="1740" y="6508"/>
                      </a:cubicBezTo>
                      <a:cubicBezTo>
                        <a:pt x="1919" y="6508"/>
                        <a:pt x="2038" y="6278"/>
                        <a:pt x="1893" y="6132"/>
                      </a:cubicBezTo>
                      <a:cubicBezTo>
                        <a:pt x="1719" y="5958"/>
                        <a:pt x="1545" y="5697"/>
                        <a:pt x="1349" y="5501"/>
                      </a:cubicBezTo>
                      <a:cubicBezTo>
                        <a:pt x="544" y="4697"/>
                        <a:pt x="1262" y="4240"/>
                        <a:pt x="1719" y="3784"/>
                      </a:cubicBezTo>
                      <a:cubicBezTo>
                        <a:pt x="2175" y="3240"/>
                        <a:pt x="2719" y="2783"/>
                        <a:pt x="3263" y="2327"/>
                      </a:cubicBezTo>
                      <a:cubicBezTo>
                        <a:pt x="3893" y="1783"/>
                        <a:pt x="4524" y="1348"/>
                        <a:pt x="5154" y="892"/>
                      </a:cubicBezTo>
                      <a:cubicBezTo>
                        <a:pt x="5381" y="725"/>
                        <a:pt x="5562" y="652"/>
                        <a:pt x="5719" y="652"/>
                      </a:cubicBezTo>
                      <a:cubicBezTo>
                        <a:pt x="6072" y="652"/>
                        <a:pt x="6294" y="1024"/>
                        <a:pt x="6611" y="1522"/>
                      </a:cubicBezTo>
                      <a:cubicBezTo>
                        <a:pt x="6635" y="1570"/>
                        <a:pt x="6687" y="1592"/>
                        <a:pt x="6747" y="1592"/>
                      </a:cubicBezTo>
                      <a:cubicBezTo>
                        <a:pt x="6902" y="1592"/>
                        <a:pt x="7107" y="1444"/>
                        <a:pt x="6981" y="1239"/>
                      </a:cubicBezTo>
                      <a:cubicBezTo>
                        <a:pt x="6698" y="805"/>
                        <a:pt x="6328" y="435"/>
                        <a:pt x="5894" y="65"/>
                      </a:cubicBezTo>
                      <a:cubicBezTo>
                        <a:pt x="5839" y="22"/>
                        <a:pt x="5790" y="0"/>
                        <a:pt x="57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46"/>
                <p:cNvSpPr/>
                <p:nvPr/>
              </p:nvSpPr>
              <p:spPr>
                <a:xfrm rot="-6388718">
                  <a:off x="1446212" y="5007342"/>
                  <a:ext cx="561323" cy="459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3" h="7171" extrusionOk="0">
                      <a:moveTo>
                        <a:pt x="4705" y="1"/>
                      </a:moveTo>
                      <a:cubicBezTo>
                        <a:pt x="4000" y="1"/>
                        <a:pt x="3272" y="211"/>
                        <a:pt x="2544" y="701"/>
                      </a:cubicBezTo>
                      <a:cubicBezTo>
                        <a:pt x="0" y="2528"/>
                        <a:pt x="2088" y="5333"/>
                        <a:pt x="3371" y="7051"/>
                      </a:cubicBezTo>
                      <a:cubicBezTo>
                        <a:pt x="3424" y="7137"/>
                        <a:pt x="3495" y="7171"/>
                        <a:pt x="3566" y="7171"/>
                      </a:cubicBezTo>
                      <a:cubicBezTo>
                        <a:pt x="3726" y="7171"/>
                        <a:pt x="3881" y="6998"/>
                        <a:pt x="3805" y="6877"/>
                      </a:cubicBezTo>
                      <a:cubicBezTo>
                        <a:pt x="2544" y="5050"/>
                        <a:pt x="544" y="2615"/>
                        <a:pt x="3088" y="897"/>
                      </a:cubicBezTo>
                      <a:cubicBezTo>
                        <a:pt x="3624" y="513"/>
                        <a:pt x="4173" y="351"/>
                        <a:pt x="4713" y="351"/>
                      </a:cubicBezTo>
                      <a:cubicBezTo>
                        <a:pt x="6098" y="351"/>
                        <a:pt x="7427" y="1417"/>
                        <a:pt x="8350" y="2528"/>
                      </a:cubicBezTo>
                      <a:cubicBezTo>
                        <a:pt x="8389" y="2567"/>
                        <a:pt x="8433" y="2584"/>
                        <a:pt x="8476" y="2584"/>
                      </a:cubicBezTo>
                      <a:cubicBezTo>
                        <a:pt x="8626" y="2584"/>
                        <a:pt x="8763" y="2378"/>
                        <a:pt x="8611" y="2158"/>
                      </a:cubicBezTo>
                      <a:cubicBezTo>
                        <a:pt x="7564" y="935"/>
                        <a:pt x="6187" y="1"/>
                        <a:pt x="47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46"/>
                <p:cNvSpPr/>
                <p:nvPr/>
              </p:nvSpPr>
              <p:spPr>
                <a:xfrm rot="-6388718">
                  <a:off x="1833686" y="5099045"/>
                  <a:ext cx="133173" cy="10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638" extrusionOk="0">
                      <a:moveTo>
                        <a:pt x="360" y="0"/>
                      </a:moveTo>
                      <a:cubicBezTo>
                        <a:pt x="153" y="0"/>
                        <a:pt x="0" y="325"/>
                        <a:pt x="234" y="396"/>
                      </a:cubicBezTo>
                      <a:cubicBezTo>
                        <a:pt x="778" y="766"/>
                        <a:pt x="1147" y="1136"/>
                        <a:pt x="1582" y="1592"/>
                      </a:cubicBezTo>
                      <a:cubicBezTo>
                        <a:pt x="1618" y="1624"/>
                        <a:pt x="1659" y="1638"/>
                        <a:pt x="1700" y="1638"/>
                      </a:cubicBezTo>
                      <a:cubicBezTo>
                        <a:pt x="1885" y="1638"/>
                        <a:pt x="2078" y="1365"/>
                        <a:pt x="1865" y="1223"/>
                      </a:cubicBezTo>
                      <a:cubicBezTo>
                        <a:pt x="1408" y="853"/>
                        <a:pt x="952" y="310"/>
                        <a:pt x="495" y="49"/>
                      </a:cubicBezTo>
                      <a:cubicBezTo>
                        <a:pt x="450" y="15"/>
                        <a:pt x="404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46"/>
                <p:cNvSpPr/>
                <p:nvPr/>
              </p:nvSpPr>
              <p:spPr>
                <a:xfrm rot="-6388718">
                  <a:off x="1731794" y="5031961"/>
                  <a:ext cx="113700" cy="9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412" extrusionOk="0">
                      <a:moveTo>
                        <a:pt x="305" y="0"/>
                      </a:moveTo>
                      <a:cubicBezTo>
                        <a:pt x="140" y="0"/>
                        <a:pt x="0" y="236"/>
                        <a:pt x="193" y="364"/>
                      </a:cubicBezTo>
                      <a:cubicBezTo>
                        <a:pt x="476" y="734"/>
                        <a:pt x="823" y="1191"/>
                        <a:pt x="1280" y="1365"/>
                      </a:cubicBezTo>
                      <a:cubicBezTo>
                        <a:pt x="1334" y="1398"/>
                        <a:pt x="1387" y="1412"/>
                        <a:pt x="1435" y="1412"/>
                      </a:cubicBezTo>
                      <a:cubicBezTo>
                        <a:pt x="1643" y="1412"/>
                        <a:pt x="1774" y="1153"/>
                        <a:pt x="1563" y="995"/>
                      </a:cubicBezTo>
                      <a:cubicBezTo>
                        <a:pt x="1106" y="821"/>
                        <a:pt x="823" y="364"/>
                        <a:pt x="476" y="103"/>
                      </a:cubicBezTo>
                      <a:cubicBezTo>
                        <a:pt x="424" y="30"/>
                        <a:pt x="363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46"/>
                <p:cNvSpPr/>
                <p:nvPr/>
              </p:nvSpPr>
              <p:spPr>
                <a:xfrm rot="-6388718">
                  <a:off x="1628892" y="4969100"/>
                  <a:ext cx="105180" cy="88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381" extrusionOk="0">
                      <a:moveTo>
                        <a:pt x="380" y="1"/>
                      </a:moveTo>
                      <a:cubicBezTo>
                        <a:pt x="165" y="1"/>
                        <a:pt x="1" y="349"/>
                        <a:pt x="240" y="496"/>
                      </a:cubicBezTo>
                      <a:cubicBezTo>
                        <a:pt x="609" y="670"/>
                        <a:pt x="870" y="953"/>
                        <a:pt x="1044" y="1301"/>
                      </a:cubicBezTo>
                      <a:cubicBezTo>
                        <a:pt x="1100" y="1356"/>
                        <a:pt x="1176" y="1380"/>
                        <a:pt x="1253" y="1380"/>
                      </a:cubicBezTo>
                      <a:cubicBezTo>
                        <a:pt x="1446" y="1380"/>
                        <a:pt x="1641" y="1227"/>
                        <a:pt x="1501" y="1040"/>
                      </a:cubicBezTo>
                      <a:cubicBezTo>
                        <a:pt x="1240" y="670"/>
                        <a:pt x="870" y="322"/>
                        <a:pt x="501" y="39"/>
                      </a:cubicBezTo>
                      <a:cubicBezTo>
                        <a:pt x="460" y="12"/>
                        <a:pt x="419" y="1"/>
                        <a:pt x="3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85" name="Google Shape;2385;p46"/>
                <p:cNvGrpSpPr/>
                <p:nvPr/>
              </p:nvGrpSpPr>
              <p:grpSpPr>
                <a:xfrm>
                  <a:off x="1131458" y="2305002"/>
                  <a:ext cx="2440319" cy="2937335"/>
                  <a:chOff x="1131458" y="2305002"/>
                  <a:chExt cx="2440319" cy="2937335"/>
                </a:xfrm>
              </p:grpSpPr>
              <p:sp>
                <p:nvSpPr>
                  <p:cNvPr id="2386" name="Google Shape;2386;p46"/>
                  <p:cNvSpPr/>
                  <p:nvPr/>
                </p:nvSpPr>
                <p:spPr>
                  <a:xfrm rot="-6388718">
                    <a:off x="1639742" y="3379205"/>
                    <a:ext cx="1526648" cy="138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33" h="21586" extrusionOk="0">
                        <a:moveTo>
                          <a:pt x="367" y="1"/>
                        </a:moveTo>
                        <a:cubicBezTo>
                          <a:pt x="193" y="1"/>
                          <a:pt x="0" y="207"/>
                          <a:pt x="135" y="427"/>
                        </a:cubicBezTo>
                        <a:cubicBezTo>
                          <a:pt x="961" y="1231"/>
                          <a:pt x="1875" y="1862"/>
                          <a:pt x="2679" y="2688"/>
                        </a:cubicBezTo>
                        <a:cubicBezTo>
                          <a:pt x="3679" y="3493"/>
                          <a:pt x="4484" y="4580"/>
                          <a:pt x="5397" y="5493"/>
                        </a:cubicBezTo>
                        <a:cubicBezTo>
                          <a:pt x="7398" y="7407"/>
                          <a:pt x="9572" y="9037"/>
                          <a:pt x="11551" y="10929"/>
                        </a:cubicBezTo>
                        <a:cubicBezTo>
                          <a:pt x="13638" y="12843"/>
                          <a:pt x="15465" y="15017"/>
                          <a:pt x="17444" y="16996"/>
                        </a:cubicBezTo>
                        <a:cubicBezTo>
                          <a:pt x="19270" y="18714"/>
                          <a:pt x="21444" y="19997"/>
                          <a:pt x="23423" y="21540"/>
                        </a:cubicBezTo>
                        <a:cubicBezTo>
                          <a:pt x="23459" y="21572"/>
                          <a:pt x="23497" y="21586"/>
                          <a:pt x="23533" y="21586"/>
                        </a:cubicBezTo>
                        <a:cubicBezTo>
                          <a:pt x="23697" y="21586"/>
                          <a:pt x="23832" y="21313"/>
                          <a:pt x="23619" y="21171"/>
                        </a:cubicBezTo>
                        <a:cubicBezTo>
                          <a:pt x="21531" y="19540"/>
                          <a:pt x="19270" y="18083"/>
                          <a:pt x="17357" y="16191"/>
                        </a:cubicBezTo>
                        <a:cubicBezTo>
                          <a:pt x="15465" y="14365"/>
                          <a:pt x="13834" y="12386"/>
                          <a:pt x="11920" y="10559"/>
                        </a:cubicBezTo>
                        <a:cubicBezTo>
                          <a:pt x="10116" y="8842"/>
                          <a:pt x="8115" y="7298"/>
                          <a:pt x="6223" y="5580"/>
                        </a:cubicBezTo>
                        <a:cubicBezTo>
                          <a:pt x="5223" y="4775"/>
                          <a:pt x="4397" y="3775"/>
                          <a:pt x="3505" y="2775"/>
                        </a:cubicBezTo>
                        <a:cubicBezTo>
                          <a:pt x="2592" y="1775"/>
                          <a:pt x="1418" y="1057"/>
                          <a:pt x="505" y="57"/>
                        </a:cubicBezTo>
                        <a:cubicBezTo>
                          <a:pt x="466" y="18"/>
                          <a:pt x="417" y="1"/>
                          <a:pt x="36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87" name="Google Shape;2387;p46"/>
                  <p:cNvSpPr/>
                  <p:nvPr/>
                </p:nvSpPr>
                <p:spPr>
                  <a:xfrm rot="-6388718">
                    <a:off x="1497055" y="3310716"/>
                    <a:ext cx="1479439" cy="1327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6" h="20721" extrusionOk="0">
                        <a:moveTo>
                          <a:pt x="277" y="0"/>
                        </a:moveTo>
                        <a:cubicBezTo>
                          <a:pt x="124" y="0"/>
                          <a:pt x="0" y="189"/>
                          <a:pt x="134" y="340"/>
                        </a:cubicBezTo>
                        <a:cubicBezTo>
                          <a:pt x="1852" y="1971"/>
                          <a:pt x="3852" y="3232"/>
                          <a:pt x="5570" y="4863"/>
                        </a:cubicBezTo>
                        <a:cubicBezTo>
                          <a:pt x="7484" y="6667"/>
                          <a:pt x="9375" y="8494"/>
                          <a:pt x="11289" y="10212"/>
                        </a:cubicBezTo>
                        <a:cubicBezTo>
                          <a:pt x="13268" y="12103"/>
                          <a:pt x="15355" y="13821"/>
                          <a:pt x="17356" y="15648"/>
                        </a:cubicBezTo>
                        <a:cubicBezTo>
                          <a:pt x="19073" y="17279"/>
                          <a:pt x="21161" y="18822"/>
                          <a:pt x="22705" y="20627"/>
                        </a:cubicBezTo>
                        <a:cubicBezTo>
                          <a:pt x="22749" y="20694"/>
                          <a:pt x="22799" y="20721"/>
                          <a:pt x="22846" y="20721"/>
                        </a:cubicBezTo>
                        <a:cubicBezTo>
                          <a:pt x="22983" y="20721"/>
                          <a:pt x="23095" y="20490"/>
                          <a:pt x="22966" y="20345"/>
                        </a:cubicBezTo>
                        <a:cubicBezTo>
                          <a:pt x="21618" y="18627"/>
                          <a:pt x="19704" y="17279"/>
                          <a:pt x="18160" y="15822"/>
                        </a:cubicBezTo>
                        <a:cubicBezTo>
                          <a:pt x="16181" y="13930"/>
                          <a:pt x="14094" y="12190"/>
                          <a:pt x="12093" y="10386"/>
                        </a:cubicBezTo>
                        <a:cubicBezTo>
                          <a:pt x="10202" y="8581"/>
                          <a:pt x="8201" y="6863"/>
                          <a:pt x="6288" y="4950"/>
                        </a:cubicBezTo>
                        <a:cubicBezTo>
                          <a:pt x="4483" y="3145"/>
                          <a:pt x="2309" y="1775"/>
                          <a:pt x="417" y="57"/>
                        </a:cubicBezTo>
                        <a:cubicBezTo>
                          <a:pt x="372" y="17"/>
                          <a:pt x="323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88" name="Google Shape;2388;p46"/>
                  <p:cNvGrpSpPr/>
                  <p:nvPr/>
                </p:nvGrpSpPr>
                <p:grpSpPr>
                  <a:xfrm>
                    <a:off x="1131458" y="2305002"/>
                    <a:ext cx="2440319" cy="2937335"/>
                    <a:chOff x="1131458" y="2305002"/>
                    <a:chExt cx="2440319" cy="2937335"/>
                  </a:xfrm>
                </p:grpSpPr>
                <p:sp>
                  <p:nvSpPr>
                    <p:cNvPr id="2389" name="Google Shape;2389;p46"/>
                    <p:cNvSpPr/>
                    <p:nvPr/>
                  </p:nvSpPr>
                  <p:spPr>
                    <a:xfrm rot="-6388718">
                      <a:off x="1336810" y="3021130"/>
                      <a:ext cx="2029616" cy="1944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685" h="30357" extrusionOk="0">
                          <a:moveTo>
                            <a:pt x="5285" y="573"/>
                          </a:moveTo>
                          <a:cubicBezTo>
                            <a:pt x="5509" y="573"/>
                            <a:pt x="5705" y="913"/>
                            <a:pt x="6048" y="1240"/>
                          </a:cubicBezTo>
                          <a:cubicBezTo>
                            <a:pt x="6592" y="1696"/>
                            <a:pt x="7136" y="2240"/>
                            <a:pt x="7679" y="2697"/>
                          </a:cubicBezTo>
                          <a:cubicBezTo>
                            <a:pt x="10658" y="5415"/>
                            <a:pt x="13746" y="8133"/>
                            <a:pt x="16725" y="10851"/>
                          </a:cubicBezTo>
                          <a:cubicBezTo>
                            <a:pt x="19987" y="13743"/>
                            <a:pt x="23248" y="16743"/>
                            <a:pt x="26510" y="19722"/>
                          </a:cubicBezTo>
                          <a:cubicBezTo>
                            <a:pt x="27597" y="20810"/>
                            <a:pt x="28771" y="21897"/>
                            <a:pt x="29858" y="23093"/>
                          </a:cubicBezTo>
                          <a:cubicBezTo>
                            <a:pt x="30228" y="23441"/>
                            <a:pt x="30598" y="23897"/>
                            <a:pt x="30946" y="24354"/>
                          </a:cubicBezTo>
                          <a:cubicBezTo>
                            <a:pt x="31189" y="24683"/>
                            <a:pt x="31176" y="24795"/>
                            <a:pt x="31029" y="24795"/>
                          </a:cubicBezTo>
                          <a:cubicBezTo>
                            <a:pt x="30730" y="24795"/>
                            <a:pt x="29875" y="24325"/>
                            <a:pt x="29511" y="24267"/>
                          </a:cubicBezTo>
                          <a:cubicBezTo>
                            <a:pt x="29315" y="24267"/>
                            <a:pt x="29141" y="24354"/>
                            <a:pt x="29228" y="24528"/>
                          </a:cubicBezTo>
                          <a:cubicBezTo>
                            <a:pt x="29304" y="25002"/>
                            <a:pt x="30009" y="26454"/>
                            <a:pt x="29407" y="26454"/>
                          </a:cubicBezTo>
                          <a:cubicBezTo>
                            <a:pt x="29319" y="26454"/>
                            <a:pt x="29203" y="26423"/>
                            <a:pt x="29054" y="26354"/>
                          </a:cubicBezTo>
                          <a:cubicBezTo>
                            <a:pt x="28423" y="26072"/>
                            <a:pt x="27880" y="25811"/>
                            <a:pt x="27249" y="25702"/>
                          </a:cubicBezTo>
                          <a:cubicBezTo>
                            <a:pt x="27216" y="25687"/>
                            <a:pt x="27186" y="25681"/>
                            <a:pt x="27159" y="25681"/>
                          </a:cubicBezTo>
                          <a:cubicBezTo>
                            <a:pt x="27026" y="25681"/>
                            <a:pt x="26966" y="25840"/>
                            <a:pt x="26966" y="25985"/>
                          </a:cubicBezTo>
                          <a:cubicBezTo>
                            <a:pt x="27249" y="26702"/>
                            <a:pt x="27510" y="27442"/>
                            <a:pt x="27793" y="28159"/>
                          </a:cubicBezTo>
                          <a:cubicBezTo>
                            <a:pt x="27793" y="28201"/>
                            <a:pt x="27692" y="28218"/>
                            <a:pt x="27537" y="28218"/>
                          </a:cubicBezTo>
                          <a:cubicBezTo>
                            <a:pt x="27047" y="28218"/>
                            <a:pt x="26011" y="28051"/>
                            <a:pt x="25879" y="27985"/>
                          </a:cubicBezTo>
                          <a:cubicBezTo>
                            <a:pt x="25792" y="27985"/>
                            <a:pt x="25618" y="28159"/>
                            <a:pt x="25705" y="28333"/>
                          </a:cubicBezTo>
                          <a:cubicBezTo>
                            <a:pt x="25832" y="28793"/>
                            <a:pt x="25959" y="29207"/>
                            <a:pt x="26095" y="29651"/>
                          </a:cubicBezTo>
                          <a:lnTo>
                            <a:pt x="26095" y="29651"/>
                          </a:lnTo>
                          <a:cubicBezTo>
                            <a:pt x="24576" y="28645"/>
                            <a:pt x="23194" y="27200"/>
                            <a:pt x="21900" y="25985"/>
                          </a:cubicBezTo>
                          <a:cubicBezTo>
                            <a:pt x="19269" y="23528"/>
                            <a:pt x="16551" y="21005"/>
                            <a:pt x="13920" y="18461"/>
                          </a:cubicBezTo>
                          <a:cubicBezTo>
                            <a:pt x="9460" y="14173"/>
                            <a:pt x="4725" y="9884"/>
                            <a:pt x="508" y="5158"/>
                          </a:cubicBezTo>
                          <a:lnTo>
                            <a:pt x="508" y="5158"/>
                          </a:lnTo>
                          <a:cubicBezTo>
                            <a:pt x="2073" y="3665"/>
                            <a:pt x="3561" y="2100"/>
                            <a:pt x="5048" y="696"/>
                          </a:cubicBezTo>
                          <a:cubicBezTo>
                            <a:pt x="5134" y="610"/>
                            <a:pt x="5211" y="573"/>
                            <a:pt x="5285" y="573"/>
                          </a:cubicBezTo>
                          <a:close/>
                          <a:moveTo>
                            <a:pt x="5266" y="0"/>
                          </a:moveTo>
                          <a:cubicBezTo>
                            <a:pt x="5222" y="0"/>
                            <a:pt x="5179" y="22"/>
                            <a:pt x="5135" y="65"/>
                          </a:cubicBezTo>
                          <a:cubicBezTo>
                            <a:pt x="3330" y="1609"/>
                            <a:pt x="1700" y="3327"/>
                            <a:pt x="69" y="4958"/>
                          </a:cubicBezTo>
                          <a:cubicBezTo>
                            <a:pt x="65" y="4964"/>
                            <a:pt x="61" y="4970"/>
                            <a:pt x="57" y="4976"/>
                          </a:cubicBezTo>
                          <a:lnTo>
                            <a:pt x="57" y="4976"/>
                          </a:lnTo>
                          <a:cubicBezTo>
                            <a:pt x="22" y="5018"/>
                            <a:pt x="0" y="5077"/>
                            <a:pt x="3" y="5143"/>
                          </a:cubicBezTo>
                          <a:lnTo>
                            <a:pt x="3" y="5143"/>
                          </a:lnTo>
                          <a:cubicBezTo>
                            <a:pt x="0" y="5209"/>
                            <a:pt x="22" y="5267"/>
                            <a:pt x="57" y="5310"/>
                          </a:cubicBezTo>
                          <a:lnTo>
                            <a:pt x="57" y="5310"/>
                          </a:lnTo>
                          <a:cubicBezTo>
                            <a:pt x="61" y="5316"/>
                            <a:pt x="65" y="5322"/>
                            <a:pt x="69" y="5328"/>
                          </a:cubicBezTo>
                          <a:cubicBezTo>
                            <a:pt x="4309" y="10046"/>
                            <a:pt x="9027" y="14395"/>
                            <a:pt x="13659" y="18831"/>
                          </a:cubicBezTo>
                          <a:cubicBezTo>
                            <a:pt x="16377" y="21462"/>
                            <a:pt x="19095" y="23984"/>
                            <a:pt x="21813" y="26528"/>
                          </a:cubicBezTo>
                          <a:cubicBezTo>
                            <a:pt x="23248" y="27789"/>
                            <a:pt x="24705" y="29333"/>
                            <a:pt x="26336" y="30334"/>
                          </a:cubicBezTo>
                          <a:cubicBezTo>
                            <a:pt x="26367" y="30349"/>
                            <a:pt x="26403" y="30357"/>
                            <a:pt x="26439" y="30357"/>
                          </a:cubicBezTo>
                          <a:cubicBezTo>
                            <a:pt x="26600" y="30357"/>
                            <a:pt x="26777" y="30211"/>
                            <a:pt x="26706" y="30051"/>
                          </a:cubicBezTo>
                          <a:cubicBezTo>
                            <a:pt x="26597" y="29617"/>
                            <a:pt x="26424" y="29162"/>
                            <a:pt x="26250" y="28620"/>
                          </a:cubicBezTo>
                          <a:lnTo>
                            <a:pt x="26250" y="28620"/>
                          </a:lnTo>
                          <a:cubicBezTo>
                            <a:pt x="26305" y="28706"/>
                            <a:pt x="27884" y="28790"/>
                            <a:pt x="28141" y="28790"/>
                          </a:cubicBezTo>
                          <a:cubicBezTo>
                            <a:pt x="28228" y="28790"/>
                            <a:pt x="28423" y="28703"/>
                            <a:pt x="28336" y="28529"/>
                          </a:cubicBezTo>
                          <a:cubicBezTo>
                            <a:pt x="28141" y="27789"/>
                            <a:pt x="27880" y="27072"/>
                            <a:pt x="27597" y="26441"/>
                          </a:cubicBezTo>
                          <a:cubicBezTo>
                            <a:pt x="27587" y="26419"/>
                            <a:pt x="27605" y="26409"/>
                            <a:pt x="27645" y="26409"/>
                          </a:cubicBezTo>
                          <a:cubicBezTo>
                            <a:pt x="27951" y="26409"/>
                            <a:pt x="29563" y="27005"/>
                            <a:pt x="29967" y="27159"/>
                          </a:cubicBezTo>
                          <a:cubicBezTo>
                            <a:pt x="29999" y="27175"/>
                            <a:pt x="30028" y="27182"/>
                            <a:pt x="30054" y="27182"/>
                          </a:cubicBezTo>
                          <a:cubicBezTo>
                            <a:pt x="30170" y="27182"/>
                            <a:pt x="30228" y="27040"/>
                            <a:pt x="30228" y="26898"/>
                          </a:cubicBezTo>
                          <a:cubicBezTo>
                            <a:pt x="30228" y="26702"/>
                            <a:pt x="29684" y="24811"/>
                            <a:pt x="29858" y="24811"/>
                          </a:cubicBezTo>
                          <a:cubicBezTo>
                            <a:pt x="30402" y="24897"/>
                            <a:pt x="30859" y="24984"/>
                            <a:pt x="31402" y="25071"/>
                          </a:cubicBezTo>
                          <a:cubicBezTo>
                            <a:pt x="31598" y="25071"/>
                            <a:pt x="31685" y="24897"/>
                            <a:pt x="31685" y="24811"/>
                          </a:cubicBezTo>
                          <a:cubicBezTo>
                            <a:pt x="31402" y="23354"/>
                            <a:pt x="29315" y="21897"/>
                            <a:pt x="28336" y="20918"/>
                          </a:cubicBezTo>
                          <a:cubicBezTo>
                            <a:pt x="25792" y="18374"/>
                            <a:pt x="23074" y="16026"/>
                            <a:pt x="20443" y="13569"/>
                          </a:cubicBezTo>
                          <a:cubicBezTo>
                            <a:pt x="15464" y="9046"/>
                            <a:pt x="10289" y="4697"/>
                            <a:pt x="5396" y="65"/>
                          </a:cubicBezTo>
                          <a:cubicBezTo>
                            <a:pt x="5353" y="22"/>
                            <a:pt x="5309" y="0"/>
                            <a:pt x="5266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0" name="Google Shape;2390;p46"/>
                    <p:cNvSpPr/>
                    <p:nvPr/>
                  </p:nvSpPr>
                  <p:spPr>
                    <a:xfrm rot="-6388718">
                      <a:off x="2592184" y="2414258"/>
                      <a:ext cx="729406" cy="6714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87" h="10482" extrusionOk="0">
                          <a:moveTo>
                            <a:pt x="5384" y="0"/>
                          </a:moveTo>
                          <a:cubicBezTo>
                            <a:pt x="5201" y="0"/>
                            <a:pt x="5025" y="169"/>
                            <a:pt x="5146" y="306"/>
                          </a:cubicBezTo>
                          <a:cubicBezTo>
                            <a:pt x="7234" y="3197"/>
                            <a:pt x="9756" y="6003"/>
                            <a:pt x="10843" y="9460"/>
                          </a:cubicBezTo>
                          <a:cubicBezTo>
                            <a:pt x="10948" y="9769"/>
                            <a:pt x="10811" y="9879"/>
                            <a:pt x="10559" y="9879"/>
                          </a:cubicBezTo>
                          <a:cubicBezTo>
                            <a:pt x="9923" y="9879"/>
                            <a:pt x="8557" y="9177"/>
                            <a:pt x="8495" y="9177"/>
                          </a:cubicBezTo>
                          <a:cubicBezTo>
                            <a:pt x="7582" y="8721"/>
                            <a:pt x="6690" y="8177"/>
                            <a:pt x="5777" y="7720"/>
                          </a:cubicBezTo>
                          <a:cubicBezTo>
                            <a:pt x="4059" y="6916"/>
                            <a:pt x="2254" y="6285"/>
                            <a:pt x="515" y="5372"/>
                          </a:cubicBezTo>
                          <a:cubicBezTo>
                            <a:pt x="488" y="5363"/>
                            <a:pt x="461" y="5359"/>
                            <a:pt x="434" y="5359"/>
                          </a:cubicBezTo>
                          <a:cubicBezTo>
                            <a:pt x="202" y="5359"/>
                            <a:pt x="0" y="5672"/>
                            <a:pt x="254" y="5829"/>
                          </a:cubicBezTo>
                          <a:cubicBezTo>
                            <a:pt x="2146" y="6829"/>
                            <a:pt x="4233" y="7459"/>
                            <a:pt x="6147" y="8460"/>
                          </a:cubicBezTo>
                          <a:cubicBezTo>
                            <a:pt x="7777" y="9264"/>
                            <a:pt x="9321" y="10177"/>
                            <a:pt x="11126" y="10438"/>
                          </a:cubicBezTo>
                          <a:cubicBezTo>
                            <a:pt x="11150" y="10468"/>
                            <a:pt x="11181" y="10482"/>
                            <a:pt x="11213" y="10482"/>
                          </a:cubicBezTo>
                          <a:cubicBezTo>
                            <a:pt x="11296" y="10482"/>
                            <a:pt x="11387" y="10390"/>
                            <a:pt x="11387" y="10264"/>
                          </a:cubicBezTo>
                          <a:cubicBezTo>
                            <a:pt x="11387" y="8721"/>
                            <a:pt x="10408" y="7285"/>
                            <a:pt x="9669" y="6003"/>
                          </a:cubicBezTo>
                          <a:cubicBezTo>
                            <a:pt x="8582" y="3828"/>
                            <a:pt x="6951" y="2023"/>
                            <a:pt x="5603" y="110"/>
                          </a:cubicBezTo>
                          <a:cubicBezTo>
                            <a:pt x="5544" y="31"/>
                            <a:pt x="5464" y="0"/>
                            <a:pt x="5384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1" name="Google Shape;2391;p46"/>
                    <p:cNvSpPr/>
                    <p:nvPr/>
                  </p:nvSpPr>
                  <p:spPr>
                    <a:xfrm rot="-6388718">
                      <a:off x="3008155" y="2357484"/>
                      <a:ext cx="179805" cy="1630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7" h="2545" extrusionOk="0">
                          <a:moveTo>
                            <a:pt x="1719" y="0"/>
                          </a:moveTo>
                          <a:cubicBezTo>
                            <a:pt x="1719" y="0"/>
                            <a:pt x="1632" y="0"/>
                            <a:pt x="1545" y="87"/>
                          </a:cubicBezTo>
                          <a:lnTo>
                            <a:pt x="1545" y="174"/>
                          </a:lnTo>
                          <a:cubicBezTo>
                            <a:pt x="1436" y="174"/>
                            <a:pt x="1349" y="261"/>
                            <a:pt x="1349" y="370"/>
                          </a:cubicBezTo>
                          <a:lnTo>
                            <a:pt x="1262" y="457"/>
                          </a:lnTo>
                          <a:lnTo>
                            <a:pt x="1262" y="544"/>
                          </a:lnTo>
                          <a:cubicBezTo>
                            <a:pt x="1001" y="718"/>
                            <a:pt x="719" y="914"/>
                            <a:pt x="458" y="1088"/>
                          </a:cubicBezTo>
                          <a:cubicBezTo>
                            <a:pt x="349" y="1175"/>
                            <a:pt x="349" y="1262"/>
                            <a:pt x="349" y="1349"/>
                          </a:cubicBezTo>
                          <a:lnTo>
                            <a:pt x="175" y="1349"/>
                          </a:lnTo>
                          <a:cubicBezTo>
                            <a:pt x="88" y="1457"/>
                            <a:pt x="1" y="1631"/>
                            <a:pt x="88" y="1718"/>
                          </a:cubicBezTo>
                          <a:cubicBezTo>
                            <a:pt x="262" y="1892"/>
                            <a:pt x="545" y="2088"/>
                            <a:pt x="719" y="2088"/>
                          </a:cubicBezTo>
                          <a:cubicBezTo>
                            <a:pt x="1001" y="2349"/>
                            <a:pt x="1349" y="2436"/>
                            <a:pt x="1806" y="2436"/>
                          </a:cubicBezTo>
                          <a:cubicBezTo>
                            <a:pt x="1980" y="2544"/>
                            <a:pt x="2175" y="2544"/>
                            <a:pt x="2349" y="2544"/>
                          </a:cubicBezTo>
                          <a:lnTo>
                            <a:pt x="2523" y="2544"/>
                          </a:lnTo>
                          <a:cubicBezTo>
                            <a:pt x="2632" y="2544"/>
                            <a:pt x="2806" y="2436"/>
                            <a:pt x="2806" y="2262"/>
                          </a:cubicBezTo>
                          <a:cubicBezTo>
                            <a:pt x="2806" y="1892"/>
                            <a:pt x="2632" y="1544"/>
                            <a:pt x="2436" y="1262"/>
                          </a:cubicBezTo>
                          <a:cubicBezTo>
                            <a:pt x="2349" y="1088"/>
                            <a:pt x="2262" y="805"/>
                            <a:pt x="2088" y="631"/>
                          </a:cubicBezTo>
                          <a:cubicBezTo>
                            <a:pt x="2088" y="544"/>
                            <a:pt x="1980" y="457"/>
                            <a:pt x="1980" y="457"/>
                          </a:cubicBezTo>
                          <a:lnTo>
                            <a:pt x="1980" y="370"/>
                          </a:lnTo>
                          <a:cubicBezTo>
                            <a:pt x="2175" y="174"/>
                            <a:pt x="1980" y="0"/>
                            <a:pt x="1719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2392" name="Google Shape;2392;p46"/>
            <p:cNvGrpSpPr/>
            <p:nvPr/>
          </p:nvGrpSpPr>
          <p:grpSpPr>
            <a:xfrm>
              <a:off x="1299725" y="3737948"/>
              <a:ext cx="2333639" cy="1964866"/>
              <a:chOff x="2368400" y="1046425"/>
              <a:chExt cx="737350" cy="620850"/>
            </a:xfrm>
          </p:grpSpPr>
          <p:sp>
            <p:nvSpPr>
              <p:cNvPr id="2393" name="Google Shape;2393;p46"/>
              <p:cNvSpPr/>
              <p:nvPr/>
            </p:nvSpPr>
            <p:spPr>
              <a:xfrm>
                <a:off x="2369675" y="1062150"/>
                <a:ext cx="727375" cy="595275"/>
              </a:xfrm>
              <a:custGeom>
                <a:avLst/>
                <a:gdLst/>
                <a:ahLst/>
                <a:cxnLst/>
                <a:rect l="l" t="t" r="r" b="b"/>
                <a:pathLst>
                  <a:path w="29095" h="23811" extrusionOk="0">
                    <a:moveTo>
                      <a:pt x="25831" y="0"/>
                    </a:moveTo>
                    <a:cubicBezTo>
                      <a:pt x="25505" y="0"/>
                      <a:pt x="25170" y="169"/>
                      <a:pt x="25007" y="482"/>
                    </a:cubicBezTo>
                    <a:cubicBezTo>
                      <a:pt x="25007" y="569"/>
                      <a:pt x="24920" y="569"/>
                      <a:pt x="24920" y="656"/>
                    </a:cubicBezTo>
                    <a:cubicBezTo>
                      <a:pt x="24833" y="656"/>
                      <a:pt x="24746" y="743"/>
                      <a:pt x="24659" y="743"/>
                    </a:cubicBezTo>
                    <a:cubicBezTo>
                      <a:pt x="23289" y="1569"/>
                      <a:pt x="22202" y="2656"/>
                      <a:pt x="21028" y="3635"/>
                    </a:cubicBezTo>
                    <a:cubicBezTo>
                      <a:pt x="19571" y="4918"/>
                      <a:pt x="17940" y="6092"/>
                      <a:pt x="16505" y="7353"/>
                    </a:cubicBezTo>
                    <a:cubicBezTo>
                      <a:pt x="16396" y="7353"/>
                      <a:pt x="16309" y="7440"/>
                      <a:pt x="16309" y="7549"/>
                    </a:cubicBezTo>
                    <a:cubicBezTo>
                      <a:pt x="14330" y="8723"/>
                      <a:pt x="12787" y="10441"/>
                      <a:pt x="10960" y="11789"/>
                    </a:cubicBezTo>
                    <a:cubicBezTo>
                      <a:pt x="10525" y="12158"/>
                      <a:pt x="10069" y="12528"/>
                      <a:pt x="9612" y="12876"/>
                    </a:cubicBezTo>
                    <a:lnTo>
                      <a:pt x="9438" y="12876"/>
                    </a:lnTo>
                    <a:cubicBezTo>
                      <a:pt x="8981" y="13159"/>
                      <a:pt x="8525" y="13528"/>
                      <a:pt x="8155" y="13876"/>
                    </a:cubicBezTo>
                    <a:cubicBezTo>
                      <a:pt x="7524" y="14246"/>
                      <a:pt x="6894" y="14703"/>
                      <a:pt x="6350" y="15159"/>
                    </a:cubicBezTo>
                    <a:cubicBezTo>
                      <a:pt x="6176" y="15333"/>
                      <a:pt x="6068" y="15507"/>
                      <a:pt x="5981" y="15703"/>
                    </a:cubicBezTo>
                    <a:cubicBezTo>
                      <a:pt x="5720" y="15877"/>
                      <a:pt x="5437" y="16051"/>
                      <a:pt x="5176" y="16246"/>
                    </a:cubicBezTo>
                    <a:cubicBezTo>
                      <a:pt x="3806" y="17225"/>
                      <a:pt x="2458" y="18682"/>
                      <a:pt x="914" y="19312"/>
                    </a:cubicBezTo>
                    <a:cubicBezTo>
                      <a:pt x="197" y="19595"/>
                      <a:pt x="1" y="20400"/>
                      <a:pt x="632" y="20943"/>
                    </a:cubicBezTo>
                    <a:cubicBezTo>
                      <a:pt x="1175" y="21313"/>
                      <a:pt x="1827" y="22400"/>
                      <a:pt x="2632" y="22857"/>
                    </a:cubicBezTo>
                    <a:lnTo>
                      <a:pt x="2632" y="23118"/>
                    </a:lnTo>
                    <a:cubicBezTo>
                      <a:pt x="2769" y="23544"/>
                      <a:pt x="3079" y="23810"/>
                      <a:pt x="3427" y="23810"/>
                    </a:cubicBezTo>
                    <a:cubicBezTo>
                      <a:pt x="3523" y="23810"/>
                      <a:pt x="3621" y="23790"/>
                      <a:pt x="3719" y="23748"/>
                    </a:cubicBezTo>
                    <a:cubicBezTo>
                      <a:pt x="5263" y="23400"/>
                      <a:pt x="6437" y="22117"/>
                      <a:pt x="7611" y="21226"/>
                    </a:cubicBezTo>
                    <a:cubicBezTo>
                      <a:pt x="8981" y="20139"/>
                      <a:pt x="10243" y="19051"/>
                      <a:pt x="11504" y="17964"/>
                    </a:cubicBezTo>
                    <a:cubicBezTo>
                      <a:pt x="11612" y="17877"/>
                      <a:pt x="11786" y="17877"/>
                      <a:pt x="11873" y="17682"/>
                    </a:cubicBezTo>
                    <a:cubicBezTo>
                      <a:pt x="11873" y="17682"/>
                      <a:pt x="11960" y="17682"/>
                      <a:pt x="11960" y="17595"/>
                    </a:cubicBezTo>
                    <a:cubicBezTo>
                      <a:pt x="12243" y="17595"/>
                      <a:pt x="12417" y="17508"/>
                      <a:pt x="12591" y="17334"/>
                    </a:cubicBezTo>
                    <a:cubicBezTo>
                      <a:pt x="14330" y="15790"/>
                      <a:pt x="16309" y="14333"/>
                      <a:pt x="18027" y="12702"/>
                    </a:cubicBezTo>
                    <a:cubicBezTo>
                      <a:pt x="18679" y="12332"/>
                      <a:pt x="19223" y="11898"/>
                      <a:pt x="19658" y="11245"/>
                    </a:cubicBezTo>
                    <a:cubicBezTo>
                      <a:pt x="19767" y="11245"/>
                      <a:pt x="19767" y="11245"/>
                      <a:pt x="19767" y="11158"/>
                    </a:cubicBezTo>
                    <a:cubicBezTo>
                      <a:pt x="21658" y="10441"/>
                      <a:pt x="23289" y="8527"/>
                      <a:pt x="24746" y="7266"/>
                    </a:cubicBezTo>
                    <a:cubicBezTo>
                      <a:pt x="25551" y="6548"/>
                      <a:pt x="26290" y="5635"/>
                      <a:pt x="27181" y="5092"/>
                    </a:cubicBezTo>
                    <a:cubicBezTo>
                      <a:pt x="27551" y="4831"/>
                      <a:pt x="28095" y="4548"/>
                      <a:pt x="28356" y="4178"/>
                    </a:cubicBezTo>
                    <a:cubicBezTo>
                      <a:pt x="28356" y="4091"/>
                      <a:pt x="28464" y="4091"/>
                      <a:pt x="28464" y="4091"/>
                    </a:cubicBezTo>
                    <a:cubicBezTo>
                      <a:pt x="29095" y="3830"/>
                      <a:pt x="29008" y="2917"/>
                      <a:pt x="28551" y="2547"/>
                    </a:cubicBezTo>
                    <a:cubicBezTo>
                      <a:pt x="28095" y="1656"/>
                      <a:pt x="26920" y="917"/>
                      <a:pt x="26464" y="286"/>
                    </a:cubicBezTo>
                    <a:cubicBezTo>
                      <a:pt x="26307" y="92"/>
                      <a:pt x="26071" y="0"/>
                      <a:pt x="258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>
                <a:off x="2368400" y="1046425"/>
                <a:ext cx="737350" cy="620850"/>
              </a:xfrm>
              <a:custGeom>
                <a:avLst/>
                <a:gdLst/>
                <a:ahLst/>
                <a:cxnLst/>
                <a:rect l="l" t="t" r="r" b="b"/>
                <a:pathLst>
                  <a:path w="29494" h="24834" extrusionOk="0">
                    <a:moveTo>
                      <a:pt x="25945" y="696"/>
                    </a:moveTo>
                    <a:cubicBezTo>
                      <a:pt x="26356" y="696"/>
                      <a:pt x="26624" y="1325"/>
                      <a:pt x="27058" y="1828"/>
                    </a:cubicBezTo>
                    <a:cubicBezTo>
                      <a:pt x="27232" y="2002"/>
                      <a:pt x="28950" y="3829"/>
                      <a:pt x="28950" y="3829"/>
                    </a:cubicBezTo>
                    <a:cubicBezTo>
                      <a:pt x="28776" y="4003"/>
                      <a:pt x="28602" y="4177"/>
                      <a:pt x="28407" y="4372"/>
                    </a:cubicBezTo>
                    <a:cubicBezTo>
                      <a:pt x="24514" y="7982"/>
                      <a:pt x="20361" y="11244"/>
                      <a:pt x="16360" y="14592"/>
                    </a:cubicBezTo>
                    <a:cubicBezTo>
                      <a:pt x="12381" y="17767"/>
                      <a:pt x="8489" y="21311"/>
                      <a:pt x="4227" y="24029"/>
                    </a:cubicBezTo>
                    <a:cubicBezTo>
                      <a:pt x="3954" y="24201"/>
                      <a:pt x="3742" y="24273"/>
                      <a:pt x="3568" y="24273"/>
                    </a:cubicBezTo>
                    <a:cubicBezTo>
                      <a:pt x="3104" y="24273"/>
                      <a:pt x="2904" y="23764"/>
                      <a:pt x="2509" y="23290"/>
                    </a:cubicBezTo>
                    <a:cubicBezTo>
                      <a:pt x="1807" y="22443"/>
                      <a:pt x="1045" y="21655"/>
                      <a:pt x="505" y="20646"/>
                    </a:cubicBezTo>
                    <a:lnTo>
                      <a:pt x="505" y="20646"/>
                    </a:lnTo>
                    <a:cubicBezTo>
                      <a:pt x="5878" y="16786"/>
                      <a:pt x="10979" y="12570"/>
                      <a:pt x="16186" y="8439"/>
                    </a:cubicBezTo>
                    <a:cubicBezTo>
                      <a:pt x="18817" y="6351"/>
                      <a:pt x="21535" y="4177"/>
                      <a:pt x="24166" y="2002"/>
                    </a:cubicBezTo>
                    <a:cubicBezTo>
                      <a:pt x="24710" y="1654"/>
                      <a:pt x="25145" y="1285"/>
                      <a:pt x="25602" y="828"/>
                    </a:cubicBezTo>
                    <a:cubicBezTo>
                      <a:pt x="25728" y="736"/>
                      <a:pt x="25841" y="696"/>
                      <a:pt x="25945" y="696"/>
                    </a:cubicBezTo>
                    <a:close/>
                    <a:moveTo>
                      <a:pt x="26024" y="1"/>
                    </a:moveTo>
                    <a:cubicBezTo>
                      <a:pt x="25971" y="1"/>
                      <a:pt x="25920" y="30"/>
                      <a:pt x="25884" y="111"/>
                    </a:cubicBezTo>
                    <a:cubicBezTo>
                      <a:pt x="17360" y="6982"/>
                      <a:pt x="8945" y="13962"/>
                      <a:pt x="139" y="20398"/>
                    </a:cubicBezTo>
                    <a:cubicBezTo>
                      <a:pt x="36" y="20467"/>
                      <a:pt x="1" y="20566"/>
                      <a:pt x="13" y="20650"/>
                    </a:cubicBezTo>
                    <a:lnTo>
                      <a:pt x="13" y="20650"/>
                    </a:lnTo>
                    <a:cubicBezTo>
                      <a:pt x="15" y="20688"/>
                      <a:pt x="27" y="20727"/>
                      <a:pt x="52" y="20768"/>
                    </a:cubicBezTo>
                    <a:cubicBezTo>
                      <a:pt x="596" y="21855"/>
                      <a:pt x="1422" y="22659"/>
                      <a:pt x="2226" y="23573"/>
                    </a:cubicBezTo>
                    <a:cubicBezTo>
                      <a:pt x="2596" y="24029"/>
                      <a:pt x="2966" y="24834"/>
                      <a:pt x="3509" y="24834"/>
                    </a:cubicBezTo>
                    <a:cubicBezTo>
                      <a:pt x="4401" y="24834"/>
                      <a:pt x="5575" y="23660"/>
                      <a:pt x="6227" y="23203"/>
                    </a:cubicBezTo>
                    <a:cubicBezTo>
                      <a:pt x="9119" y="21029"/>
                      <a:pt x="11924" y="18680"/>
                      <a:pt x="14816" y="16419"/>
                    </a:cubicBezTo>
                    <a:cubicBezTo>
                      <a:pt x="17991" y="13788"/>
                      <a:pt x="21253" y="11157"/>
                      <a:pt x="24427" y="8439"/>
                    </a:cubicBezTo>
                    <a:cubicBezTo>
                      <a:pt x="26058" y="7090"/>
                      <a:pt x="28146" y="5721"/>
                      <a:pt x="29407" y="4003"/>
                    </a:cubicBezTo>
                    <a:cubicBezTo>
                      <a:pt x="29494" y="3916"/>
                      <a:pt x="29407" y="3829"/>
                      <a:pt x="29407" y="3720"/>
                    </a:cubicBezTo>
                    <a:cubicBezTo>
                      <a:pt x="28320" y="2459"/>
                      <a:pt x="27145" y="1372"/>
                      <a:pt x="26232" y="111"/>
                    </a:cubicBezTo>
                    <a:cubicBezTo>
                      <a:pt x="26181" y="59"/>
                      <a:pt x="26100" y="1"/>
                      <a:pt x="26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>
                <a:off x="2397525" y="1540000"/>
                <a:ext cx="436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03" extrusionOk="0">
                    <a:moveTo>
                      <a:pt x="323" y="1"/>
                    </a:moveTo>
                    <a:cubicBezTo>
                      <a:pt x="161" y="1"/>
                      <a:pt x="1" y="164"/>
                      <a:pt x="61" y="285"/>
                    </a:cubicBezTo>
                    <a:cubicBezTo>
                      <a:pt x="431" y="829"/>
                      <a:pt x="800" y="1286"/>
                      <a:pt x="1344" y="1655"/>
                    </a:cubicBezTo>
                    <a:cubicBezTo>
                      <a:pt x="1377" y="1688"/>
                      <a:pt x="1414" y="1702"/>
                      <a:pt x="1450" y="1702"/>
                    </a:cubicBezTo>
                    <a:cubicBezTo>
                      <a:pt x="1605" y="1702"/>
                      <a:pt x="1747" y="1444"/>
                      <a:pt x="1518" y="1286"/>
                    </a:cubicBezTo>
                    <a:cubicBezTo>
                      <a:pt x="1061" y="938"/>
                      <a:pt x="800" y="568"/>
                      <a:pt x="518" y="111"/>
                    </a:cubicBezTo>
                    <a:cubicBezTo>
                      <a:pt x="465" y="32"/>
                      <a:pt x="394" y="1"/>
                      <a:pt x="3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>
                <a:off x="2438725" y="1512025"/>
                <a:ext cx="6167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1" extrusionOk="0">
                    <a:moveTo>
                      <a:pt x="287" y="0"/>
                    </a:moveTo>
                    <a:cubicBezTo>
                      <a:pt x="137" y="0"/>
                      <a:pt x="1" y="206"/>
                      <a:pt x="153" y="426"/>
                    </a:cubicBezTo>
                    <a:cubicBezTo>
                      <a:pt x="783" y="1056"/>
                      <a:pt x="1327" y="1774"/>
                      <a:pt x="1957" y="2405"/>
                    </a:cubicBezTo>
                    <a:cubicBezTo>
                      <a:pt x="1992" y="2444"/>
                      <a:pt x="2035" y="2460"/>
                      <a:pt x="2079" y="2460"/>
                    </a:cubicBezTo>
                    <a:cubicBezTo>
                      <a:pt x="2258" y="2460"/>
                      <a:pt x="2466" y="2196"/>
                      <a:pt x="2327" y="2057"/>
                    </a:cubicBezTo>
                    <a:cubicBezTo>
                      <a:pt x="1675" y="1404"/>
                      <a:pt x="1044" y="687"/>
                      <a:pt x="414" y="56"/>
                    </a:cubicBezTo>
                    <a:cubicBezTo>
                      <a:pt x="375" y="17"/>
                      <a:pt x="330" y="0"/>
                      <a:pt x="2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>
                <a:off x="2477050" y="1485050"/>
                <a:ext cx="366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13" extrusionOk="0">
                    <a:moveTo>
                      <a:pt x="396" y="1"/>
                    </a:moveTo>
                    <a:cubicBezTo>
                      <a:pt x="217" y="1"/>
                      <a:pt x="1" y="259"/>
                      <a:pt x="142" y="418"/>
                    </a:cubicBezTo>
                    <a:cubicBezTo>
                      <a:pt x="511" y="679"/>
                      <a:pt x="685" y="1048"/>
                      <a:pt x="1055" y="1309"/>
                    </a:cubicBezTo>
                    <a:cubicBezTo>
                      <a:pt x="1100" y="1383"/>
                      <a:pt x="1153" y="1412"/>
                      <a:pt x="1203" y="1412"/>
                    </a:cubicBezTo>
                    <a:cubicBezTo>
                      <a:pt x="1345" y="1412"/>
                      <a:pt x="1466" y="1177"/>
                      <a:pt x="1338" y="1048"/>
                    </a:cubicBezTo>
                    <a:cubicBezTo>
                      <a:pt x="1055" y="679"/>
                      <a:pt x="794" y="418"/>
                      <a:pt x="511" y="48"/>
                    </a:cubicBezTo>
                    <a:cubicBezTo>
                      <a:pt x="478" y="15"/>
                      <a:pt x="438" y="1"/>
                      <a:pt x="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>
                <a:off x="2518575" y="1450625"/>
                <a:ext cx="560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159" extrusionOk="0">
                    <a:moveTo>
                      <a:pt x="347" y="1"/>
                    </a:moveTo>
                    <a:cubicBezTo>
                      <a:pt x="176" y="1"/>
                      <a:pt x="0" y="202"/>
                      <a:pt x="220" y="338"/>
                    </a:cubicBezTo>
                    <a:cubicBezTo>
                      <a:pt x="764" y="881"/>
                      <a:pt x="1308" y="1425"/>
                      <a:pt x="1742" y="2056"/>
                    </a:cubicBezTo>
                    <a:cubicBezTo>
                      <a:pt x="1793" y="2129"/>
                      <a:pt x="1855" y="2159"/>
                      <a:pt x="1915" y="2159"/>
                    </a:cubicBezTo>
                    <a:cubicBezTo>
                      <a:pt x="2084" y="2159"/>
                      <a:pt x="2241" y="1923"/>
                      <a:pt x="2112" y="1795"/>
                    </a:cubicBezTo>
                    <a:cubicBezTo>
                      <a:pt x="1568" y="1142"/>
                      <a:pt x="1112" y="512"/>
                      <a:pt x="481" y="55"/>
                    </a:cubicBezTo>
                    <a:cubicBezTo>
                      <a:pt x="443" y="17"/>
                      <a:pt x="395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>
                <a:off x="2570450" y="1404175"/>
                <a:ext cx="361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69" extrusionOk="0">
                    <a:moveTo>
                      <a:pt x="349" y="1"/>
                    </a:moveTo>
                    <a:cubicBezTo>
                      <a:pt x="195" y="1"/>
                      <a:pt x="1" y="190"/>
                      <a:pt x="124" y="391"/>
                    </a:cubicBezTo>
                    <a:cubicBezTo>
                      <a:pt x="407" y="739"/>
                      <a:pt x="668" y="1109"/>
                      <a:pt x="1037" y="1478"/>
                    </a:cubicBezTo>
                    <a:cubicBezTo>
                      <a:pt x="1080" y="1543"/>
                      <a:pt x="1130" y="1569"/>
                      <a:pt x="1177" y="1569"/>
                    </a:cubicBezTo>
                    <a:cubicBezTo>
                      <a:pt x="1322" y="1569"/>
                      <a:pt x="1446" y="1327"/>
                      <a:pt x="1298" y="1196"/>
                    </a:cubicBezTo>
                    <a:cubicBezTo>
                      <a:pt x="1037" y="826"/>
                      <a:pt x="755" y="478"/>
                      <a:pt x="494" y="108"/>
                    </a:cubicBezTo>
                    <a:cubicBezTo>
                      <a:pt x="468" y="33"/>
                      <a:pt x="412" y="1"/>
                      <a:pt x="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>
                <a:off x="2633650" y="1358175"/>
                <a:ext cx="49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322" extrusionOk="0">
                    <a:moveTo>
                      <a:pt x="290" y="1"/>
                    </a:moveTo>
                    <a:cubicBezTo>
                      <a:pt x="140" y="1"/>
                      <a:pt x="1" y="265"/>
                      <a:pt x="140" y="404"/>
                    </a:cubicBezTo>
                    <a:cubicBezTo>
                      <a:pt x="597" y="948"/>
                      <a:pt x="1053" y="1687"/>
                      <a:pt x="1488" y="2231"/>
                    </a:cubicBezTo>
                    <a:cubicBezTo>
                      <a:pt x="1537" y="2295"/>
                      <a:pt x="1594" y="2321"/>
                      <a:pt x="1651" y="2321"/>
                    </a:cubicBezTo>
                    <a:cubicBezTo>
                      <a:pt x="1824" y="2321"/>
                      <a:pt x="1989" y="2079"/>
                      <a:pt x="1858" y="1948"/>
                    </a:cubicBezTo>
                    <a:cubicBezTo>
                      <a:pt x="1314" y="1318"/>
                      <a:pt x="945" y="687"/>
                      <a:pt x="401" y="57"/>
                    </a:cubicBezTo>
                    <a:cubicBezTo>
                      <a:pt x="366" y="17"/>
                      <a:pt x="328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>
                <a:off x="2684100" y="1318400"/>
                <a:ext cx="3545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9" extrusionOk="0">
                    <a:moveTo>
                      <a:pt x="309" y="1"/>
                    </a:moveTo>
                    <a:cubicBezTo>
                      <a:pt x="148" y="1"/>
                      <a:pt x="1" y="236"/>
                      <a:pt x="210" y="365"/>
                    </a:cubicBezTo>
                    <a:cubicBezTo>
                      <a:pt x="384" y="734"/>
                      <a:pt x="666" y="995"/>
                      <a:pt x="927" y="1278"/>
                    </a:cubicBezTo>
                    <a:cubicBezTo>
                      <a:pt x="954" y="1357"/>
                      <a:pt x="1014" y="1388"/>
                      <a:pt x="1081" y="1388"/>
                    </a:cubicBezTo>
                    <a:cubicBezTo>
                      <a:pt x="1233" y="1388"/>
                      <a:pt x="1418" y="1225"/>
                      <a:pt x="1297" y="1104"/>
                    </a:cubicBezTo>
                    <a:cubicBezTo>
                      <a:pt x="1014" y="734"/>
                      <a:pt x="753" y="452"/>
                      <a:pt x="471" y="104"/>
                    </a:cubicBezTo>
                    <a:cubicBezTo>
                      <a:pt x="425" y="30"/>
                      <a:pt x="36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6"/>
              <p:cNvSpPr/>
              <p:nvPr/>
            </p:nvSpPr>
            <p:spPr>
              <a:xfrm>
                <a:off x="2733400" y="1277625"/>
                <a:ext cx="504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930" extrusionOk="0">
                    <a:moveTo>
                      <a:pt x="290" y="1"/>
                    </a:moveTo>
                    <a:cubicBezTo>
                      <a:pt x="110" y="1"/>
                      <a:pt x="1" y="236"/>
                      <a:pt x="129" y="365"/>
                    </a:cubicBezTo>
                    <a:cubicBezTo>
                      <a:pt x="586" y="908"/>
                      <a:pt x="1217" y="1191"/>
                      <a:pt x="1499" y="1822"/>
                    </a:cubicBezTo>
                    <a:cubicBezTo>
                      <a:pt x="1550" y="1897"/>
                      <a:pt x="1617" y="1929"/>
                      <a:pt x="1684" y="1929"/>
                    </a:cubicBezTo>
                    <a:cubicBezTo>
                      <a:pt x="1849" y="1929"/>
                      <a:pt x="2018" y="1740"/>
                      <a:pt x="1956" y="1539"/>
                    </a:cubicBezTo>
                    <a:cubicBezTo>
                      <a:pt x="1586" y="908"/>
                      <a:pt x="869" y="647"/>
                      <a:pt x="499" y="104"/>
                    </a:cubicBezTo>
                    <a:cubicBezTo>
                      <a:pt x="425" y="30"/>
                      <a:pt x="353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6"/>
              <p:cNvSpPr/>
              <p:nvPr/>
            </p:nvSpPr>
            <p:spPr>
              <a:xfrm>
                <a:off x="2785125" y="1236450"/>
                <a:ext cx="275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190" extrusionOk="0">
                    <a:moveTo>
                      <a:pt x="312" y="0"/>
                    </a:moveTo>
                    <a:cubicBezTo>
                      <a:pt x="150" y="0"/>
                      <a:pt x="0" y="173"/>
                      <a:pt x="61" y="294"/>
                    </a:cubicBezTo>
                    <a:cubicBezTo>
                      <a:pt x="235" y="577"/>
                      <a:pt x="430" y="838"/>
                      <a:pt x="604" y="1120"/>
                    </a:cubicBezTo>
                    <a:cubicBezTo>
                      <a:pt x="628" y="1168"/>
                      <a:pt x="681" y="1190"/>
                      <a:pt x="740" y="1190"/>
                    </a:cubicBezTo>
                    <a:cubicBezTo>
                      <a:pt x="896" y="1190"/>
                      <a:pt x="1100" y="1042"/>
                      <a:pt x="974" y="838"/>
                    </a:cubicBezTo>
                    <a:cubicBezTo>
                      <a:pt x="778" y="664"/>
                      <a:pt x="604" y="381"/>
                      <a:pt x="517" y="120"/>
                    </a:cubicBezTo>
                    <a:cubicBezTo>
                      <a:pt x="458" y="34"/>
                      <a:pt x="384" y="0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6"/>
              <p:cNvSpPr/>
              <p:nvPr/>
            </p:nvSpPr>
            <p:spPr>
              <a:xfrm>
                <a:off x="2839575" y="1195200"/>
                <a:ext cx="386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692" extrusionOk="0">
                    <a:moveTo>
                      <a:pt x="279" y="0"/>
                    </a:moveTo>
                    <a:cubicBezTo>
                      <a:pt x="129" y="0"/>
                      <a:pt x="1" y="143"/>
                      <a:pt x="57" y="313"/>
                    </a:cubicBezTo>
                    <a:cubicBezTo>
                      <a:pt x="318" y="770"/>
                      <a:pt x="775" y="1139"/>
                      <a:pt x="1058" y="1574"/>
                    </a:cubicBezTo>
                    <a:cubicBezTo>
                      <a:pt x="1083" y="1658"/>
                      <a:pt x="1141" y="1692"/>
                      <a:pt x="1205" y="1692"/>
                    </a:cubicBezTo>
                    <a:cubicBezTo>
                      <a:pt x="1357" y="1692"/>
                      <a:pt x="1543" y="1497"/>
                      <a:pt x="1405" y="1313"/>
                    </a:cubicBezTo>
                    <a:cubicBezTo>
                      <a:pt x="1144" y="857"/>
                      <a:pt x="775" y="596"/>
                      <a:pt x="514" y="139"/>
                    </a:cubicBezTo>
                    <a:cubicBezTo>
                      <a:pt x="446" y="41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6"/>
              <p:cNvSpPr/>
              <p:nvPr/>
            </p:nvSpPr>
            <p:spPr>
              <a:xfrm>
                <a:off x="2884725" y="1151875"/>
                <a:ext cx="3232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3" extrusionOk="0">
                    <a:moveTo>
                      <a:pt x="323" y="0"/>
                    </a:moveTo>
                    <a:cubicBezTo>
                      <a:pt x="164" y="0"/>
                      <a:pt x="1" y="273"/>
                      <a:pt x="143" y="415"/>
                    </a:cubicBezTo>
                    <a:cubicBezTo>
                      <a:pt x="339" y="589"/>
                      <a:pt x="600" y="872"/>
                      <a:pt x="795" y="1046"/>
                    </a:cubicBezTo>
                    <a:cubicBezTo>
                      <a:pt x="837" y="1093"/>
                      <a:pt x="890" y="1112"/>
                      <a:pt x="944" y="1112"/>
                    </a:cubicBezTo>
                    <a:cubicBezTo>
                      <a:pt x="1114" y="1112"/>
                      <a:pt x="1292" y="917"/>
                      <a:pt x="1143" y="785"/>
                    </a:cubicBezTo>
                    <a:lnTo>
                      <a:pt x="426" y="46"/>
                    </a:lnTo>
                    <a:cubicBezTo>
                      <a:pt x="394" y="14"/>
                      <a:pt x="359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6"/>
              <p:cNvSpPr/>
              <p:nvPr/>
            </p:nvSpPr>
            <p:spPr>
              <a:xfrm>
                <a:off x="2939800" y="1115825"/>
                <a:ext cx="35900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568" extrusionOk="0">
                    <a:moveTo>
                      <a:pt x="263" y="1"/>
                    </a:moveTo>
                    <a:cubicBezTo>
                      <a:pt x="119" y="1"/>
                      <a:pt x="1" y="143"/>
                      <a:pt x="114" y="313"/>
                    </a:cubicBezTo>
                    <a:cubicBezTo>
                      <a:pt x="310" y="770"/>
                      <a:pt x="658" y="1053"/>
                      <a:pt x="941" y="1488"/>
                    </a:cubicBezTo>
                    <a:cubicBezTo>
                      <a:pt x="965" y="1543"/>
                      <a:pt x="1020" y="1567"/>
                      <a:pt x="1081" y="1567"/>
                    </a:cubicBezTo>
                    <a:cubicBezTo>
                      <a:pt x="1236" y="1567"/>
                      <a:pt x="1435" y="1414"/>
                      <a:pt x="1310" y="1227"/>
                    </a:cubicBezTo>
                    <a:cubicBezTo>
                      <a:pt x="1028" y="857"/>
                      <a:pt x="767" y="509"/>
                      <a:pt x="484" y="140"/>
                    </a:cubicBezTo>
                    <a:cubicBezTo>
                      <a:pt x="424" y="41"/>
                      <a:pt x="340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6"/>
              <p:cNvSpPr/>
              <p:nvPr/>
            </p:nvSpPr>
            <p:spPr>
              <a:xfrm>
                <a:off x="2982150" y="1081750"/>
                <a:ext cx="3402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72" extrusionOk="0">
                    <a:moveTo>
                      <a:pt x="286" y="0"/>
                    </a:moveTo>
                    <a:cubicBezTo>
                      <a:pt x="102" y="0"/>
                      <a:pt x="0" y="273"/>
                      <a:pt x="160" y="415"/>
                    </a:cubicBezTo>
                    <a:cubicBezTo>
                      <a:pt x="508" y="589"/>
                      <a:pt x="704" y="872"/>
                      <a:pt x="878" y="1133"/>
                    </a:cubicBezTo>
                    <a:cubicBezTo>
                      <a:pt x="938" y="1231"/>
                      <a:pt x="1022" y="1272"/>
                      <a:pt x="1099" y="1272"/>
                    </a:cubicBezTo>
                    <a:cubicBezTo>
                      <a:pt x="1243" y="1272"/>
                      <a:pt x="1361" y="1129"/>
                      <a:pt x="1247" y="959"/>
                    </a:cubicBezTo>
                    <a:cubicBezTo>
                      <a:pt x="1052" y="589"/>
                      <a:pt x="791" y="241"/>
                      <a:pt x="421" y="46"/>
                    </a:cubicBezTo>
                    <a:cubicBezTo>
                      <a:pt x="373" y="14"/>
                      <a:pt x="328" y="0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08" name="Google Shape;2408;p46"/>
          <p:cNvSpPr/>
          <p:nvPr/>
        </p:nvSpPr>
        <p:spPr>
          <a:xfrm rot="-848092">
            <a:off x="7804382" y="848179"/>
            <a:ext cx="552130" cy="525316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46"/>
          <p:cNvSpPr/>
          <p:nvPr/>
        </p:nvSpPr>
        <p:spPr>
          <a:xfrm rot="1230962">
            <a:off x="3065139" y="730990"/>
            <a:ext cx="418009" cy="39767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46"/>
          <p:cNvSpPr/>
          <p:nvPr/>
        </p:nvSpPr>
        <p:spPr>
          <a:xfrm rot="5400000">
            <a:off x="5786830" y="1231859"/>
            <a:ext cx="41575" cy="3689605"/>
          </a:xfrm>
          <a:custGeom>
            <a:avLst/>
            <a:gdLst/>
            <a:ahLst/>
            <a:cxnLst/>
            <a:rect l="l" t="t" r="r" b="b"/>
            <a:pathLst>
              <a:path w="954" h="67752" extrusionOk="0">
                <a:moveTo>
                  <a:pt x="464" y="1"/>
                </a:moveTo>
                <a:cubicBezTo>
                  <a:pt x="333" y="1"/>
                  <a:pt x="201" y="157"/>
                  <a:pt x="201" y="471"/>
                </a:cubicBezTo>
                <a:cubicBezTo>
                  <a:pt x="201" y="471"/>
                  <a:pt x="1" y="20822"/>
                  <a:pt x="1" y="33879"/>
                </a:cubicBezTo>
                <a:cubicBezTo>
                  <a:pt x="1" y="46937"/>
                  <a:pt x="201" y="67188"/>
                  <a:pt x="201" y="67188"/>
                </a:cubicBezTo>
                <a:cubicBezTo>
                  <a:pt x="264" y="67564"/>
                  <a:pt x="395" y="67752"/>
                  <a:pt x="511" y="67752"/>
                </a:cubicBezTo>
                <a:cubicBezTo>
                  <a:pt x="627" y="67752"/>
                  <a:pt x="727" y="67564"/>
                  <a:pt x="727" y="67188"/>
                </a:cubicBezTo>
                <a:cubicBezTo>
                  <a:pt x="727" y="67188"/>
                  <a:pt x="953" y="46937"/>
                  <a:pt x="953" y="33879"/>
                </a:cubicBezTo>
                <a:cubicBezTo>
                  <a:pt x="953" y="20822"/>
                  <a:pt x="727" y="471"/>
                  <a:pt x="727" y="471"/>
                </a:cubicBezTo>
                <a:cubicBezTo>
                  <a:pt x="727" y="157"/>
                  <a:pt x="596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ảng Gỗ Học Sinh Hồng Hà 344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" t="18380" r="3003" b="18942"/>
          <a:stretch/>
        </p:blipFill>
        <p:spPr bwMode="auto">
          <a:xfrm>
            <a:off x="872208" y="852054"/>
            <a:ext cx="7378173" cy="407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7">
            <a:extLst>
              <a:ext uri="{FF2B5EF4-FFF2-40B4-BE49-F238E27FC236}">
                <a16:creationId xmlns:a16="http://schemas.microsoft.com/office/drawing/2014/main" id="{E2D49694-27BC-4C04-BE3B-1C3F7DC3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21" y="117437"/>
            <a:ext cx="8400629" cy="3759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Giƞ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thiệu 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xăng – ti – mét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vuông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(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cm</a:t>
            </a:r>
            <a:r>
              <a:rPr lang="en-US" sz="3200" b="1" baseline="30000" dirty="0" smtClean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2</a:t>
            </a:r>
            <a:r>
              <a:rPr lang="en-US" sz="3200" dirty="0">
                <a:latin typeface="Bahnschrift Light" panose="020B0502040204020203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)</a:t>
            </a:r>
            <a:endParaRPr lang="en-US" sz="3200" dirty="0">
              <a:latin typeface="Bad Scrip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379486-A6F0-4947-8A82-41D7B9BE34AF}"/>
              </a:ext>
            </a:extLst>
          </p:cNvPr>
          <p:cNvSpPr/>
          <p:nvPr/>
        </p:nvSpPr>
        <p:spPr>
          <a:xfrm>
            <a:off x="1714149" y="1959882"/>
            <a:ext cx="876352" cy="79793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69981E-CAD2-4087-AABD-A2D2F83E5F71}"/>
              </a:ext>
            </a:extLst>
          </p:cNvPr>
          <p:cNvSpPr txBox="1"/>
          <p:nvPr/>
        </p:nvSpPr>
        <p:spPr>
          <a:xfrm>
            <a:off x="2531833" y="2085131"/>
            <a:ext cx="461665" cy="63243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1cm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89978-EE13-4ED5-811E-2A1D80B5C1BD}"/>
              </a:ext>
            </a:extLst>
          </p:cNvPr>
          <p:cNvSpPr txBox="1"/>
          <p:nvPr/>
        </p:nvSpPr>
        <p:spPr>
          <a:xfrm>
            <a:off x="1815704" y="1621328"/>
            <a:ext cx="102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1cm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A1AF66-2993-449B-BABA-D216EEAEC90F}"/>
              </a:ext>
            </a:extLst>
          </p:cNvPr>
          <p:cNvSpPr txBox="1"/>
          <p:nvPr/>
        </p:nvSpPr>
        <p:spPr>
          <a:xfrm>
            <a:off x="1757036" y="2149322"/>
            <a:ext cx="774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1cm</a:t>
            </a:r>
            <a:r>
              <a:rPr lang="en-US" sz="2000" dirty="0">
                <a:solidFill>
                  <a:srgbClr val="FF0000"/>
                </a:solidFill>
                <a:latin typeface="Bahnschrift Light" panose="020B0502040204020203" pitchFamily="34" charset="0"/>
              </a:rPr>
              <a:t>²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Subtitle 8">
            <a:extLst>
              <a:ext uri="{FF2B5EF4-FFF2-40B4-BE49-F238E27FC236}">
                <a16:creationId xmlns:a16="http://schemas.microsoft.com/office/drawing/2014/main" id="{4FE99CB6-9456-4467-B118-C4B654316D53}"/>
              </a:ext>
            </a:extLst>
          </p:cNvPr>
          <p:cNvSpPr txBox="1">
            <a:spLocks/>
          </p:cNvSpPr>
          <p:nvPr/>
        </p:nvSpPr>
        <p:spPr>
          <a:xfrm>
            <a:off x="3127401" y="1762117"/>
            <a:ext cx="5224535" cy="103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    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Xăng-ti-mét vuông là diện tích của hình vuông có c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ạ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nh dài </a:t>
            </a:r>
            <a:r>
              <a:rPr lang="en-US" sz="24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1cm</a:t>
            </a:r>
            <a:endParaRPr lang="en-US" sz="2400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E0B88-6A47-45DF-A60A-CCF72C643B07}"/>
              </a:ext>
            </a:extLst>
          </p:cNvPr>
          <p:cNvSpPr txBox="1"/>
          <p:nvPr/>
        </p:nvSpPr>
        <p:spPr>
          <a:xfrm>
            <a:off x="3632099" y="3802612"/>
            <a:ext cx="492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Xăng-ti-mét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viết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tắt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cm</a:t>
            </a:r>
            <a:r>
              <a:rPr lang="en-US" sz="2400" dirty="0">
                <a:solidFill>
                  <a:schemeClr val="bg1"/>
                </a:solidFill>
                <a:latin typeface="Raleway"/>
              </a:rPr>
              <a:t>²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17B04-086F-4FD9-B650-8CAB21B19A49}"/>
              </a:ext>
            </a:extLst>
          </p:cNvPr>
          <p:cNvSpPr txBox="1"/>
          <p:nvPr/>
        </p:nvSpPr>
        <p:spPr>
          <a:xfrm>
            <a:off x="3606566" y="2997620"/>
            <a:ext cx="172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225794-F3C6-40A1-BFC6-26A7B70F8652}"/>
              </a:ext>
            </a:extLst>
          </p:cNvPr>
          <p:cNvSpPr txBox="1"/>
          <p:nvPr/>
        </p:nvSpPr>
        <p:spPr>
          <a:xfrm>
            <a:off x="6023542" y="3196716"/>
            <a:ext cx="3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ahnschrift Light" panose="020B0502040204020203" pitchFamily="34" charset="0"/>
              </a:rPr>
              <a:t>²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5241" y="2746080"/>
            <a:ext cx="1918670" cy="639282"/>
            <a:chOff x="1675241" y="2746080"/>
            <a:chExt cx="1918670" cy="63928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345699F-A863-4E70-9676-7694A48D1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5241" y="2746080"/>
              <a:ext cx="1918670" cy="63928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90B9959-AD16-4219-ADD6-BEA57F52B2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916" t="-2744" r="68311" b="-1"/>
            <a:stretch/>
          </p:blipFill>
          <p:spPr>
            <a:xfrm>
              <a:off x="1687097" y="2765536"/>
              <a:ext cx="1741222" cy="570093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C017B04-086F-4FD9-B650-8CAB21B19A49}"/>
              </a:ext>
            </a:extLst>
          </p:cNvPr>
          <p:cNvSpPr txBox="1"/>
          <p:nvPr/>
        </p:nvSpPr>
        <p:spPr>
          <a:xfrm>
            <a:off x="5525236" y="3325559"/>
            <a:ext cx="172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cm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9748" y="1055362"/>
            <a:ext cx="7243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Xăng ti mét vuông là đơn vị dùng để đo diện tích.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p51"/>
          <p:cNvSpPr txBox="1">
            <a:spLocks noGrp="1"/>
          </p:cNvSpPr>
          <p:nvPr>
            <p:ph type="subTitle" idx="1"/>
          </p:nvPr>
        </p:nvSpPr>
        <p:spPr>
          <a:xfrm>
            <a:off x="2246428" y="156628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8800" dirty="0" smtClean="0">
                <a:latin typeface="fiolex girl" panose="020B0506030404030204" pitchFamily="34" charset="0"/>
                <a:cs typeface="fiolex girl" panose="020B0506030404030204" pitchFamily="34" charset="0"/>
              </a:rPr>
              <a:t>L</a:t>
            </a:r>
            <a:r>
              <a:rPr lang="en" sz="8800" dirty="0" smtClean="0">
                <a:latin typeface="fiolex girl" panose="020B0506030404030204" pitchFamily="34" charset="0"/>
                <a:cs typeface="fiolex girl" panose="020B0506030404030204" pitchFamily="34" charset="0"/>
              </a:rPr>
              <a:t>uyện tập</a:t>
            </a:r>
            <a:endParaRPr sz="8800" dirty="0">
              <a:latin typeface="fiolex girl" panose="020B0506030404030204" pitchFamily="34" charset="0"/>
              <a:cs typeface="fiolex girl" panose="020B05060304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2770B05-2A9D-4F6C-93D8-D5117AA77E84}"/>
              </a:ext>
            </a:extLst>
          </p:cNvPr>
          <p:cNvSpPr/>
          <p:nvPr/>
        </p:nvSpPr>
        <p:spPr>
          <a:xfrm>
            <a:off x="962564" y="808075"/>
            <a:ext cx="504329" cy="474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E7281-B08C-49C3-9E5D-7A0890997EDC}"/>
              </a:ext>
            </a:extLst>
          </p:cNvPr>
          <p:cNvSpPr txBox="1"/>
          <p:nvPr/>
        </p:nvSpPr>
        <p:spPr>
          <a:xfrm>
            <a:off x="1411641" y="860869"/>
            <a:ext cx="257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Viết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(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theo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mẫu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) 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021EC1D-EC4C-45D4-9844-607DF6593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924898"/>
              </p:ext>
            </p:extLst>
          </p:nvPr>
        </p:nvGraphicFramePr>
        <p:xfrm>
          <a:off x="1077432" y="1427060"/>
          <a:ext cx="5394805" cy="181864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630733">
                  <a:extLst>
                    <a:ext uri="{9D8B030D-6E8A-4147-A177-3AD203B41FA5}">
                      <a16:colId xmlns:a16="http://schemas.microsoft.com/office/drawing/2014/main" val="2107459563"/>
                    </a:ext>
                  </a:extLst>
                </a:gridCol>
                <a:gridCol w="1764072">
                  <a:extLst>
                    <a:ext uri="{9D8B030D-6E8A-4147-A177-3AD203B41FA5}">
                      <a16:colId xmlns:a16="http://schemas.microsoft.com/office/drawing/2014/main" val="2144680210"/>
                    </a:ext>
                  </a:extLst>
                </a:gridCol>
              </a:tblGrid>
              <a:tr h="2797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</a:rPr>
                        <a:t>Đọc</a:t>
                      </a: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</a:rPr>
                        <a:t>Viết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67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</a:rPr>
                        <a:t>Năm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</a:rPr>
                        <a:t>xăng-ti-mét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</a:rPr>
                        <a:t>vuông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</a:rPr>
                        <a:t>5cm²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115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ahnschrift" panose="020B0502040204020203" pitchFamily="34" charset="0"/>
                        </a:rPr>
                        <a:t>Một</a:t>
                      </a:r>
                      <a:r>
                        <a:rPr lang="en-US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ahnschrift" panose="020B0502040204020203" pitchFamily="34" charset="0"/>
                        </a:rPr>
                        <a:t>trăm</a:t>
                      </a:r>
                      <a:r>
                        <a:rPr lang="en-US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ahnschrift" panose="020B0502040204020203" pitchFamily="34" charset="0"/>
                        </a:rPr>
                        <a:t>hai</a:t>
                      </a:r>
                      <a:r>
                        <a:rPr lang="en-US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ahnschrift" panose="020B0502040204020203" pitchFamily="34" charset="0"/>
                        </a:rPr>
                        <a:t> m</a:t>
                      </a:r>
                      <a:r>
                        <a:rPr lang="vi-VN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ahnschrift" panose="020B0502040204020203" pitchFamily="34" charset="0"/>
                        </a:rPr>
                        <a:t>ư</a:t>
                      </a:r>
                      <a:r>
                        <a:rPr lang="en-US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ahnschrift" panose="020B0502040204020203" pitchFamily="34" charset="0"/>
                        </a:rPr>
                        <a:t>ơi</a:t>
                      </a:r>
                      <a:r>
                        <a:rPr lang="en-US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ahnschrift" panose="020B0502040204020203" pitchFamily="34" charset="0"/>
                        </a:rPr>
                        <a:t>xăng-ti-mét</a:t>
                      </a:r>
                      <a:r>
                        <a:rPr lang="en-US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Bahnschrift" panose="020B0502040204020203" pitchFamily="34" charset="0"/>
                        </a:rPr>
                        <a:t>vuông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30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" panose="020B0502040204020203" pitchFamily="34" charset="0"/>
                        </a:rPr>
                        <a:t>1500cm²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003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ahnschrift" panose="020B0502040204020203" pitchFamily="34" charset="0"/>
                        </a:rPr>
                        <a:t>M</a:t>
                      </a:r>
                      <a:r>
                        <a:rPr lang="vi-VN" dirty="0">
                          <a:latin typeface="Bahnschrift" panose="020B0502040204020203" pitchFamily="34" charset="0"/>
                        </a:rPr>
                        <a:t>ư</a:t>
                      </a:r>
                      <a:r>
                        <a:rPr lang="en-US" dirty="0" err="1">
                          <a:latin typeface="Bahnschrift" panose="020B0502040204020203" pitchFamily="34" charset="0"/>
                        </a:rPr>
                        <a:t>ời</a:t>
                      </a:r>
                      <a:r>
                        <a:rPr lang="en-US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" panose="020B0502040204020203" pitchFamily="34" charset="0"/>
                        </a:rPr>
                        <a:t>nghìn</a:t>
                      </a:r>
                      <a:r>
                        <a:rPr lang="en-US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" panose="020B0502040204020203" pitchFamily="34" charset="0"/>
                        </a:rPr>
                        <a:t>xăng-ti-mét</a:t>
                      </a:r>
                      <a:r>
                        <a:rPr lang="en-US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Bahnschrift" panose="020B0502040204020203" pitchFamily="34" charset="0"/>
                        </a:rPr>
                        <a:t>vuông</a:t>
                      </a:r>
                      <a:endParaRPr lang="en-US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24496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65F75D46-0DA4-4C75-9811-EC14CA0102DE}"/>
              </a:ext>
            </a:extLst>
          </p:cNvPr>
          <p:cNvSpPr/>
          <p:nvPr/>
        </p:nvSpPr>
        <p:spPr>
          <a:xfrm>
            <a:off x="4572334" y="1427060"/>
            <a:ext cx="141768" cy="181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16193-D374-44A9-BEE0-6A7AFAEB4854}"/>
              </a:ext>
            </a:extLst>
          </p:cNvPr>
          <p:cNvSpPr txBox="1"/>
          <p:nvPr/>
        </p:nvSpPr>
        <p:spPr>
          <a:xfrm>
            <a:off x="5230827" y="2161059"/>
            <a:ext cx="928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120cm²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8AC4C3-24DB-4295-A4C4-B858BC2CDB36}"/>
              </a:ext>
            </a:extLst>
          </p:cNvPr>
          <p:cNvSpPr txBox="1"/>
          <p:nvPr/>
        </p:nvSpPr>
        <p:spPr>
          <a:xfrm>
            <a:off x="1077433" y="2511700"/>
            <a:ext cx="3452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Bahnschrift" panose="020B0502040204020203" pitchFamily="34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" panose="020B0502040204020203" pitchFamily="34" charset="0"/>
              </a:rPr>
              <a:t>nghìn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" panose="020B0502040204020203" pitchFamily="34" charset="0"/>
              </a:rPr>
              <a:t>năm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" panose="020B0502040204020203" pitchFamily="34" charset="0"/>
              </a:rPr>
              <a:t>trăm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" panose="020B0502040204020203" pitchFamily="34" charset="0"/>
              </a:rPr>
              <a:t>xăng-ti-mét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" panose="020B0502040204020203" pitchFamily="34" charset="0"/>
              </a:rPr>
              <a:t>vuông</a:t>
            </a:r>
            <a:endParaRPr lang="en-US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B440E9-65BF-48C2-BE93-CDBE3C68CFE4}"/>
              </a:ext>
            </a:extLst>
          </p:cNvPr>
          <p:cNvSpPr txBox="1"/>
          <p:nvPr/>
        </p:nvSpPr>
        <p:spPr>
          <a:xfrm>
            <a:off x="5131980" y="2909346"/>
            <a:ext cx="122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</a:rPr>
              <a:t>10 000cm²</a:t>
            </a:r>
          </a:p>
        </p:txBody>
      </p:sp>
    </p:spTree>
    <p:extLst>
      <p:ext uri="{BB962C8B-B14F-4D97-AF65-F5344CB8AC3E}">
        <p14:creationId xmlns:p14="http://schemas.microsoft.com/office/powerpoint/2010/main" val="31700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26DEFF-4FC9-41B0-BD90-9B62FAFD5D1F}"/>
              </a:ext>
            </a:extLst>
          </p:cNvPr>
          <p:cNvSpPr txBox="1"/>
          <p:nvPr/>
        </p:nvSpPr>
        <p:spPr>
          <a:xfrm>
            <a:off x="1323318" y="738459"/>
            <a:ext cx="350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Viết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vào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chỗ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chấm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(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theo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mẫu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99022A-5C04-48E9-8EA0-B48F66AF54AB}"/>
              </a:ext>
            </a:extLst>
          </p:cNvPr>
          <p:cNvSpPr/>
          <p:nvPr/>
        </p:nvSpPr>
        <p:spPr>
          <a:xfrm>
            <a:off x="981431" y="714167"/>
            <a:ext cx="489097" cy="467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CDA58-760C-42BD-B92D-8C36AF99F651}"/>
              </a:ext>
            </a:extLst>
          </p:cNvPr>
          <p:cNvSpPr txBox="1"/>
          <p:nvPr/>
        </p:nvSpPr>
        <p:spPr>
          <a:xfrm>
            <a:off x="1026066" y="662523"/>
            <a:ext cx="21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hnschrift" panose="020B0502040204020203" pitchFamily="34" charset="0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823090-4DD1-4FB2-B067-C17FB72AA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439" y="1442633"/>
            <a:ext cx="410415" cy="384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A353D5-1BC8-4A3B-A14C-C87E83C15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90" y="1440312"/>
            <a:ext cx="408467" cy="384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3C7C56-5459-4C52-98D3-D00F757AA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387" y="1822221"/>
            <a:ext cx="403363" cy="3840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8E0BED-57EB-421D-B50D-53F0E4074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90" y="1815225"/>
            <a:ext cx="406770" cy="3840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861AD9-1AF2-40DD-B470-641F9880C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980" y="2194814"/>
            <a:ext cx="408467" cy="3651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90BA39-D231-49D5-B485-0A5D296058E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4546" y="2199306"/>
            <a:ext cx="381551" cy="360625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039AFF-0556-48A7-B66A-64039361DA8B}"/>
              </a:ext>
            </a:extLst>
          </p:cNvPr>
          <p:cNvCxnSpPr>
            <a:cxnSpLocks/>
          </p:cNvCxnSpPr>
          <p:nvPr/>
        </p:nvCxnSpPr>
        <p:spPr>
          <a:xfrm>
            <a:off x="1844211" y="2424886"/>
            <a:ext cx="346677" cy="95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3C40C88-7855-4C17-9B6A-7DC5EC8D4F1B}"/>
              </a:ext>
            </a:extLst>
          </p:cNvPr>
          <p:cNvSpPr txBox="1"/>
          <p:nvPr/>
        </p:nvSpPr>
        <p:spPr>
          <a:xfrm>
            <a:off x="2122362" y="2402473"/>
            <a:ext cx="740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1cm²</a:t>
            </a:r>
            <a:endParaRPr lang="en-US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4980A8-A495-4CCD-84E7-DBF6B13F105B}"/>
              </a:ext>
            </a:extLst>
          </p:cNvPr>
          <p:cNvSpPr txBox="1"/>
          <p:nvPr/>
        </p:nvSpPr>
        <p:spPr>
          <a:xfrm>
            <a:off x="1323318" y="2616374"/>
            <a:ext cx="47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P001 4 hàng" panose="020B0603050302020204" pitchFamily="34" charset="0"/>
              </a:rPr>
              <a:t>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10907EA-B838-44FD-BE2C-59385843F1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7256" y="1452655"/>
            <a:ext cx="315334" cy="2237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58A735-C8B4-46D6-BE07-8B9DD1772E5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3649" y="1308089"/>
            <a:ext cx="315335" cy="2237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629BDB4-85C9-4C8C-A17C-3FA0929BCEF5}"/>
              </a:ext>
            </a:extLst>
          </p:cNvPr>
          <p:cNvSpPr txBox="1"/>
          <p:nvPr/>
        </p:nvSpPr>
        <p:spPr>
          <a:xfrm>
            <a:off x="5421830" y="1283378"/>
            <a:ext cx="292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n-lt"/>
              </a:rPr>
              <a:t>Hình</a:t>
            </a:r>
            <a:r>
              <a:rPr lang="en-US" sz="1600" dirty="0"/>
              <a:t> </a:t>
            </a:r>
            <a:r>
              <a:rPr lang="en-US" sz="1600" b="1" dirty="0">
                <a:latin typeface="HP001 4 hàng" panose="020B0603050302020204" pitchFamily="34" charset="0"/>
              </a:rPr>
              <a:t>A</a:t>
            </a:r>
            <a:r>
              <a:rPr lang="en-US" sz="1600" dirty="0">
                <a:latin typeface="HP001 4 hàng" panose="020B0603050302020204" pitchFamily="34" charset="0"/>
              </a:rPr>
              <a:t> </a:t>
            </a:r>
            <a:r>
              <a:rPr lang="en-US" sz="1600" dirty="0" err="1">
                <a:latin typeface="+mn-lt"/>
              </a:rPr>
              <a:t>gồm</a:t>
            </a:r>
            <a:r>
              <a:rPr lang="en-US" sz="1600" dirty="0">
                <a:latin typeface="+mn-lt"/>
              </a:rPr>
              <a:t> 6 ô </a:t>
            </a:r>
            <a:r>
              <a:rPr lang="en-US" sz="1600" dirty="0" err="1">
                <a:latin typeface="+mn-lt"/>
              </a:rPr>
              <a:t>vuông</a:t>
            </a:r>
            <a:endParaRPr lang="en-US" sz="1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4342FA-FC8E-4CA3-830F-0A0F6A7FB6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8006" y="1859868"/>
            <a:ext cx="317019" cy="2255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28F163-F475-4B7F-BBE0-E00FD40C3D15}"/>
              </a:ext>
            </a:extLst>
          </p:cNvPr>
          <p:cNvSpPr txBox="1"/>
          <p:nvPr/>
        </p:nvSpPr>
        <p:spPr>
          <a:xfrm>
            <a:off x="5252283" y="3640284"/>
            <a:ext cx="309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Diện tích hình </a:t>
            </a:r>
            <a:r>
              <a:rPr lang="en-US" sz="1600" b="1" dirty="0">
                <a:latin typeface="HP001 4 hàng" panose="020B0603050302020204" pitchFamily="34" charset="0"/>
              </a:rPr>
              <a:t>A</a:t>
            </a:r>
            <a:r>
              <a:rPr lang="en-US" sz="1600" dirty="0"/>
              <a:t> </a:t>
            </a:r>
            <a:r>
              <a:rPr lang="en-US" sz="1600" dirty="0">
                <a:latin typeface="+mn-lt"/>
              </a:rPr>
              <a:t>bằng </a:t>
            </a:r>
            <a:r>
              <a:rPr lang="en-US" sz="1600" dirty="0" smtClean="0">
                <a:latin typeface="+mn-lt"/>
              </a:rPr>
              <a:t>6cm²</a:t>
            </a:r>
            <a:endParaRPr lang="en-US" sz="1600" dirty="0">
              <a:latin typeface="+mn-lt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0F8491E-F752-4B46-87CD-3BB7F775FDDB}"/>
              </a:ext>
            </a:extLst>
          </p:cNvPr>
          <p:cNvSpPr/>
          <p:nvPr/>
        </p:nvSpPr>
        <p:spPr>
          <a:xfrm>
            <a:off x="2208943" y="1160308"/>
            <a:ext cx="2653427" cy="1250036"/>
          </a:xfrm>
          <a:prstGeom prst="cloudCallout">
            <a:avLst>
              <a:gd name="adj1" fmla="val -52150"/>
              <a:gd name="adj2" fmla="val 47266"/>
            </a:avLst>
          </a:prstGeom>
          <a:solidFill>
            <a:srgbClr val="D798FE"/>
          </a:solidFill>
          <a:ln>
            <a:solidFill>
              <a:schemeClr val="accent6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n w="0"/>
                <a:solidFill>
                  <a:schemeClr val="tx1"/>
                </a:solidFill>
                <a:latin typeface="Bahnschrift Light" panose="020B0502040204020203" pitchFamily="34" charset="0"/>
              </a:rPr>
              <a:t>Diện</a:t>
            </a:r>
            <a:r>
              <a:rPr lang="en-US" sz="1600" b="1" dirty="0">
                <a:ln w="0"/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en-US" sz="1600" b="1" dirty="0" err="1">
                <a:ln w="0"/>
                <a:solidFill>
                  <a:schemeClr val="tx1"/>
                </a:solidFill>
                <a:latin typeface="Bahnschrift Light" panose="020B0502040204020203" pitchFamily="34" charset="0"/>
              </a:rPr>
              <a:t>tích</a:t>
            </a:r>
            <a:r>
              <a:rPr lang="en-US" sz="1600" b="1" dirty="0">
                <a:ln w="0"/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en-US" sz="1600" b="1" dirty="0" err="1">
                <a:ln w="0"/>
                <a:solidFill>
                  <a:schemeClr val="tx1"/>
                </a:solidFill>
                <a:latin typeface="Bahnschrift Light" panose="020B0502040204020203" pitchFamily="34" charset="0"/>
              </a:rPr>
              <a:t>hình</a:t>
            </a:r>
            <a:r>
              <a:rPr lang="en-US" sz="1600" b="1" dirty="0">
                <a:ln w="0"/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en-US" sz="1600" b="1" dirty="0">
                <a:ln w="0"/>
                <a:solidFill>
                  <a:schemeClr val="tx1"/>
                </a:solidFill>
                <a:latin typeface="HP001 4 hàng" panose="020B0603050302020204" pitchFamily="34" charset="0"/>
              </a:rPr>
              <a:t>A</a:t>
            </a:r>
            <a:r>
              <a:rPr lang="en-US" sz="1600" b="1" dirty="0">
                <a:ln w="0"/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en-US" sz="1600" b="1" dirty="0" err="1">
                <a:ln w="0"/>
                <a:solidFill>
                  <a:schemeClr val="tx1"/>
                </a:solidFill>
                <a:latin typeface="Bahnschrift Light" panose="020B0502040204020203" pitchFamily="34" charset="0"/>
              </a:rPr>
              <a:t>là</a:t>
            </a:r>
            <a:r>
              <a:rPr lang="en-US" sz="1600" b="1" dirty="0">
                <a:ln w="0"/>
                <a:solidFill>
                  <a:schemeClr val="tx1"/>
                </a:solidFill>
                <a:latin typeface="Bahnschrift Light" panose="020B0502040204020203" pitchFamily="34" charset="0"/>
              </a:rPr>
              <a:t> bao </a:t>
            </a:r>
            <a:r>
              <a:rPr lang="en-US" sz="1600" b="1" dirty="0" err="1">
                <a:ln w="0"/>
                <a:solidFill>
                  <a:schemeClr val="tx1"/>
                </a:solidFill>
                <a:latin typeface="Bahnschrift Light" panose="020B0502040204020203" pitchFamily="34" charset="0"/>
              </a:rPr>
              <a:t>nhiêu</a:t>
            </a:r>
            <a:r>
              <a:rPr lang="en-US" sz="1600" b="1" dirty="0">
                <a:ln w="0"/>
                <a:solidFill>
                  <a:schemeClr val="tx1"/>
                </a:solidFill>
                <a:latin typeface="Bahnschrift Light" panose="020B0502040204020203" pitchFamily="34" charset="0"/>
              </a:rPr>
              <a:t>? </a:t>
            </a:r>
            <a:r>
              <a:rPr lang="en-US" sz="1600" b="1" dirty="0" err="1">
                <a:ln w="0"/>
                <a:solidFill>
                  <a:schemeClr val="tx1"/>
                </a:solidFill>
                <a:latin typeface="Bahnschrift Light" panose="020B0502040204020203" pitchFamily="34" charset="0"/>
              </a:rPr>
              <a:t>Cách</a:t>
            </a:r>
            <a:r>
              <a:rPr lang="en-US" sz="1600" b="1" dirty="0">
                <a:ln w="0"/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en-US" sz="1600" b="1" dirty="0" err="1">
                <a:ln w="0"/>
                <a:solidFill>
                  <a:schemeClr val="tx1"/>
                </a:solidFill>
                <a:latin typeface="Bahnschrift Light" panose="020B0502040204020203" pitchFamily="34" charset="0"/>
              </a:rPr>
              <a:t>tính</a:t>
            </a:r>
            <a:r>
              <a:rPr lang="en-US" sz="1600" b="1" dirty="0">
                <a:ln w="0"/>
                <a:solidFill>
                  <a:schemeClr val="tx1"/>
                </a:solidFill>
                <a:latin typeface="Bahnschrift Light" panose="020B0502040204020203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1AA14-4B9B-4ED1-A900-F238AB3428D3}"/>
              </a:ext>
            </a:extLst>
          </p:cNvPr>
          <p:cNvSpPr txBox="1"/>
          <p:nvPr/>
        </p:nvSpPr>
        <p:spPr>
          <a:xfrm>
            <a:off x="5406470" y="1814845"/>
            <a:ext cx="279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j-lt"/>
              </a:rPr>
              <a:t>Mỗi</a:t>
            </a:r>
            <a:r>
              <a:rPr lang="en-US" sz="1600" dirty="0">
                <a:latin typeface="+mj-lt"/>
              </a:rPr>
              <a:t> ô </a:t>
            </a:r>
            <a:r>
              <a:rPr lang="en-US" sz="1600" dirty="0" err="1">
                <a:latin typeface="+mj-lt"/>
              </a:rPr>
              <a:t>vuông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trong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hình</a:t>
            </a:r>
            <a:r>
              <a:rPr lang="en-US" sz="1600" dirty="0">
                <a:latin typeface="+mj-lt"/>
              </a:rPr>
              <a:t> </a:t>
            </a:r>
            <a:r>
              <a:rPr lang="en-US" sz="1600" b="1" dirty="0">
                <a:latin typeface="HP001 4 hàng" panose="020B0603050302020204" pitchFamily="34" charset="0"/>
              </a:rPr>
              <a:t>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có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diện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tích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là</a:t>
            </a:r>
            <a:r>
              <a:rPr lang="en-US" sz="1600" dirty="0">
                <a:latin typeface="+mj-lt"/>
              </a:rPr>
              <a:t> 1cm²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3B848-6EEE-4BF6-8E1D-64BA46F1C7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5264" y="3652141"/>
            <a:ext cx="317019" cy="225572"/>
          </a:xfrm>
          <a:prstGeom prst="rect">
            <a:avLst/>
          </a:prstGeom>
        </p:spPr>
      </p:pic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9BD9D87A-6A17-4FD3-BEAD-899D01ED6C32}"/>
              </a:ext>
            </a:extLst>
          </p:cNvPr>
          <p:cNvSpPr/>
          <p:nvPr/>
        </p:nvSpPr>
        <p:spPr>
          <a:xfrm>
            <a:off x="2230236" y="1153808"/>
            <a:ext cx="2661916" cy="1250036"/>
          </a:xfrm>
          <a:prstGeom prst="cloudCallout">
            <a:avLst>
              <a:gd name="adj1" fmla="val -50191"/>
              <a:gd name="adj2" fmla="val 4699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DF4F86"/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DF4F86"/>
                </a:solidFill>
                <a:latin typeface="Bahnschrift Light" panose="020B0502040204020203" pitchFamily="34" charset="0"/>
              </a:rPr>
              <a:t>Mỗi </a:t>
            </a:r>
            <a:r>
              <a:rPr lang="en-US" sz="1600" b="1" dirty="0">
                <a:solidFill>
                  <a:srgbClr val="DF4F86"/>
                </a:solidFill>
                <a:latin typeface="Bahnschrift Light" panose="020B0502040204020203" pitchFamily="34" charset="0"/>
              </a:rPr>
              <a:t>ô vuông trong hình </a:t>
            </a:r>
            <a:r>
              <a:rPr lang="en-US" sz="1600" b="1" dirty="0">
                <a:solidFill>
                  <a:srgbClr val="DF4F86"/>
                </a:solidFill>
                <a:latin typeface="HP001 4 hàng" panose="020B0603050302020204" pitchFamily="34" charset="0"/>
              </a:rPr>
              <a:t>A</a:t>
            </a:r>
            <a:r>
              <a:rPr lang="en-US" sz="1600" b="1" dirty="0">
                <a:solidFill>
                  <a:srgbClr val="DF4F86"/>
                </a:solidFill>
                <a:latin typeface="Bahnschrift Light" panose="020B0502040204020203" pitchFamily="34" charset="0"/>
              </a:rPr>
              <a:t> có diện tích là bao nhiêu?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F429C0-DC24-49B0-B01E-7B3E7E2387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8495" y="1068115"/>
            <a:ext cx="2725372" cy="13567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F1AA14-4B9B-4ED1-A900-F238AB3428D3}"/>
                  </a:ext>
                </a:extLst>
              </p:cNvPr>
              <p:cNvSpPr txBox="1"/>
              <p:nvPr/>
            </p:nvSpPr>
            <p:spPr>
              <a:xfrm>
                <a:off x="5086349" y="2536691"/>
                <a:ext cx="3112329" cy="89088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j-lt"/>
                  </a:rPr>
                  <a:t>Diện tích hình</a:t>
                </a:r>
                <a:r>
                  <a:rPr lang="en-US" sz="1600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sz="1600" b="1" dirty="0" smtClean="0">
                    <a:latin typeface="HP001 4 hàng" panose="020B0603050302020204" pitchFamily="34" charset="0"/>
                  </a:rPr>
                  <a:t>A</a:t>
                </a:r>
                <a:r>
                  <a:rPr lang="en-US" sz="1600" dirty="0" smtClean="0">
                    <a:latin typeface="HP001 4 hàng" panose="020B0603050302020204" pitchFamily="34" charset="0"/>
                  </a:rPr>
                  <a:t> </a:t>
                </a:r>
                <a:r>
                  <a:rPr lang="en-US" sz="1600" dirty="0" smtClean="0">
                    <a:latin typeface="+mj-lt"/>
                  </a:rPr>
                  <a:t>gồm 6 ô vuông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+mj-lt"/>
                  </a:rPr>
                  <a:t>:</a:t>
                </a:r>
              </a:p>
              <a:p>
                <a:pPr algn="ctr"/>
                <a:r>
                  <a:rPr lang="en-US" sz="1600" dirty="0" smtClean="0">
                    <a:latin typeface="+mj-lt"/>
                  </a:rPr>
                  <a:t>1 x 6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+mj-lt"/>
                  </a:rPr>
                  <a:t> </a:t>
                </a:r>
                <a:endParaRPr lang="en-US" sz="1600" dirty="0">
                  <a:latin typeface="+mj-lt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F1AA14-4B9B-4ED1-A900-F238AB342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2536691"/>
                <a:ext cx="3112329" cy="890885"/>
              </a:xfrm>
              <a:prstGeom prst="rect">
                <a:avLst/>
              </a:prstGeom>
              <a:blipFill>
                <a:blip r:embed="rId11"/>
                <a:stretch>
                  <a:fillRect t="-5479" b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058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26DEFF-4FC9-41B0-BD90-9B62FAFD5D1F}"/>
              </a:ext>
            </a:extLst>
          </p:cNvPr>
          <p:cNvSpPr txBox="1"/>
          <p:nvPr/>
        </p:nvSpPr>
        <p:spPr>
          <a:xfrm>
            <a:off x="1326237" y="845019"/>
            <a:ext cx="354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Viết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vào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chỗ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chấm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(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theo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mẫu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99022A-5C04-48E9-8EA0-B48F66AF54AB}"/>
              </a:ext>
            </a:extLst>
          </p:cNvPr>
          <p:cNvSpPr/>
          <p:nvPr/>
        </p:nvSpPr>
        <p:spPr>
          <a:xfrm>
            <a:off x="943550" y="805650"/>
            <a:ext cx="489097" cy="467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CDA58-760C-42BD-B92D-8C36AF99F651}"/>
              </a:ext>
            </a:extLst>
          </p:cNvPr>
          <p:cNvSpPr txBox="1"/>
          <p:nvPr/>
        </p:nvSpPr>
        <p:spPr>
          <a:xfrm>
            <a:off x="1112034" y="8549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Bahnschrift" panose="020B0502040204020203" pitchFamily="34" charset="0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823090-4DD1-4FB2-B067-C17FB72AA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439" y="1442633"/>
            <a:ext cx="410415" cy="384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A353D5-1BC8-4A3B-A14C-C87E83C15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978" y="1447456"/>
            <a:ext cx="408467" cy="384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3C7C56-5459-4C52-98D3-D00F757AA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387" y="1822221"/>
            <a:ext cx="408467" cy="3840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8E0BED-57EB-421D-B50D-53F0E4074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137" y="1808081"/>
            <a:ext cx="408467" cy="3840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861AD9-1AF2-40DD-B470-641F9880C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980" y="2187669"/>
            <a:ext cx="408467" cy="3840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90BA39-D231-49D5-B485-0A5D296058E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4546" y="2192162"/>
            <a:ext cx="381551" cy="360625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039AFF-0556-48A7-B66A-64039361DA8B}"/>
              </a:ext>
            </a:extLst>
          </p:cNvPr>
          <p:cNvCxnSpPr>
            <a:cxnSpLocks/>
          </p:cNvCxnSpPr>
          <p:nvPr/>
        </p:nvCxnSpPr>
        <p:spPr>
          <a:xfrm>
            <a:off x="1844211" y="2424886"/>
            <a:ext cx="346677" cy="95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3C40C88-7855-4C17-9B6A-7DC5EC8D4F1B}"/>
              </a:ext>
            </a:extLst>
          </p:cNvPr>
          <p:cNvSpPr txBox="1"/>
          <p:nvPr/>
        </p:nvSpPr>
        <p:spPr>
          <a:xfrm>
            <a:off x="2122362" y="2402473"/>
            <a:ext cx="740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1 cm²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4980A8-A495-4CCD-84E7-DBF6B13F105B}"/>
              </a:ext>
            </a:extLst>
          </p:cNvPr>
          <p:cNvSpPr txBox="1"/>
          <p:nvPr/>
        </p:nvSpPr>
        <p:spPr>
          <a:xfrm>
            <a:off x="1323318" y="2616374"/>
            <a:ext cx="47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P001 4 hàng" panose="020B0603050302020204" pitchFamily="34" charset="0"/>
              </a:rPr>
              <a:t>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10907EA-B838-44FD-BE2C-59385843F1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7256" y="1452655"/>
            <a:ext cx="315334" cy="2237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3E64966-7376-4E1D-81D3-7C766EF45C0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92476" y="1287470"/>
            <a:ext cx="315335" cy="22374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0D5020D-12FF-46B6-8111-B0F3B3FD09D8}"/>
              </a:ext>
            </a:extLst>
          </p:cNvPr>
          <p:cNvSpPr txBox="1"/>
          <p:nvPr/>
        </p:nvSpPr>
        <p:spPr>
          <a:xfrm>
            <a:off x="2807812" y="1273482"/>
            <a:ext cx="1619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n-lt"/>
              </a:rPr>
              <a:t>Hình</a:t>
            </a:r>
            <a:r>
              <a:rPr lang="en-US" sz="1600" dirty="0"/>
              <a:t> </a:t>
            </a:r>
            <a:r>
              <a:rPr lang="en-US" sz="1600" b="1" dirty="0">
                <a:latin typeface="HP001 4 hàng" panose="020B0603050302020204" pitchFamily="34" charset="0"/>
              </a:rPr>
              <a:t>A</a:t>
            </a:r>
            <a:r>
              <a:rPr lang="en-US" sz="1600" dirty="0">
                <a:latin typeface="HP001 4 hàng" panose="020B0603050302020204" pitchFamily="34" charset="0"/>
              </a:rPr>
              <a:t> </a:t>
            </a:r>
            <a:r>
              <a:rPr lang="en-US" sz="1600" dirty="0" err="1">
                <a:latin typeface="+mn-lt"/>
              </a:rPr>
              <a:t>gồm</a:t>
            </a:r>
            <a:r>
              <a:rPr lang="en-US" sz="1600" dirty="0">
                <a:latin typeface="+mn-lt"/>
              </a:rPr>
              <a:t> 6 ô </a:t>
            </a:r>
            <a:r>
              <a:rPr lang="en-US" sz="1600" dirty="0" err="1">
                <a:latin typeface="+mn-lt"/>
              </a:rPr>
              <a:t>vuông</a:t>
            </a:r>
            <a:r>
              <a:rPr lang="en-US" sz="1600" dirty="0">
                <a:latin typeface="+mn-lt"/>
              </a:rPr>
              <a:t> 1 cm²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06AC443-9E71-426E-B16F-E4A33391D2F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90792" y="1880036"/>
            <a:ext cx="317019" cy="22557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6A0B31-D6DF-4473-AD07-9EC8300E95F2}"/>
              </a:ext>
            </a:extLst>
          </p:cNvPr>
          <p:cNvSpPr txBox="1"/>
          <p:nvPr/>
        </p:nvSpPr>
        <p:spPr>
          <a:xfrm>
            <a:off x="2776997" y="1893600"/>
            <a:ext cx="180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n-lt"/>
              </a:rPr>
              <a:t>Diện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tích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hình</a:t>
            </a:r>
            <a:r>
              <a:rPr lang="en-US" sz="1600" dirty="0">
                <a:latin typeface="+mn-lt"/>
              </a:rPr>
              <a:t> </a:t>
            </a:r>
            <a:r>
              <a:rPr lang="en-US" sz="1600" b="1" dirty="0">
                <a:latin typeface="HP001 4 hàng" panose="020B0603050302020204" pitchFamily="34" charset="0"/>
              </a:rPr>
              <a:t>A</a:t>
            </a:r>
            <a:r>
              <a:rPr lang="en-US" sz="1600" dirty="0"/>
              <a:t> </a:t>
            </a:r>
            <a:r>
              <a:rPr lang="en-US" sz="1600" dirty="0" err="1">
                <a:latin typeface="+mn-lt"/>
              </a:rPr>
              <a:t>bằng</a:t>
            </a:r>
            <a:r>
              <a:rPr lang="en-US" sz="1600" dirty="0">
                <a:latin typeface="+mn-lt"/>
              </a:rPr>
              <a:t> 6 cm²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A53BB3-B845-4CC5-9AA1-33353D451C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7394" y="1306608"/>
            <a:ext cx="414564" cy="384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09B7ED-6D76-47D4-9FAB-4253963D1A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9847" y="1678275"/>
            <a:ext cx="414564" cy="3840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9072FB-9DAE-4AF9-8FB3-99FE5C2C7C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2300" y="2049942"/>
            <a:ext cx="414564" cy="384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CC04C6-8DF4-4506-B1BD-7340AF7B5E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1125" y="2049941"/>
            <a:ext cx="414564" cy="3840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D1D67A-3C06-48BB-8034-49E3E0D4BA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7094" y="2049940"/>
            <a:ext cx="414564" cy="384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4E0815-2745-4B32-B4EB-905CE8045A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7772" y="1682782"/>
            <a:ext cx="414564" cy="3840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632B44-3488-4CED-AE4B-A701D42FE9AE}"/>
              </a:ext>
            </a:extLst>
          </p:cNvPr>
          <p:cNvSpPr txBox="1"/>
          <p:nvPr/>
        </p:nvSpPr>
        <p:spPr>
          <a:xfrm>
            <a:off x="5245395" y="2571750"/>
            <a:ext cx="41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P001 4 hàng" panose="020B0603050302020204" pitchFamily="34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B3920-EE8B-4B06-A3E7-A60B23B2E804}"/>
              </a:ext>
            </a:extLst>
          </p:cNvPr>
          <p:cNvSpPr txBox="1"/>
          <p:nvPr/>
        </p:nvSpPr>
        <p:spPr>
          <a:xfrm>
            <a:off x="6464412" y="1250455"/>
            <a:ext cx="184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Hình</a:t>
            </a:r>
            <a:r>
              <a:rPr lang="en-US" sz="1600" dirty="0"/>
              <a:t> </a:t>
            </a:r>
            <a:r>
              <a:rPr lang="en-US" sz="1600" b="1" dirty="0">
                <a:latin typeface="HP001 4 hàng" panose="020B0603050302020204" pitchFamily="34" charset="0"/>
              </a:rPr>
              <a:t>B</a:t>
            </a:r>
            <a:r>
              <a:rPr lang="en-US" sz="1600" dirty="0">
                <a:latin typeface="HP001 4 hàng" panose="020B0603050302020204" pitchFamily="34" charset="0"/>
              </a:rPr>
              <a:t> </a:t>
            </a:r>
            <a:r>
              <a:rPr lang="en-US" sz="1600" dirty="0">
                <a:latin typeface="+mn-lt"/>
              </a:rPr>
              <a:t>gồm…ô vuông </a:t>
            </a:r>
            <a:r>
              <a:rPr lang="en-US" sz="1600" dirty="0" smtClean="0">
                <a:latin typeface="+mn-lt"/>
              </a:rPr>
              <a:t>1cm²</a:t>
            </a:r>
            <a:endParaRPr lang="en-US" sz="1600" dirty="0"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F861AD-8272-4D33-A62D-6ED6EF4B5A26}"/>
              </a:ext>
            </a:extLst>
          </p:cNvPr>
          <p:cNvSpPr txBox="1"/>
          <p:nvPr/>
        </p:nvSpPr>
        <p:spPr>
          <a:xfrm>
            <a:off x="6435312" y="1968012"/>
            <a:ext cx="180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n-lt"/>
              </a:rPr>
              <a:t>Diện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tích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hình</a:t>
            </a:r>
            <a:r>
              <a:rPr lang="en-US" sz="1600" dirty="0">
                <a:latin typeface="+mn-lt"/>
              </a:rPr>
              <a:t> </a:t>
            </a:r>
            <a:r>
              <a:rPr lang="en-US" sz="1600" b="1" dirty="0">
                <a:latin typeface="HP001 4 hàng" panose="020B0603050302020204" pitchFamily="34" charset="0"/>
              </a:rPr>
              <a:t>B</a:t>
            </a:r>
            <a:r>
              <a:rPr lang="en-US" sz="1600" dirty="0"/>
              <a:t> </a:t>
            </a:r>
            <a:r>
              <a:rPr lang="en-US" sz="1600" dirty="0" err="1">
                <a:latin typeface="+mn-lt"/>
              </a:rPr>
              <a:t>bằng</a:t>
            </a:r>
            <a:r>
              <a:rPr lang="en-US" sz="1600" dirty="0">
                <a:latin typeface="+mn-lt"/>
              </a:rPr>
              <a:t> …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532DD64-A027-4196-AB08-BF48F64A7E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3125" y="1308699"/>
            <a:ext cx="181287" cy="181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9F5F33-77B4-4CB6-A137-A8D4FB94DE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2133" y="2029503"/>
            <a:ext cx="176799" cy="1767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D52AC8F-F40D-47C7-A709-14245A4D2E1D}"/>
              </a:ext>
            </a:extLst>
          </p:cNvPr>
          <p:cNvSpPr txBox="1"/>
          <p:nvPr/>
        </p:nvSpPr>
        <p:spPr>
          <a:xfrm>
            <a:off x="7668523" y="12042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766F24-86B2-435F-A4DB-B9D21D593923}"/>
              </a:ext>
            </a:extLst>
          </p:cNvPr>
          <p:cNvSpPr txBox="1"/>
          <p:nvPr/>
        </p:nvSpPr>
        <p:spPr>
          <a:xfrm>
            <a:off x="6961528" y="2201982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6cm²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418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9DFF-8CD4-4437-B482-FAC0DE6D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788" y="738485"/>
            <a:ext cx="2320800" cy="428400"/>
          </a:xfrm>
        </p:spPr>
        <p:txBody>
          <a:bodyPr/>
          <a:lstStyle/>
          <a:p>
            <a:r>
              <a:rPr lang="en-US" sz="2400" b="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Tính</a:t>
            </a:r>
            <a:r>
              <a:rPr lang="en-US" sz="2400" b="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(</a:t>
            </a:r>
            <a:r>
              <a:rPr lang="en-US" sz="2400" b="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theo</a:t>
            </a:r>
            <a:r>
              <a:rPr lang="en-US" sz="2400" b="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400" b="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mẫu</a:t>
            </a:r>
            <a:r>
              <a:rPr lang="en-US" sz="2400" b="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C9E5A-C1ED-468C-92DA-FE99809B6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617" y="1394645"/>
            <a:ext cx="2320800" cy="540000"/>
          </a:xfrm>
        </p:spPr>
        <p:txBody>
          <a:bodyPr/>
          <a:lstStyle/>
          <a:p>
            <a:pPr algn="l"/>
            <a:r>
              <a:rPr lang="en-US" sz="1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1800" dirty="0">
                <a:latin typeface="Bahnschrift Light" panose="020B0502040204020203" pitchFamily="34" charset="0"/>
              </a:rPr>
              <a:t>:</a:t>
            </a:r>
            <a:r>
              <a:rPr lang="en-US" dirty="0"/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9232E3-0774-4480-A83B-70391F6ABA5E}"/>
              </a:ext>
            </a:extLst>
          </p:cNvPr>
          <p:cNvSpPr/>
          <p:nvPr/>
        </p:nvSpPr>
        <p:spPr>
          <a:xfrm>
            <a:off x="1123106" y="668432"/>
            <a:ext cx="503275" cy="504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4">
                    <a:lumMod val="25000"/>
                  </a:schemeClr>
                </a:solidFill>
                <a:latin typeface="Bahnschrift Light" panose="020B0502040204020203" pitchFamily="34" charset="0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BB7915-19A6-4D45-B75A-E123A7A231F8}"/>
              </a:ext>
            </a:extLst>
          </p:cNvPr>
          <p:cNvSpPr/>
          <p:nvPr/>
        </p:nvSpPr>
        <p:spPr>
          <a:xfrm>
            <a:off x="1491696" y="1316673"/>
            <a:ext cx="2958860" cy="5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3cm² + 5cm²= 8cm²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851F4-6730-4A50-9A4F-BB9BFBE95AE9}"/>
              </a:ext>
            </a:extLst>
          </p:cNvPr>
          <p:cNvSpPr txBox="1"/>
          <p:nvPr/>
        </p:nvSpPr>
        <p:spPr>
          <a:xfrm>
            <a:off x="984180" y="2134984"/>
            <a:ext cx="2816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>
                <a:latin typeface="Bahnschrift Light" panose="020B0502040204020203" pitchFamily="34" charset="0"/>
              </a:rPr>
              <a:t>18cm² + 26cm² =</a:t>
            </a:r>
          </a:p>
          <a:p>
            <a:endParaRPr lang="en-US" sz="2400" dirty="0">
              <a:latin typeface="Bahnschrift Light" panose="020B0502040204020203" pitchFamily="34" charset="0"/>
            </a:endParaRPr>
          </a:p>
          <a:p>
            <a:r>
              <a:rPr lang="en-US" sz="2400" dirty="0">
                <a:latin typeface="Bahnschrift Light" panose="020B0502040204020203" pitchFamily="34" charset="0"/>
              </a:rPr>
              <a:t>    40cm² - 17cm² =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476B64-C63B-4FDB-93D8-84F94B6A755E}"/>
              </a:ext>
            </a:extLst>
          </p:cNvPr>
          <p:cNvSpPr/>
          <p:nvPr/>
        </p:nvSpPr>
        <p:spPr>
          <a:xfrm>
            <a:off x="4905153" y="1316673"/>
            <a:ext cx="3317359" cy="540000"/>
          </a:xfrm>
          <a:prstGeom prst="rect">
            <a:avLst/>
          </a:prstGeom>
          <a:solidFill>
            <a:srgbClr val="FBC2C4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3cm² x 2 = 6cm²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C0B3CA-A16E-4D00-9D31-42983D1B3F85}"/>
              </a:ext>
            </a:extLst>
          </p:cNvPr>
          <p:cNvSpPr txBox="1"/>
          <p:nvPr/>
        </p:nvSpPr>
        <p:spPr>
          <a:xfrm>
            <a:off x="4813005" y="2116236"/>
            <a:ext cx="3409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Light" panose="020B0502040204020203" pitchFamily="34" charset="0"/>
              </a:rPr>
              <a:t>b) 6cm² x 4 =</a:t>
            </a:r>
          </a:p>
          <a:p>
            <a:r>
              <a:rPr lang="en-US" sz="2400" dirty="0">
                <a:latin typeface="Bahnschrift Light" panose="020B0502040204020203" pitchFamily="34" charset="0"/>
              </a:rPr>
              <a:t>    </a:t>
            </a:r>
          </a:p>
          <a:p>
            <a:r>
              <a:rPr lang="en-US" sz="2400" dirty="0">
                <a:latin typeface="Bahnschrift Light" panose="020B0502040204020203" pitchFamily="34" charset="0"/>
              </a:rPr>
              <a:t>   </a:t>
            </a:r>
            <a:r>
              <a:rPr lang="en-US" sz="2400" dirty="0" smtClean="0">
                <a:latin typeface="Bahnschrift Light" panose="020B0502040204020203" pitchFamily="34" charset="0"/>
              </a:rPr>
              <a:t> 32cm² </a:t>
            </a:r>
            <a:r>
              <a:rPr lang="en-US" sz="2400" dirty="0">
                <a:latin typeface="Bahnschrift Light" panose="020B0502040204020203" pitchFamily="34" charset="0"/>
              </a:rPr>
              <a:t>: 4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8DF15A-FCC2-48BD-B7AD-DC18A2DBBE6F}"/>
              </a:ext>
            </a:extLst>
          </p:cNvPr>
          <p:cNvSpPr txBox="1"/>
          <p:nvPr/>
        </p:nvSpPr>
        <p:spPr>
          <a:xfrm>
            <a:off x="3553334" y="2145616"/>
            <a:ext cx="114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44cm²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B8FE3A-8525-497E-8B41-AC17D45874DF}"/>
              </a:ext>
            </a:extLst>
          </p:cNvPr>
          <p:cNvSpPr txBox="1"/>
          <p:nvPr/>
        </p:nvSpPr>
        <p:spPr>
          <a:xfrm>
            <a:off x="3553334" y="2873648"/>
            <a:ext cx="114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23cm²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044A81-9BCF-467C-A771-23DA7B86FED3}"/>
              </a:ext>
            </a:extLst>
          </p:cNvPr>
          <p:cNvSpPr txBox="1"/>
          <p:nvPr/>
        </p:nvSpPr>
        <p:spPr>
          <a:xfrm>
            <a:off x="6660983" y="2116236"/>
            <a:ext cx="116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24cm²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9500F-A738-46BA-AB27-05C603AD23F1}"/>
              </a:ext>
            </a:extLst>
          </p:cNvPr>
          <p:cNvSpPr txBox="1"/>
          <p:nvPr/>
        </p:nvSpPr>
        <p:spPr>
          <a:xfrm>
            <a:off x="6660983" y="2837464"/>
            <a:ext cx="990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8cm²</a:t>
            </a:r>
          </a:p>
        </p:txBody>
      </p:sp>
    </p:spTree>
    <p:extLst>
      <p:ext uri="{BB962C8B-B14F-4D97-AF65-F5344CB8AC3E}">
        <p14:creationId xmlns:p14="http://schemas.microsoft.com/office/powerpoint/2010/main" val="3144288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03EAC17-DE23-44B3-9B42-236C6ADC08BC}"/>
              </a:ext>
            </a:extLst>
          </p:cNvPr>
          <p:cNvSpPr/>
          <p:nvPr/>
        </p:nvSpPr>
        <p:spPr>
          <a:xfrm>
            <a:off x="1014691" y="701748"/>
            <a:ext cx="574159" cy="545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02D8F7-9CE5-42FC-A41A-42D8A25959D7}"/>
              </a:ext>
            </a:extLst>
          </p:cNvPr>
          <p:cNvSpPr txBox="1"/>
          <p:nvPr/>
        </p:nvSpPr>
        <p:spPr>
          <a:xfrm>
            <a:off x="1537596" y="701748"/>
            <a:ext cx="5059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Tờ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giấy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màu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xanh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có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diện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tích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300cm²,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tờ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giấy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màu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đỏ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có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diện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tích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280cm².Hỏi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tờ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giấy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màu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xanh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có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diện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tích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lớn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hơn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tờ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giấy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màu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đỏ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bao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nhiêu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xăng-ti-mét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latin typeface="Bahnschrift" panose="020B0502040204020203" pitchFamily="34" charset="0"/>
              </a:rPr>
              <a:t>vuông</a:t>
            </a:r>
            <a:endParaRPr lang="en-US" sz="1800" dirty="0">
              <a:solidFill>
                <a:schemeClr val="accent4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4271B9C-47E5-4336-BE81-0315FCB7067B}"/>
              </a:ext>
            </a:extLst>
          </p:cNvPr>
          <p:cNvSpPr/>
          <p:nvPr/>
        </p:nvSpPr>
        <p:spPr>
          <a:xfrm>
            <a:off x="6687079" y="344601"/>
            <a:ext cx="2423118" cy="1446169"/>
          </a:xfrm>
          <a:prstGeom prst="cloudCallout">
            <a:avLst>
              <a:gd name="adj1" fmla="val -63558"/>
              <a:gd name="adj2" fmla="val 3340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Bahnschrift" panose="020B0502040204020203" pitchFamily="34" charset="0"/>
              </a:rPr>
              <a:t>Bài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Bahnschrift" panose="020B0502040204020203" pitchFamily="34" charset="0"/>
              </a:rPr>
              <a:t>toán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Bahnschrift" panose="020B0502040204020203" pitchFamily="34" charset="0"/>
              </a:rPr>
              <a:t>cho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Bahnschrift" panose="020B0502040204020203" pitchFamily="34" charset="0"/>
              </a:rPr>
              <a:t>biết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Bahnschrift" panose="020B0502040204020203" pitchFamily="34" charset="0"/>
              </a:rPr>
              <a:t>gì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Bahnschrift" panose="020B0502040204020203" pitchFamily="34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324340-0996-41B4-B912-EA53FE3FD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31" y="1971748"/>
            <a:ext cx="665251" cy="5783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C755ED-593A-4FE2-B374-BFFAD49C4362}"/>
              </a:ext>
            </a:extLst>
          </p:cNvPr>
          <p:cNvSpPr txBox="1"/>
          <p:nvPr/>
        </p:nvSpPr>
        <p:spPr>
          <a:xfrm>
            <a:off x="1678892" y="2058616"/>
            <a:ext cx="290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B0F0"/>
                </a:solidFill>
                <a:latin typeface="Bahnschrift" panose="020B0502040204020203" pitchFamily="34" charset="0"/>
              </a:rPr>
              <a:t>Tờ</a:t>
            </a:r>
            <a:r>
              <a:rPr lang="en-US" sz="1600" b="1" dirty="0">
                <a:solidFill>
                  <a:srgbClr val="00B0F0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Bahnschrift" panose="020B0502040204020203" pitchFamily="34" charset="0"/>
              </a:rPr>
              <a:t>giấy</a:t>
            </a:r>
            <a:r>
              <a:rPr lang="en-US" sz="1600" b="1" dirty="0">
                <a:solidFill>
                  <a:srgbClr val="00B0F0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Bahnschrift" panose="020B0502040204020203" pitchFamily="34" charset="0"/>
              </a:rPr>
              <a:t>màu</a:t>
            </a:r>
            <a:r>
              <a:rPr lang="en-US" sz="1600" b="1" dirty="0">
                <a:solidFill>
                  <a:srgbClr val="00B0F0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Bahnschrift" panose="020B0502040204020203" pitchFamily="34" charset="0"/>
              </a:rPr>
              <a:t>xanh</a:t>
            </a:r>
            <a:r>
              <a:rPr lang="en-US" sz="1600" b="1" dirty="0">
                <a:solidFill>
                  <a:srgbClr val="00B0F0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Bahnschrift" panose="020B0502040204020203" pitchFamily="34" charset="0"/>
              </a:rPr>
              <a:t>có</a:t>
            </a:r>
            <a:r>
              <a:rPr lang="en-US" sz="1600" b="1" dirty="0">
                <a:solidFill>
                  <a:srgbClr val="00B0F0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Bahnschrift" panose="020B0502040204020203" pitchFamily="34" charset="0"/>
              </a:rPr>
              <a:t>diện</a:t>
            </a:r>
            <a:r>
              <a:rPr lang="en-US" sz="1600" b="1" dirty="0">
                <a:solidFill>
                  <a:srgbClr val="00B0F0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Bahnschrift" panose="020B0502040204020203" pitchFamily="34" charset="0"/>
              </a:rPr>
              <a:t>tích</a:t>
            </a:r>
            <a:r>
              <a:rPr lang="en-US" sz="1600" b="1" dirty="0">
                <a:solidFill>
                  <a:srgbClr val="00B0F0"/>
                </a:solidFill>
                <a:latin typeface="Bahnschrift" panose="020B0502040204020203" pitchFamily="34" charset="0"/>
              </a:rPr>
              <a:t> 300cm²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BF6C45-6682-4B30-B2E5-800754B2A0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24485" y="2699714"/>
            <a:ext cx="573074" cy="548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7402DE-D85E-4ECE-8496-E69D45ECB8CE}"/>
              </a:ext>
            </a:extLst>
          </p:cNvPr>
          <p:cNvSpPr txBox="1"/>
          <p:nvPr/>
        </p:nvSpPr>
        <p:spPr>
          <a:xfrm>
            <a:off x="1678892" y="2719950"/>
            <a:ext cx="284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Tờ</a:t>
            </a:r>
            <a:r>
              <a:rPr lang="en-US" sz="1600" b="1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giấy</a:t>
            </a:r>
            <a:r>
              <a:rPr lang="en-US" sz="1600" b="1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màu</a:t>
            </a:r>
            <a:r>
              <a:rPr lang="en-US" sz="1600" b="1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đỏ</a:t>
            </a:r>
            <a:r>
              <a:rPr lang="en-US" sz="1600" b="1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có</a:t>
            </a:r>
            <a:r>
              <a:rPr lang="en-US" sz="1600" b="1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diện</a:t>
            </a:r>
            <a:r>
              <a:rPr lang="en-US" sz="1600" b="1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tích</a:t>
            </a:r>
            <a:r>
              <a:rPr lang="en-US" sz="1600" b="1" dirty="0">
                <a:solidFill>
                  <a:srgbClr val="FF0000"/>
                </a:solidFill>
                <a:latin typeface="Bahnschrift" panose="020B0502040204020203" pitchFamily="34" charset="0"/>
              </a:rPr>
              <a:t> 280cm²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E9101089-BD2B-4D66-97D9-D89EB3AB87A1}"/>
              </a:ext>
            </a:extLst>
          </p:cNvPr>
          <p:cNvSpPr/>
          <p:nvPr/>
        </p:nvSpPr>
        <p:spPr>
          <a:xfrm>
            <a:off x="6627098" y="330938"/>
            <a:ext cx="2516902" cy="1446169"/>
          </a:xfrm>
          <a:prstGeom prst="cloudCallout">
            <a:avLst>
              <a:gd name="adj1" fmla="val -59843"/>
              <a:gd name="adj2" fmla="val 45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0">
                  <a:solidFill>
                    <a:schemeClr val="tx2">
                      <a:lumMod val="90000"/>
                    </a:schemeClr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Bahnschrift" panose="020B0502040204020203" pitchFamily="34" charset="0"/>
              </a:rPr>
              <a:t>Bài</a:t>
            </a:r>
            <a:r>
              <a:rPr lang="en-US" sz="2400" b="1" dirty="0">
                <a:ln w="0">
                  <a:solidFill>
                    <a:schemeClr val="tx2">
                      <a:lumMod val="90000"/>
                    </a:schemeClr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Bahnschrift" panose="020B0502040204020203" pitchFamily="34" charset="0"/>
              </a:rPr>
              <a:t> </a:t>
            </a:r>
            <a:r>
              <a:rPr lang="en-US" sz="2400" b="1" dirty="0" err="1">
                <a:ln w="0">
                  <a:solidFill>
                    <a:schemeClr val="tx2">
                      <a:lumMod val="90000"/>
                    </a:schemeClr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Bahnschrift" panose="020B0502040204020203" pitchFamily="34" charset="0"/>
              </a:rPr>
              <a:t>toán</a:t>
            </a:r>
            <a:r>
              <a:rPr lang="en-US" sz="2400" b="1" dirty="0">
                <a:ln w="0">
                  <a:solidFill>
                    <a:schemeClr val="tx2">
                      <a:lumMod val="90000"/>
                    </a:schemeClr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Bahnschrift" panose="020B0502040204020203" pitchFamily="34" charset="0"/>
              </a:rPr>
              <a:t> </a:t>
            </a:r>
            <a:r>
              <a:rPr lang="en-US" sz="2400" b="1" dirty="0" err="1">
                <a:ln w="0">
                  <a:solidFill>
                    <a:schemeClr val="tx2">
                      <a:lumMod val="90000"/>
                    </a:schemeClr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Bahnschrift" panose="020B0502040204020203" pitchFamily="34" charset="0"/>
              </a:rPr>
              <a:t>hỏi</a:t>
            </a:r>
            <a:r>
              <a:rPr lang="en-US" sz="2400" b="1" dirty="0">
                <a:ln w="0">
                  <a:solidFill>
                    <a:schemeClr val="tx2">
                      <a:lumMod val="90000"/>
                    </a:schemeClr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Bahnschrift" panose="020B0502040204020203" pitchFamily="34" charset="0"/>
              </a:rPr>
              <a:t> </a:t>
            </a:r>
            <a:r>
              <a:rPr lang="en-US" sz="2400" b="1" dirty="0" err="1">
                <a:ln w="0">
                  <a:solidFill>
                    <a:schemeClr val="tx2">
                      <a:lumMod val="90000"/>
                    </a:schemeClr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Bahnschrift" panose="020B0502040204020203" pitchFamily="34" charset="0"/>
              </a:rPr>
              <a:t>gì</a:t>
            </a:r>
            <a:r>
              <a:rPr lang="en-US" sz="2400" b="1" dirty="0">
                <a:ln w="0">
                  <a:solidFill>
                    <a:schemeClr val="tx2">
                      <a:lumMod val="90000"/>
                    </a:schemeClr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Bahnschrift" panose="020B0502040204020203" pitchFamily="34" charset="0"/>
              </a:rPr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B03893-DF7E-47F7-BB03-292EE01D7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023" y="1986581"/>
            <a:ext cx="573074" cy="5486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FCFDCF-B1FE-4EAD-B194-9F215E47F731}"/>
              </a:ext>
            </a:extLst>
          </p:cNvPr>
          <p:cNvSpPr txBox="1"/>
          <p:nvPr/>
        </p:nvSpPr>
        <p:spPr>
          <a:xfrm>
            <a:off x="5043045" y="2586187"/>
            <a:ext cx="1063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Bahnschrift" panose="020B0502040204020203" pitchFamily="34" charset="0"/>
              </a:rPr>
              <a:t>Diện</a:t>
            </a:r>
            <a:r>
              <a:rPr lang="en-US" sz="1600" b="1" dirty="0"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latin typeface="Bahnschrift" panose="020B0502040204020203" pitchFamily="34" charset="0"/>
              </a:rPr>
              <a:t>tích</a:t>
            </a:r>
            <a:endParaRPr lang="en-US" sz="1600" b="1" dirty="0"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470B39-AA30-4093-B0AA-187D04525084}"/>
              </a:ext>
            </a:extLst>
          </p:cNvPr>
          <p:cNvSpPr txBox="1"/>
          <p:nvPr/>
        </p:nvSpPr>
        <p:spPr>
          <a:xfrm>
            <a:off x="6021073" y="260249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0F613E-05AC-4BBE-A0A9-D985F7A8C42B}"/>
              </a:ext>
            </a:extLst>
          </p:cNvPr>
          <p:cNvSpPr txBox="1"/>
          <p:nvPr/>
        </p:nvSpPr>
        <p:spPr>
          <a:xfrm>
            <a:off x="6269339" y="2602493"/>
            <a:ext cx="1049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Bahnschrift" panose="020B0502040204020203" pitchFamily="34" charset="0"/>
              </a:rPr>
              <a:t>Diện</a:t>
            </a:r>
            <a:r>
              <a:rPr lang="en-US" sz="1600" b="1" dirty="0">
                <a:latin typeface="Bahnschrift" panose="020B0502040204020203" pitchFamily="34" charset="0"/>
              </a:rPr>
              <a:t> </a:t>
            </a:r>
            <a:r>
              <a:rPr lang="en-US" sz="1600" b="1" dirty="0" err="1">
                <a:latin typeface="Bahnschrift" panose="020B0502040204020203" pitchFamily="34" charset="0"/>
              </a:rPr>
              <a:t>tích</a:t>
            </a:r>
            <a:r>
              <a:rPr lang="en-US" sz="1600" b="1" dirty="0">
                <a:latin typeface="Bahnschrift" panose="020B0502040204020203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74D21F-758A-42E0-9D3D-8773EDCD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784" y="1988215"/>
            <a:ext cx="664522" cy="5791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D5F9D4-AAAC-4262-B322-1D881BF57B0A}"/>
              </a:ext>
            </a:extLst>
          </p:cNvPr>
          <p:cNvSpPr txBox="1"/>
          <p:nvPr/>
        </p:nvSpPr>
        <p:spPr>
          <a:xfrm>
            <a:off x="5845669" y="2877645"/>
            <a:ext cx="674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sz="1600" b="1" dirty="0">
                <a:latin typeface="Bahnschrift" panose="020B0502040204020203" pitchFamily="34" charset="0"/>
              </a:rPr>
              <a:t>?cm²</a:t>
            </a:r>
          </a:p>
        </p:txBody>
      </p:sp>
    </p:spTree>
    <p:extLst>
      <p:ext uri="{BB962C8B-B14F-4D97-AF65-F5344CB8AC3E}">
        <p14:creationId xmlns:p14="http://schemas.microsoft.com/office/powerpoint/2010/main" val="27987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/>
      <p:bldP spid="13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5A6A73-0C04-4A4D-B71E-5BFBBB2CB76F}"/>
</file>

<file path=customXml/itemProps2.xml><?xml version="1.0" encoding="utf-8"?>
<ds:datastoreItem xmlns:ds="http://schemas.openxmlformats.org/officeDocument/2006/customXml" ds:itemID="{819C350F-E678-4979-9A0F-D869B3CDB7AF}"/>
</file>

<file path=customXml/itemProps3.xml><?xml version="1.0" encoding="utf-8"?>
<ds:datastoreItem xmlns:ds="http://schemas.openxmlformats.org/officeDocument/2006/customXml" ds:itemID="{F9FF9D37-8940-4D15-88E5-6378F3C62EE3}"/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402</Words>
  <Application>Microsoft Office PowerPoint</Application>
  <PresentationFormat>On-screen Show (16:9)</PresentationFormat>
  <Paragraphs>94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Times New Roman</vt:lpstr>
      <vt:lpstr>Cambria Math</vt:lpstr>
      <vt:lpstr>Bahnschrift Light</vt:lpstr>
      <vt:lpstr>Arial</vt:lpstr>
      <vt:lpstr>Verdana</vt:lpstr>
      <vt:lpstr>iCiel Altus</vt:lpstr>
      <vt:lpstr>SimSun</vt:lpstr>
      <vt:lpstr>Raleway Medium</vt:lpstr>
      <vt:lpstr>Raleway</vt:lpstr>
      <vt:lpstr>Calibri</vt:lpstr>
      <vt:lpstr>Neucha</vt:lpstr>
      <vt:lpstr>Poppins</vt:lpstr>
      <vt:lpstr>Bad Script</vt:lpstr>
      <vt:lpstr>Bahnschrift</vt:lpstr>
      <vt:lpstr>HP001 4 hàng</vt:lpstr>
      <vt:lpstr>UTM Bienvenue</vt:lpstr>
      <vt:lpstr>fiolex girl</vt:lpstr>
      <vt:lpstr>Tahoma</vt:lpstr>
      <vt:lpstr>Nirmala UI Semilight</vt:lpstr>
      <vt:lpstr>Class Awards Certificates by Slidesgo</vt:lpstr>
      <vt:lpstr>PowerPoint Presentation</vt:lpstr>
      <vt:lpstr>TOÁN  Đơn vị đo diện tích. Xăng-ti-mét vuông</vt:lpstr>
      <vt:lpstr>Giƞ thiệu xăng – ti – mét vuông (cm2)</vt:lpstr>
      <vt:lpstr>PowerPoint Presentation</vt:lpstr>
      <vt:lpstr>PowerPoint Presentation</vt:lpstr>
      <vt:lpstr>PowerPoint Presentation</vt:lpstr>
      <vt:lpstr>PowerPoint Presentation</vt:lpstr>
      <vt:lpstr>Tính (theo mẫu)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 Đơn vị đo diện tích. Xăng-ti-mét vuông</dc:title>
  <cp:lastModifiedBy>Phạm Thị Hạnh</cp:lastModifiedBy>
  <cp:revision>10</cp:revision>
  <dcterms:modified xsi:type="dcterms:W3CDTF">2022-03-15T15:11:45Z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