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76" r:id="rId5"/>
    <p:sldId id="321" r:id="rId6"/>
    <p:sldId id="308" r:id="rId7"/>
    <p:sldId id="320" r:id="rId8"/>
    <p:sldId id="310" r:id="rId9"/>
    <p:sldId id="311" r:id="rId10"/>
    <p:sldId id="312" r:id="rId11"/>
    <p:sldId id="280" r:id="rId1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ẦN THÙY" initials="TT" lastIdx="6" clrIdx="0">
    <p:extLst>
      <p:ext uri="{19B8F6BF-5375-455C-9EA6-DF929625EA0E}">
        <p15:presenceInfo xmlns:p15="http://schemas.microsoft.com/office/powerpoint/2012/main" userId="d2750102d64edc1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731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380EB-F93B-4811-95CD-7177AD11C87B}" type="datetimeFigureOut">
              <a:rPr lang="vi-VN" smtClean="0"/>
              <a:pPr/>
              <a:t>21/04/2022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C6AD5-1224-4F07-9E5E-95CB662AF79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2812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C6AD5-1224-4F07-9E5E-95CB662AF79E}" type="slidenum">
              <a:rPr lang="vi-VN" smtClean="0"/>
              <a:pPr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6900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C6AD5-1224-4F07-9E5E-95CB662AF79E}" type="slidenum">
              <a:rPr lang="vi-VN" smtClean="0"/>
              <a:pPr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3078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C6AD5-1224-4F07-9E5E-95CB662AF79E}" type="slidenum">
              <a:rPr lang="vi-VN" smtClean="0"/>
              <a:pPr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1116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B29C-C31E-4FB4-8C0A-321194FD5200}" type="datetimeFigureOut">
              <a:rPr lang="vi-VN" smtClean="0"/>
              <a:pPr/>
              <a:t>21/04/2022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6D17-A152-452E-9AA5-20076E4023A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B29C-C31E-4FB4-8C0A-321194FD5200}" type="datetimeFigureOut">
              <a:rPr lang="vi-VN" smtClean="0"/>
              <a:pPr/>
              <a:t>21/04/2022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6D17-A152-452E-9AA5-20076E4023A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B29C-C31E-4FB4-8C0A-321194FD5200}" type="datetimeFigureOut">
              <a:rPr lang="vi-VN" smtClean="0"/>
              <a:pPr/>
              <a:t>21/04/2022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6D17-A152-452E-9AA5-20076E4023A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992;p14">
            <a:extLst>
              <a:ext uri="{FF2B5EF4-FFF2-40B4-BE49-F238E27FC236}">
                <a16:creationId xmlns:a16="http://schemas.microsoft.com/office/drawing/2014/main" id="{E60A60B6-8C85-4FE4-B055-471E14637256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95288" y="220663"/>
            <a:ext cx="11614150" cy="6238875"/>
            <a:chOff x="395894" y="219519"/>
            <a:chExt cx="8518865" cy="4788281"/>
          </a:xfrm>
        </p:grpSpPr>
        <p:sp>
          <p:nvSpPr>
            <p:cNvPr id="3" name="Google Shape;993;p14">
              <a:extLst>
                <a:ext uri="{FF2B5EF4-FFF2-40B4-BE49-F238E27FC236}">
                  <a16:creationId xmlns:a16="http://schemas.microsoft.com/office/drawing/2014/main" id="{01D3EB4A-DF5E-40D9-A6AD-07E369B0601B}"/>
                </a:ext>
              </a:extLst>
            </p:cNvPr>
            <p:cNvSpPr/>
            <p:nvPr/>
          </p:nvSpPr>
          <p:spPr>
            <a:xfrm>
              <a:off x="661381" y="219519"/>
              <a:ext cx="8068236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4" name="Google Shape;994;p14">
              <a:extLst>
                <a:ext uri="{FF2B5EF4-FFF2-40B4-BE49-F238E27FC236}">
                  <a16:creationId xmlns:a16="http://schemas.microsoft.com/office/drawing/2014/main" id="{244E6914-826B-4892-B16A-1EE29D00E3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41867" y="2281732"/>
              <a:ext cx="569787" cy="381259"/>
              <a:chOff x="8341867" y="2281732"/>
              <a:chExt cx="569787" cy="381259"/>
            </a:xfrm>
          </p:grpSpPr>
          <p:sp>
            <p:nvSpPr>
              <p:cNvPr id="23" name="Google Shape;995;p14">
                <a:extLst>
                  <a:ext uri="{FF2B5EF4-FFF2-40B4-BE49-F238E27FC236}">
                    <a16:creationId xmlns:a16="http://schemas.microsoft.com/office/drawing/2014/main" id="{6F3CC3DA-EF4E-4D8B-814C-EA4D5E151C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1867" y="2362125"/>
                <a:ext cx="569787" cy="300866"/>
              </a:xfrm>
              <a:custGeom>
                <a:avLst/>
                <a:gdLst>
                  <a:gd name="T0" fmla="*/ 0 w 18186"/>
                  <a:gd name="T1" fmla="*/ 2147483646 h 9226"/>
                  <a:gd name="T2" fmla="*/ 0 w 18186"/>
                  <a:gd name="T3" fmla="*/ 2147483646 h 9226"/>
                  <a:gd name="T4" fmla="*/ 2147483646 w 18186"/>
                  <a:gd name="T5" fmla="*/ 2147483646 h 9226"/>
                  <a:gd name="T6" fmla="*/ 2147483646 w 18186"/>
                  <a:gd name="T7" fmla="*/ 2147483646 h 9226"/>
                  <a:gd name="T8" fmla="*/ 2147483646 w 18186"/>
                  <a:gd name="T9" fmla="*/ 2147483646 h 9226"/>
                  <a:gd name="T10" fmla="*/ 0 w 18186"/>
                  <a:gd name="T11" fmla="*/ 2147483646 h 92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595959">
                  <a:alpha val="1451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24" name="Google Shape;996;p14">
                <a:extLst>
                  <a:ext uri="{FF2B5EF4-FFF2-40B4-BE49-F238E27FC236}">
                    <a16:creationId xmlns:a16="http://schemas.microsoft.com/office/drawing/2014/main" id="{A6384F54-C6BD-4E9E-8674-C73F19E0DF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1867" y="2281732"/>
                <a:ext cx="569787" cy="300866"/>
              </a:xfrm>
              <a:custGeom>
                <a:avLst/>
                <a:gdLst>
                  <a:gd name="T0" fmla="*/ 0 w 18186"/>
                  <a:gd name="T1" fmla="*/ 2147483646 h 9226"/>
                  <a:gd name="T2" fmla="*/ 0 w 18186"/>
                  <a:gd name="T3" fmla="*/ 2147483646 h 9226"/>
                  <a:gd name="T4" fmla="*/ 2147483646 w 18186"/>
                  <a:gd name="T5" fmla="*/ 2147483646 h 9226"/>
                  <a:gd name="T6" fmla="*/ 2147483646 w 18186"/>
                  <a:gd name="T7" fmla="*/ 2147483646 h 9226"/>
                  <a:gd name="T8" fmla="*/ 2147483646 w 18186"/>
                  <a:gd name="T9" fmla="*/ 2147483646 h 9226"/>
                  <a:gd name="T10" fmla="*/ 0 w 18186"/>
                  <a:gd name="T11" fmla="*/ 2147483646 h 92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</p:grpSp>
        <p:sp>
          <p:nvSpPr>
            <p:cNvPr id="5" name="Google Shape;997;p14">
              <a:extLst>
                <a:ext uri="{FF2B5EF4-FFF2-40B4-BE49-F238E27FC236}">
                  <a16:creationId xmlns:a16="http://schemas.microsoft.com/office/drawing/2014/main" id="{5A42A7A6-5C4F-400B-8565-EF6F623A059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41867" y="4447482"/>
              <a:ext cx="569787" cy="308174"/>
            </a:xfrm>
            <a:custGeom>
              <a:avLst/>
              <a:gdLst>
                <a:gd name="T0" fmla="*/ 0 w 18186"/>
                <a:gd name="T1" fmla="*/ 0 h 9453"/>
                <a:gd name="T2" fmla="*/ 0 w 18186"/>
                <a:gd name="T3" fmla="*/ 2147483646 h 9453"/>
                <a:gd name="T4" fmla="*/ 2147483646 w 18186"/>
                <a:gd name="T5" fmla="*/ 2147483646 h 9453"/>
                <a:gd name="T6" fmla="*/ 2147483646 w 18186"/>
                <a:gd name="T7" fmla="*/ 2147483646 h 9453"/>
                <a:gd name="T8" fmla="*/ 2147483646 w 18186"/>
                <a:gd name="T9" fmla="*/ 0 h 9453"/>
                <a:gd name="T10" fmla="*/ 0 w 18186"/>
                <a:gd name="T11" fmla="*/ 0 h 94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>
                <a:alpha val="1451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grpSp>
          <p:nvGrpSpPr>
            <p:cNvPr id="6" name="Google Shape;998;p14">
              <a:extLst>
                <a:ext uri="{FF2B5EF4-FFF2-40B4-BE49-F238E27FC236}">
                  <a16:creationId xmlns:a16="http://schemas.microsoft.com/office/drawing/2014/main" id="{8B488B19-FFAE-49E8-9C60-FD35A30657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41867" y="1721414"/>
              <a:ext cx="569787" cy="380041"/>
              <a:chOff x="8341867" y="1721414"/>
              <a:chExt cx="569787" cy="380041"/>
            </a:xfrm>
          </p:grpSpPr>
          <p:sp>
            <p:nvSpPr>
              <p:cNvPr id="21" name="Google Shape;999;p14">
                <a:extLst>
                  <a:ext uri="{FF2B5EF4-FFF2-40B4-BE49-F238E27FC236}">
                    <a16:creationId xmlns:a16="http://schemas.microsoft.com/office/drawing/2014/main" id="{415F2843-97BB-4762-B89B-9F60EE232C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1867" y="1800590"/>
                <a:ext cx="569787" cy="300867"/>
              </a:xfrm>
              <a:custGeom>
                <a:avLst/>
                <a:gdLst>
                  <a:gd name="T0" fmla="*/ 0 w 18186"/>
                  <a:gd name="T1" fmla="*/ 0 h 9226"/>
                  <a:gd name="T2" fmla="*/ 0 w 18186"/>
                  <a:gd name="T3" fmla="*/ 2147483646 h 9226"/>
                  <a:gd name="T4" fmla="*/ 2147483646 w 18186"/>
                  <a:gd name="T5" fmla="*/ 2147483646 h 9226"/>
                  <a:gd name="T6" fmla="*/ 2147483646 w 18186"/>
                  <a:gd name="T7" fmla="*/ 2147483646 h 9226"/>
                  <a:gd name="T8" fmla="*/ 2147483646 w 18186"/>
                  <a:gd name="T9" fmla="*/ 0 h 9226"/>
                  <a:gd name="T10" fmla="*/ 0 w 18186"/>
                  <a:gd name="T11" fmla="*/ 0 h 92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959">
                  <a:alpha val="1451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22" name="Google Shape;1000;p14">
                <a:extLst>
                  <a:ext uri="{FF2B5EF4-FFF2-40B4-BE49-F238E27FC236}">
                    <a16:creationId xmlns:a16="http://schemas.microsoft.com/office/drawing/2014/main" id="{7C1E5904-44C3-46EB-A2B8-1131A4699D81}"/>
                  </a:ext>
                </a:extLst>
              </p:cNvPr>
              <p:cNvSpPr/>
              <p:nvPr/>
            </p:nvSpPr>
            <p:spPr>
              <a:xfrm>
                <a:off x="8341866" y="1721796"/>
                <a:ext cx="569399" cy="300943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grpSp>
          <p:nvGrpSpPr>
            <p:cNvPr id="7" name="Google Shape;1001;p14">
              <a:extLst>
                <a:ext uri="{FF2B5EF4-FFF2-40B4-BE49-F238E27FC236}">
                  <a16:creationId xmlns:a16="http://schemas.microsoft.com/office/drawing/2014/main" id="{A64F677A-7E4D-4DAD-B3F6-F191A01F6E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46524" y="1183022"/>
              <a:ext cx="568235" cy="388567"/>
              <a:chOff x="8346524" y="1183022"/>
              <a:chExt cx="568235" cy="388567"/>
            </a:xfrm>
          </p:grpSpPr>
          <p:sp>
            <p:nvSpPr>
              <p:cNvPr id="19" name="Google Shape;1002;p14">
                <a:extLst>
                  <a:ext uri="{FF2B5EF4-FFF2-40B4-BE49-F238E27FC236}">
                    <a16:creationId xmlns:a16="http://schemas.microsoft.com/office/drawing/2014/main" id="{48034C4F-06FF-4A11-8A4D-2C951E8F22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6524" y="1263415"/>
                <a:ext cx="568235" cy="308174"/>
              </a:xfrm>
              <a:custGeom>
                <a:avLst/>
                <a:gdLst>
                  <a:gd name="T0" fmla="*/ 0 w 18148"/>
                  <a:gd name="T1" fmla="*/ 0 h 9453"/>
                  <a:gd name="T2" fmla="*/ 0 w 18148"/>
                  <a:gd name="T3" fmla="*/ 2147483646 h 9453"/>
                  <a:gd name="T4" fmla="*/ 2147483646 w 18148"/>
                  <a:gd name="T5" fmla="*/ 2147483646 h 9453"/>
                  <a:gd name="T6" fmla="*/ 2147483646 w 18148"/>
                  <a:gd name="T7" fmla="*/ 2147483646 h 9453"/>
                  <a:gd name="T8" fmla="*/ 2147483646 w 18148"/>
                  <a:gd name="T9" fmla="*/ 0 h 9453"/>
                  <a:gd name="T10" fmla="*/ 0 w 18148"/>
                  <a:gd name="T11" fmla="*/ 0 h 94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959">
                  <a:alpha val="1451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20" name="Google Shape;1003;p14">
                <a:extLst>
                  <a:ext uri="{FF2B5EF4-FFF2-40B4-BE49-F238E27FC236}">
                    <a16:creationId xmlns:a16="http://schemas.microsoft.com/office/drawing/2014/main" id="{84C98A82-8E12-41F0-88E6-84BC8176BF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6524" y="1183022"/>
                <a:ext cx="568235" cy="308174"/>
              </a:xfrm>
              <a:custGeom>
                <a:avLst/>
                <a:gdLst>
                  <a:gd name="T0" fmla="*/ 0 w 18148"/>
                  <a:gd name="T1" fmla="*/ 0 h 9453"/>
                  <a:gd name="T2" fmla="*/ 0 w 18148"/>
                  <a:gd name="T3" fmla="*/ 2147483646 h 9453"/>
                  <a:gd name="T4" fmla="*/ 2147483646 w 18148"/>
                  <a:gd name="T5" fmla="*/ 2147483646 h 9453"/>
                  <a:gd name="T6" fmla="*/ 2147483646 w 18148"/>
                  <a:gd name="T7" fmla="*/ 2147483646 h 9453"/>
                  <a:gd name="T8" fmla="*/ 2147483646 w 18148"/>
                  <a:gd name="T9" fmla="*/ 0 h 9453"/>
                  <a:gd name="T10" fmla="*/ 0 w 18148"/>
                  <a:gd name="T11" fmla="*/ 0 h 94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</p:grpSp>
        <p:grpSp>
          <p:nvGrpSpPr>
            <p:cNvPr id="8" name="Google Shape;1004;p14">
              <a:extLst>
                <a:ext uri="{FF2B5EF4-FFF2-40B4-BE49-F238E27FC236}">
                  <a16:creationId xmlns:a16="http://schemas.microsoft.com/office/drawing/2014/main" id="{9387BDEA-9FBE-497C-B0EF-4233CCD0B7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41867" y="606869"/>
              <a:ext cx="569787" cy="387350"/>
              <a:chOff x="8341867" y="606869"/>
              <a:chExt cx="569787" cy="387350"/>
            </a:xfrm>
          </p:grpSpPr>
          <p:sp>
            <p:nvSpPr>
              <p:cNvPr id="17" name="Google Shape;1005;p14">
                <a:extLst>
                  <a:ext uri="{FF2B5EF4-FFF2-40B4-BE49-F238E27FC236}">
                    <a16:creationId xmlns:a16="http://schemas.microsoft.com/office/drawing/2014/main" id="{E038074C-7A8A-4670-A644-E96B56AADB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1867" y="686045"/>
                <a:ext cx="569787" cy="308174"/>
              </a:xfrm>
              <a:custGeom>
                <a:avLst/>
                <a:gdLst>
                  <a:gd name="T0" fmla="*/ 0 w 18186"/>
                  <a:gd name="T1" fmla="*/ 0 h 9453"/>
                  <a:gd name="T2" fmla="*/ 0 w 18186"/>
                  <a:gd name="T3" fmla="*/ 2147483646 h 9453"/>
                  <a:gd name="T4" fmla="*/ 2147483646 w 18186"/>
                  <a:gd name="T5" fmla="*/ 2147483646 h 9453"/>
                  <a:gd name="T6" fmla="*/ 2147483646 w 18186"/>
                  <a:gd name="T7" fmla="*/ 2147483646 h 9453"/>
                  <a:gd name="T8" fmla="*/ 2147483646 w 18186"/>
                  <a:gd name="T9" fmla="*/ 0 h 9453"/>
                  <a:gd name="T10" fmla="*/ 0 w 18186"/>
                  <a:gd name="T11" fmla="*/ 0 h 94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959">
                  <a:alpha val="1451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18" name="Google Shape;1006;p14">
                <a:extLst>
                  <a:ext uri="{FF2B5EF4-FFF2-40B4-BE49-F238E27FC236}">
                    <a16:creationId xmlns:a16="http://schemas.microsoft.com/office/drawing/2014/main" id="{5773E954-4318-47E2-A053-BEAAB78F9F6E}"/>
                  </a:ext>
                </a:extLst>
              </p:cNvPr>
              <p:cNvSpPr/>
              <p:nvPr/>
            </p:nvSpPr>
            <p:spPr>
              <a:xfrm>
                <a:off x="8341866" y="605749"/>
                <a:ext cx="569399" cy="309472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grpSp>
          <p:nvGrpSpPr>
            <p:cNvPr id="9" name="Google Shape;1007;p14">
              <a:extLst>
                <a:ext uri="{FF2B5EF4-FFF2-40B4-BE49-F238E27FC236}">
                  <a16:creationId xmlns:a16="http://schemas.microsoft.com/office/drawing/2014/main" id="{E1F2451F-7AF7-420F-9F5B-C1CBD54FCC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41867" y="2843268"/>
              <a:ext cx="569787" cy="380042"/>
              <a:chOff x="8341867" y="2282343"/>
              <a:chExt cx="569787" cy="380042"/>
            </a:xfrm>
          </p:grpSpPr>
          <p:sp>
            <p:nvSpPr>
              <p:cNvPr id="15" name="Google Shape;1008;p14">
                <a:extLst>
                  <a:ext uri="{FF2B5EF4-FFF2-40B4-BE49-F238E27FC236}">
                    <a16:creationId xmlns:a16="http://schemas.microsoft.com/office/drawing/2014/main" id="{81CF6372-99B4-48E4-BE81-02260C956D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1867" y="2361519"/>
                <a:ext cx="569787" cy="300866"/>
              </a:xfrm>
              <a:custGeom>
                <a:avLst/>
                <a:gdLst>
                  <a:gd name="T0" fmla="*/ 0 w 18186"/>
                  <a:gd name="T1" fmla="*/ 2147483646 h 9226"/>
                  <a:gd name="T2" fmla="*/ 0 w 18186"/>
                  <a:gd name="T3" fmla="*/ 2147483646 h 9226"/>
                  <a:gd name="T4" fmla="*/ 2147483646 w 18186"/>
                  <a:gd name="T5" fmla="*/ 2147483646 h 9226"/>
                  <a:gd name="T6" fmla="*/ 2147483646 w 18186"/>
                  <a:gd name="T7" fmla="*/ 2147483646 h 9226"/>
                  <a:gd name="T8" fmla="*/ 2147483646 w 18186"/>
                  <a:gd name="T9" fmla="*/ 2147483646 h 9226"/>
                  <a:gd name="T10" fmla="*/ 0 w 18186"/>
                  <a:gd name="T11" fmla="*/ 2147483646 h 92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595959">
                  <a:alpha val="1451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16" name="Google Shape;1009;p14">
                <a:extLst>
                  <a:ext uri="{FF2B5EF4-FFF2-40B4-BE49-F238E27FC236}">
                    <a16:creationId xmlns:a16="http://schemas.microsoft.com/office/drawing/2014/main" id="{CF25CF03-7EA4-47B9-9FC2-7DB26D7CB8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1867" y="2282343"/>
                <a:ext cx="569787" cy="300866"/>
              </a:xfrm>
              <a:custGeom>
                <a:avLst/>
                <a:gdLst>
                  <a:gd name="T0" fmla="*/ 0 w 18186"/>
                  <a:gd name="T1" fmla="*/ 2147483646 h 9226"/>
                  <a:gd name="T2" fmla="*/ 0 w 18186"/>
                  <a:gd name="T3" fmla="*/ 2147483646 h 9226"/>
                  <a:gd name="T4" fmla="*/ 2147483646 w 18186"/>
                  <a:gd name="T5" fmla="*/ 2147483646 h 9226"/>
                  <a:gd name="T6" fmla="*/ 2147483646 w 18186"/>
                  <a:gd name="T7" fmla="*/ 2147483646 h 9226"/>
                  <a:gd name="T8" fmla="*/ 2147483646 w 18186"/>
                  <a:gd name="T9" fmla="*/ 2147483646 h 9226"/>
                  <a:gd name="T10" fmla="*/ 0 w 18186"/>
                  <a:gd name="T11" fmla="*/ 2147483646 h 92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</p:grpSp>
        <p:grpSp>
          <p:nvGrpSpPr>
            <p:cNvPr id="10" name="Google Shape;1010;p14">
              <a:extLst>
                <a:ext uri="{FF2B5EF4-FFF2-40B4-BE49-F238E27FC236}">
                  <a16:creationId xmlns:a16="http://schemas.microsoft.com/office/drawing/2014/main" id="{A08BEB1F-99E7-4633-BBD8-320AC96DF2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41867" y="3403585"/>
              <a:ext cx="569787" cy="381261"/>
              <a:chOff x="8341867" y="2281735"/>
              <a:chExt cx="569787" cy="381261"/>
            </a:xfrm>
          </p:grpSpPr>
          <p:sp>
            <p:nvSpPr>
              <p:cNvPr id="13" name="Google Shape;1011;p14">
                <a:extLst>
                  <a:ext uri="{FF2B5EF4-FFF2-40B4-BE49-F238E27FC236}">
                    <a16:creationId xmlns:a16="http://schemas.microsoft.com/office/drawing/2014/main" id="{3CB37A2B-E6F4-4B63-80AA-2F00ED6E9B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1867" y="2362129"/>
                <a:ext cx="569787" cy="300867"/>
              </a:xfrm>
              <a:custGeom>
                <a:avLst/>
                <a:gdLst>
                  <a:gd name="T0" fmla="*/ 0 w 18186"/>
                  <a:gd name="T1" fmla="*/ 2147483646 h 9226"/>
                  <a:gd name="T2" fmla="*/ 0 w 18186"/>
                  <a:gd name="T3" fmla="*/ 2147483646 h 9226"/>
                  <a:gd name="T4" fmla="*/ 2147483646 w 18186"/>
                  <a:gd name="T5" fmla="*/ 2147483646 h 9226"/>
                  <a:gd name="T6" fmla="*/ 2147483646 w 18186"/>
                  <a:gd name="T7" fmla="*/ 2147483646 h 9226"/>
                  <a:gd name="T8" fmla="*/ 2147483646 w 18186"/>
                  <a:gd name="T9" fmla="*/ 2147483646 h 9226"/>
                  <a:gd name="T10" fmla="*/ 0 w 18186"/>
                  <a:gd name="T11" fmla="*/ 2147483646 h 92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595959">
                  <a:alpha val="1451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14" name="Google Shape;1012;p14">
                <a:extLst>
                  <a:ext uri="{FF2B5EF4-FFF2-40B4-BE49-F238E27FC236}">
                    <a16:creationId xmlns:a16="http://schemas.microsoft.com/office/drawing/2014/main" id="{F25F0D39-80BA-40B7-B4A9-9B9A195A20F8}"/>
                  </a:ext>
                </a:extLst>
              </p:cNvPr>
              <p:cNvSpPr/>
              <p:nvPr/>
            </p:nvSpPr>
            <p:spPr>
              <a:xfrm>
                <a:off x="8341866" y="2281327"/>
                <a:ext cx="569399" cy="299724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sp>
          <p:nvSpPr>
            <p:cNvPr id="11" name="Google Shape;1013;p14">
              <a:extLst>
                <a:ext uri="{FF2B5EF4-FFF2-40B4-BE49-F238E27FC236}">
                  <a16:creationId xmlns:a16="http://schemas.microsoft.com/office/drawing/2014/main" id="{B849C7EC-F171-4DD4-A01C-04A00E534631}"/>
                </a:ext>
              </a:extLst>
            </p:cNvPr>
            <p:cNvSpPr/>
            <p:nvPr/>
          </p:nvSpPr>
          <p:spPr>
            <a:xfrm>
              <a:off x="8341866" y="4368144"/>
              <a:ext cx="569399" cy="308254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" name="Google Shape;1014;p14">
              <a:extLst>
                <a:ext uri="{FF2B5EF4-FFF2-40B4-BE49-F238E27FC236}">
                  <a16:creationId xmlns:a16="http://schemas.microsoft.com/office/drawing/2014/main" id="{96A21681-A0D6-478F-A393-962D4AAF53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894" y="219519"/>
              <a:ext cx="8053099" cy="4788281"/>
            </a:xfrm>
            <a:custGeom>
              <a:avLst/>
              <a:gdLst>
                <a:gd name="T0" fmla="*/ 2147483646 w 257093"/>
                <a:gd name="T1" fmla="*/ 2147483646 h 146846"/>
                <a:gd name="T2" fmla="*/ 2147483646 w 257093"/>
                <a:gd name="T3" fmla="*/ 2147483646 h 146846"/>
                <a:gd name="T4" fmla="*/ 2147483646 w 257093"/>
                <a:gd name="T5" fmla="*/ 2147483646 h 146846"/>
                <a:gd name="T6" fmla="*/ 2147483646 w 257093"/>
                <a:gd name="T7" fmla="*/ 2147483646 h 146846"/>
                <a:gd name="T8" fmla="*/ 2147483646 w 257093"/>
                <a:gd name="T9" fmla="*/ 2147483646 h 146846"/>
                <a:gd name="T10" fmla="*/ 2147483646 w 257093"/>
                <a:gd name="T11" fmla="*/ 2147483646 h 146846"/>
                <a:gd name="T12" fmla="*/ 2147483646 w 257093"/>
                <a:gd name="T13" fmla="*/ 2147483646 h 146846"/>
                <a:gd name="T14" fmla="*/ 2147483646 w 257093"/>
                <a:gd name="T15" fmla="*/ 2147483646 h 146846"/>
                <a:gd name="T16" fmla="*/ 2147483646 w 257093"/>
                <a:gd name="T17" fmla="*/ 2147483646 h 14684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lnTo>
                    <a:pt x="7146" y="1"/>
                  </a:ln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grpSp>
        <p:nvGrpSpPr>
          <p:cNvPr id="25" name="Google Shape;1016;p14">
            <a:extLst>
              <a:ext uri="{FF2B5EF4-FFF2-40B4-BE49-F238E27FC236}">
                <a16:creationId xmlns:a16="http://schemas.microsoft.com/office/drawing/2014/main" id="{2A4F943A-AE3E-41EF-BECB-4DC92BD65F1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989013" y="5645150"/>
            <a:ext cx="615950" cy="538163"/>
            <a:chOff x="2495125" y="2142250"/>
            <a:chExt cx="444275" cy="398525"/>
          </a:xfrm>
        </p:grpSpPr>
        <p:sp>
          <p:nvSpPr>
            <p:cNvPr id="26" name="Google Shape;1017;p14">
              <a:extLst>
                <a:ext uri="{FF2B5EF4-FFF2-40B4-BE49-F238E27FC236}">
                  <a16:creationId xmlns:a16="http://schemas.microsoft.com/office/drawing/2014/main" id="{6D3EA07F-BB1B-4315-BA6B-ADD8D3870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125" y="2142250"/>
              <a:ext cx="444275" cy="398525"/>
            </a:xfrm>
            <a:custGeom>
              <a:avLst/>
              <a:gdLst>
                <a:gd name="T0" fmla="*/ 2147483646 w 17771"/>
                <a:gd name="T1" fmla="*/ 2147483646 h 15941"/>
                <a:gd name="T2" fmla="*/ 2147483646 w 17771"/>
                <a:gd name="T3" fmla="*/ 2147483646 h 15941"/>
                <a:gd name="T4" fmla="*/ 2147483646 w 17771"/>
                <a:gd name="T5" fmla="*/ 2147483646 h 15941"/>
                <a:gd name="T6" fmla="*/ 2147483646 w 17771"/>
                <a:gd name="T7" fmla="*/ 2147483646 h 15941"/>
                <a:gd name="T8" fmla="*/ 2147483646 w 17771"/>
                <a:gd name="T9" fmla="*/ 2147483646 h 15941"/>
                <a:gd name="T10" fmla="*/ 2147483646 w 17771"/>
                <a:gd name="T11" fmla="*/ 2147483646 h 15941"/>
                <a:gd name="T12" fmla="*/ 2147483646 w 17771"/>
                <a:gd name="T13" fmla="*/ 2147483646 h 159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7" name="Google Shape;1018;p14">
              <a:extLst>
                <a:ext uri="{FF2B5EF4-FFF2-40B4-BE49-F238E27FC236}">
                  <a16:creationId xmlns:a16="http://schemas.microsoft.com/office/drawing/2014/main" id="{1E18DB1E-CF0F-4BF1-9AA8-19440A383ABE}"/>
                </a:ext>
              </a:extLst>
            </p:cNvPr>
            <p:cNvSpPr/>
            <p:nvPr/>
          </p:nvSpPr>
          <p:spPr>
            <a:xfrm>
              <a:off x="2655430" y="2306832"/>
              <a:ext cx="95038" cy="74062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28" name="Google Shape;1019;p14">
            <a:extLst>
              <a:ext uri="{FF2B5EF4-FFF2-40B4-BE49-F238E27FC236}">
                <a16:creationId xmlns:a16="http://schemas.microsoft.com/office/drawing/2014/main" id="{24C7E0F0-0758-4B9F-9FFF-57CEAAE3000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0177463" y="427038"/>
            <a:ext cx="403225" cy="379412"/>
            <a:chOff x="3243875" y="2372825"/>
            <a:chExt cx="291375" cy="281375"/>
          </a:xfrm>
        </p:grpSpPr>
        <p:sp>
          <p:nvSpPr>
            <p:cNvPr id="29" name="Google Shape;1020;p14">
              <a:extLst>
                <a:ext uri="{FF2B5EF4-FFF2-40B4-BE49-F238E27FC236}">
                  <a16:creationId xmlns:a16="http://schemas.microsoft.com/office/drawing/2014/main" id="{FED66F50-44EE-4F73-A34C-94E41C2D2FBD}"/>
                </a:ext>
              </a:extLst>
            </p:cNvPr>
            <p:cNvSpPr/>
            <p:nvPr/>
          </p:nvSpPr>
          <p:spPr>
            <a:xfrm>
              <a:off x="3286319" y="2402257"/>
              <a:ext cx="206486" cy="201319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0" name="Google Shape;1021;p14">
              <a:extLst>
                <a:ext uri="{FF2B5EF4-FFF2-40B4-BE49-F238E27FC236}">
                  <a16:creationId xmlns:a16="http://schemas.microsoft.com/office/drawing/2014/main" id="{C2E738FC-9E31-4F84-8D15-BBC15299F598}"/>
                </a:ext>
              </a:extLst>
            </p:cNvPr>
            <p:cNvSpPr/>
            <p:nvPr/>
          </p:nvSpPr>
          <p:spPr>
            <a:xfrm>
              <a:off x="3303527" y="2402257"/>
              <a:ext cx="191573" cy="213092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1" name="Google Shape;1022;p14">
              <a:extLst>
                <a:ext uri="{FF2B5EF4-FFF2-40B4-BE49-F238E27FC236}">
                  <a16:creationId xmlns:a16="http://schemas.microsoft.com/office/drawing/2014/main" id="{2A6E31A8-F3F1-4FDE-9C58-B35325060999}"/>
                </a:ext>
              </a:extLst>
            </p:cNvPr>
            <p:cNvSpPr/>
            <p:nvPr/>
          </p:nvSpPr>
          <p:spPr>
            <a:xfrm>
              <a:off x="3396445" y="2372825"/>
              <a:ext cx="1032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2" name="Google Shape;1023;p14">
              <a:extLst>
                <a:ext uri="{FF2B5EF4-FFF2-40B4-BE49-F238E27FC236}">
                  <a16:creationId xmlns:a16="http://schemas.microsoft.com/office/drawing/2014/main" id="{132CCB1B-3F38-4ABB-A2D7-1ACC5671B38A}"/>
                </a:ext>
              </a:extLst>
            </p:cNvPr>
            <p:cNvSpPr/>
            <p:nvPr/>
          </p:nvSpPr>
          <p:spPr>
            <a:xfrm>
              <a:off x="3243875" y="2495264"/>
              <a:ext cx="285639" cy="1059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3" name="Google Shape;1024;p14">
              <a:extLst>
                <a:ext uri="{FF2B5EF4-FFF2-40B4-BE49-F238E27FC236}">
                  <a16:creationId xmlns:a16="http://schemas.microsoft.com/office/drawing/2014/main" id="{7D6E96E3-C203-49B6-855D-ED33D602BB17}"/>
                </a:ext>
              </a:extLst>
            </p:cNvPr>
            <p:cNvSpPr/>
            <p:nvPr/>
          </p:nvSpPr>
          <p:spPr>
            <a:xfrm>
              <a:off x="3340235" y="2378711"/>
              <a:ext cx="105537" cy="269603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4" name="Google Shape;1025;p14">
              <a:extLst>
                <a:ext uri="{FF2B5EF4-FFF2-40B4-BE49-F238E27FC236}">
                  <a16:creationId xmlns:a16="http://schemas.microsoft.com/office/drawing/2014/main" id="{451E9039-191E-4086-A922-5C1B6C2DF60E}"/>
                </a:ext>
              </a:extLst>
            </p:cNvPr>
            <p:cNvSpPr/>
            <p:nvPr/>
          </p:nvSpPr>
          <p:spPr>
            <a:xfrm>
              <a:off x="3266818" y="2458768"/>
              <a:ext cx="268432" cy="95362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" name="Google Shape;1026;p14">
              <a:extLst>
                <a:ext uri="{FF2B5EF4-FFF2-40B4-BE49-F238E27FC236}">
                  <a16:creationId xmlns:a16="http://schemas.microsoft.com/office/drawing/2014/main" id="{DBF2F0CB-8156-42E7-BA69-4972BF645F1E}"/>
                </a:ext>
              </a:extLst>
            </p:cNvPr>
            <p:cNvSpPr/>
            <p:nvPr/>
          </p:nvSpPr>
          <p:spPr>
            <a:xfrm>
              <a:off x="3275995" y="2451704"/>
              <a:ext cx="258107" cy="113021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6" name="Google Shape;1027;p14">
              <a:extLst>
                <a:ext uri="{FF2B5EF4-FFF2-40B4-BE49-F238E27FC236}">
                  <a16:creationId xmlns:a16="http://schemas.microsoft.com/office/drawing/2014/main" id="{22FA22AC-6C28-4DAB-848E-EA1AC6A3DB79}"/>
                </a:ext>
              </a:extLst>
            </p:cNvPr>
            <p:cNvSpPr/>
            <p:nvPr/>
          </p:nvSpPr>
          <p:spPr>
            <a:xfrm>
              <a:off x="3328764" y="2385775"/>
              <a:ext cx="121597" cy="25783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7" name="Google Shape;1028;p14">
              <a:extLst>
                <a:ext uri="{FF2B5EF4-FFF2-40B4-BE49-F238E27FC236}">
                  <a16:creationId xmlns:a16="http://schemas.microsoft.com/office/drawing/2014/main" id="{A98A01B8-F915-4454-9645-478742BAED98}"/>
                </a:ext>
              </a:extLst>
            </p:cNvPr>
            <p:cNvSpPr/>
            <p:nvPr/>
          </p:nvSpPr>
          <p:spPr>
            <a:xfrm>
              <a:off x="3327616" y="2438754"/>
              <a:ext cx="134216" cy="134213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8" name="Google Shape;1029;p14">
              <a:extLst>
                <a:ext uri="{FF2B5EF4-FFF2-40B4-BE49-F238E27FC236}">
                  <a16:creationId xmlns:a16="http://schemas.microsoft.com/office/drawing/2014/main" id="{BA52DA2E-E0C6-493A-9519-D79206CAF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8290" y="2469364"/>
              <a:ext cx="71699" cy="71815"/>
            </a:xfrm>
            <a:custGeom>
              <a:avLst/>
              <a:gdLst>
                <a:gd name="T0" fmla="*/ 2147483646 w 2883"/>
                <a:gd name="T1" fmla="*/ 2147483646 h 2858"/>
                <a:gd name="T2" fmla="*/ 2147483646 w 2883"/>
                <a:gd name="T3" fmla="*/ 2147483646 h 2858"/>
                <a:gd name="T4" fmla="*/ 2147483646 w 2883"/>
                <a:gd name="T5" fmla="*/ 2147483646 h 2858"/>
                <a:gd name="T6" fmla="*/ 2147483646 w 2883"/>
                <a:gd name="T7" fmla="*/ 2147483646 h 2858"/>
                <a:gd name="T8" fmla="*/ 2147483646 w 2883"/>
                <a:gd name="T9" fmla="*/ 2147483646 h 28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grpSp>
        <p:nvGrpSpPr>
          <p:cNvPr id="39" name="Google Shape;1030;p14">
            <a:extLst>
              <a:ext uri="{FF2B5EF4-FFF2-40B4-BE49-F238E27FC236}">
                <a16:creationId xmlns:a16="http://schemas.microsoft.com/office/drawing/2014/main" id="{4986FC70-099D-4AFE-8757-C219313C4EC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1004550" y="1042988"/>
            <a:ext cx="230188" cy="227012"/>
            <a:chOff x="4954425" y="2036375"/>
            <a:chExt cx="166675" cy="168575"/>
          </a:xfrm>
        </p:grpSpPr>
        <p:sp>
          <p:nvSpPr>
            <p:cNvPr id="40" name="Google Shape;1031;p14">
              <a:extLst>
                <a:ext uri="{FF2B5EF4-FFF2-40B4-BE49-F238E27FC236}">
                  <a16:creationId xmlns:a16="http://schemas.microsoft.com/office/drawing/2014/main" id="{A9DAF2A6-5631-4F7C-A614-11684DED3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4425" y="2036375"/>
              <a:ext cx="166675" cy="168575"/>
            </a:xfrm>
            <a:custGeom>
              <a:avLst/>
              <a:gdLst>
                <a:gd name="T0" fmla="*/ 2147483646 w 6667"/>
                <a:gd name="T1" fmla="*/ 2147483646 h 6743"/>
                <a:gd name="T2" fmla="*/ 2147483646 w 6667"/>
                <a:gd name="T3" fmla="*/ 2147483646 h 6743"/>
                <a:gd name="T4" fmla="*/ 2147483646 w 6667"/>
                <a:gd name="T5" fmla="*/ 2147483646 h 6743"/>
                <a:gd name="T6" fmla="*/ 2147483646 w 6667"/>
                <a:gd name="T7" fmla="*/ 2147483646 h 6743"/>
                <a:gd name="T8" fmla="*/ 2147483646 w 6667"/>
                <a:gd name="T9" fmla="*/ 2147483646 h 6743"/>
                <a:gd name="T10" fmla="*/ 2147483646 w 6667"/>
                <a:gd name="T11" fmla="*/ 2147483646 h 6743"/>
                <a:gd name="T12" fmla="*/ 2147483646 w 6667"/>
                <a:gd name="T13" fmla="*/ 2147483646 h 6743"/>
                <a:gd name="T14" fmla="*/ 2147483646 w 6667"/>
                <a:gd name="T15" fmla="*/ 2147483646 h 67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41" name="Google Shape;1032;p14">
              <a:extLst>
                <a:ext uri="{FF2B5EF4-FFF2-40B4-BE49-F238E27FC236}">
                  <a16:creationId xmlns:a16="http://schemas.microsoft.com/office/drawing/2014/main" id="{52A91C6E-B7F4-4A0E-B713-630F5759B60B}"/>
                </a:ext>
              </a:extLst>
            </p:cNvPr>
            <p:cNvSpPr/>
            <p:nvPr/>
          </p:nvSpPr>
          <p:spPr>
            <a:xfrm>
              <a:off x="5009600" y="2103569"/>
              <a:ext cx="51727" cy="43618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42" name="Google Shape;1033;p14">
            <a:extLst>
              <a:ext uri="{FF2B5EF4-FFF2-40B4-BE49-F238E27FC236}">
                <a16:creationId xmlns:a16="http://schemas.microsoft.com/office/drawing/2014/main" id="{B5FC4CDD-3BA8-4F55-B4BC-C6B90CA8D51F}"/>
              </a:ext>
            </a:extLst>
          </p:cNvPr>
          <p:cNvSpPr>
            <a:spLocks/>
          </p:cNvSpPr>
          <p:nvPr userDrawn="1"/>
        </p:nvSpPr>
        <p:spPr bwMode="auto">
          <a:xfrm>
            <a:off x="2055813" y="6262688"/>
            <a:ext cx="165100" cy="111125"/>
          </a:xfrm>
          <a:custGeom>
            <a:avLst/>
            <a:gdLst>
              <a:gd name="T0" fmla="*/ 2147483646 w 4765"/>
              <a:gd name="T1" fmla="*/ 2147483646 h 3248"/>
              <a:gd name="T2" fmla="*/ 2147483646 w 4765"/>
              <a:gd name="T3" fmla="*/ 2147483646 h 3248"/>
              <a:gd name="T4" fmla="*/ 2147483646 w 4765"/>
              <a:gd name="T5" fmla="*/ 2147483646 h 3248"/>
              <a:gd name="T6" fmla="*/ 2147483646 w 4765"/>
              <a:gd name="T7" fmla="*/ 2147483646 h 3248"/>
              <a:gd name="T8" fmla="*/ 2147483646 w 4765"/>
              <a:gd name="T9" fmla="*/ 2147483646 h 32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43" name="Google Shape;1034;p14">
            <a:extLst>
              <a:ext uri="{FF2B5EF4-FFF2-40B4-BE49-F238E27FC236}">
                <a16:creationId xmlns:a16="http://schemas.microsoft.com/office/drawing/2014/main" id="{01849175-DCF7-43A3-A338-29485D6F43E7}"/>
              </a:ext>
            </a:extLst>
          </p:cNvPr>
          <p:cNvSpPr/>
          <p:nvPr userDrawn="1"/>
        </p:nvSpPr>
        <p:spPr>
          <a:xfrm>
            <a:off x="10996613" y="6183313"/>
            <a:ext cx="120650" cy="82550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4" name="Google Shape;1035;p14">
            <a:extLst>
              <a:ext uri="{FF2B5EF4-FFF2-40B4-BE49-F238E27FC236}">
                <a16:creationId xmlns:a16="http://schemas.microsoft.com/office/drawing/2014/main" id="{FC413E25-164F-4D27-99CA-99F0F6BE752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17563" y="5192713"/>
            <a:ext cx="230187" cy="225425"/>
            <a:chOff x="4954425" y="2036375"/>
            <a:chExt cx="166675" cy="168575"/>
          </a:xfrm>
        </p:grpSpPr>
        <p:sp>
          <p:nvSpPr>
            <p:cNvPr id="45" name="Google Shape;1036;p14">
              <a:extLst>
                <a:ext uri="{FF2B5EF4-FFF2-40B4-BE49-F238E27FC236}">
                  <a16:creationId xmlns:a16="http://schemas.microsoft.com/office/drawing/2014/main" id="{E73E6106-DD81-479E-A922-C76A04ADAEB4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6" name="Google Shape;1037;p14">
              <a:extLst>
                <a:ext uri="{FF2B5EF4-FFF2-40B4-BE49-F238E27FC236}">
                  <a16:creationId xmlns:a16="http://schemas.microsoft.com/office/drawing/2014/main" id="{EFF0E8FA-FBB8-4170-9093-5336A1AA228D}"/>
                </a:ext>
              </a:extLst>
            </p:cNvPr>
            <p:cNvSpPr/>
            <p:nvPr/>
          </p:nvSpPr>
          <p:spPr>
            <a:xfrm>
              <a:off x="5009600" y="2105230"/>
              <a:ext cx="51726" cy="40363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47" name="Google Shape;1082;p14">
            <a:extLst>
              <a:ext uri="{FF2B5EF4-FFF2-40B4-BE49-F238E27FC236}">
                <a16:creationId xmlns:a16="http://schemas.microsoft.com/office/drawing/2014/main" id="{2B2E80E7-8C96-431E-A7AB-3327E655BBE1}"/>
              </a:ext>
            </a:extLst>
          </p:cNvPr>
          <p:cNvSpPr>
            <a:spLocks/>
          </p:cNvSpPr>
          <p:nvPr userDrawn="1"/>
        </p:nvSpPr>
        <p:spPr bwMode="auto">
          <a:xfrm>
            <a:off x="465138" y="882650"/>
            <a:ext cx="111125" cy="176213"/>
          </a:xfrm>
          <a:custGeom>
            <a:avLst/>
            <a:gdLst>
              <a:gd name="T0" fmla="*/ 2147483646 w 2534"/>
              <a:gd name="T1" fmla="*/ 2147483646 h 4047"/>
              <a:gd name="T2" fmla="*/ 0 w 2534"/>
              <a:gd name="T3" fmla="*/ 2147483646 h 4047"/>
              <a:gd name="T4" fmla="*/ 2147483646 w 2534"/>
              <a:gd name="T5" fmla="*/ 2147483646 h 4047"/>
              <a:gd name="T6" fmla="*/ 2147483646 w 2534"/>
              <a:gd name="T7" fmla="*/ 2147483646 h 4047"/>
              <a:gd name="T8" fmla="*/ 2147483646 w 2534"/>
              <a:gd name="T9" fmla="*/ 2147483646 h 40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48" name="Google Shape;1083;p14">
            <a:extLst>
              <a:ext uri="{FF2B5EF4-FFF2-40B4-BE49-F238E27FC236}">
                <a16:creationId xmlns:a16="http://schemas.microsoft.com/office/drawing/2014/main" id="{390A10A3-325A-404B-9037-41B6AC1F6FE0}"/>
              </a:ext>
            </a:extLst>
          </p:cNvPr>
          <p:cNvSpPr>
            <a:spLocks/>
          </p:cNvSpPr>
          <p:nvPr userDrawn="1"/>
        </p:nvSpPr>
        <p:spPr bwMode="auto">
          <a:xfrm>
            <a:off x="201613" y="906463"/>
            <a:ext cx="447675" cy="111125"/>
          </a:xfrm>
          <a:custGeom>
            <a:avLst/>
            <a:gdLst>
              <a:gd name="T0" fmla="*/ 2147483646 w 10360"/>
              <a:gd name="T1" fmla="*/ 2147483646 h 2534"/>
              <a:gd name="T2" fmla="*/ 0 w 10360"/>
              <a:gd name="T3" fmla="*/ 2147483646 h 2534"/>
              <a:gd name="T4" fmla="*/ 2147483646 w 10360"/>
              <a:gd name="T5" fmla="*/ 2147483646 h 2534"/>
              <a:gd name="T6" fmla="*/ 2147483646 w 10360"/>
              <a:gd name="T7" fmla="*/ 2147483646 h 2534"/>
              <a:gd name="T8" fmla="*/ 2147483646 w 10360"/>
              <a:gd name="T9" fmla="*/ 2147483646 h 2534"/>
              <a:gd name="T10" fmla="*/ 2147483646 w 10360"/>
              <a:gd name="T11" fmla="*/ 2147483646 h 2534"/>
              <a:gd name="T12" fmla="*/ 2147483646 w 10360"/>
              <a:gd name="T13" fmla="*/ 2147483646 h 25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lnTo>
                  <a:pt x="794" y="1"/>
                </a:lnTo>
                <a:close/>
              </a:path>
            </a:pathLst>
          </a:custGeom>
          <a:solidFill>
            <a:srgbClr val="D3D3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49" name="Google Shape;1084;p14">
            <a:extLst>
              <a:ext uri="{FF2B5EF4-FFF2-40B4-BE49-F238E27FC236}">
                <a16:creationId xmlns:a16="http://schemas.microsoft.com/office/drawing/2014/main" id="{5EAAC6A9-D376-421A-BED3-DA68E0CF3B2E}"/>
              </a:ext>
            </a:extLst>
          </p:cNvPr>
          <p:cNvSpPr>
            <a:spLocks/>
          </p:cNvSpPr>
          <p:nvPr userDrawn="1"/>
        </p:nvSpPr>
        <p:spPr bwMode="auto">
          <a:xfrm>
            <a:off x="223838" y="989013"/>
            <a:ext cx="44450" cy="46037"/>
          </a:xfrm>
          <a:custGeom>
            <a:avLst/>
            <a:gdLst>
              <a:gd name="T0" fmla="*/ 2147483646 w 1022"/>
              <a:gd name="T1" fmla="*/ 2147483646 h 1"/>
              <a:gd name="T2" fmla="*/ 2147483646 w 1022"/>
              <a:gd name="T3" fmla="*/ 2147483646 h 1"/>
              <a:gd name="T4" fmla="*/ 2147483646 w 1022"/>
              <a:gd name="T5" fmla="*/ 2147483646 h 1"/>
              <a:gd name="T6" fmla="*/ 2147483646 w 1022"/>
              <a:gd name="T7" fmla="*/ 2147483646 h 1"/>
              <a:gd name="T8" fmla="*/ 2147483646 w 1022"/>
              <a:gd name="T9" fmla="*/ 2147483646 h 1"/>
              <a:gd name="T10" fmla="*/ 2147483646 w 1022"/>
              <a:gd name="T11" fmla="*/ 2147483646 h 1"/>
              <a:gd name="T12" fmla="*/ 2147483646 w 1022"/>
              <a:gd name="T13" fmla="*/ 2147483646 h 1"/>
              <a:gd name="T14" fmla="*/ 2147483646 w 1022"/>
              <a:gd name="T15" fmla="*/ 2147483646 h 1"/>
              <a:gd name="T16" fmla="*/ 2147483646 w 1022"/>
              <a:gd name="T17" fmla="*/ 2147483646 h 1"/>
              <a:gd name="T18" fmla="*/ 2147483646 w 1022"/>
              <a:gd name="T19" fmla="*/ 2147483646 h 1"/>
              <a:gd name="T20" fmla="*/ 2147483646 w 1022"/>
              <a:gd name="T21" fmla="*/ 2147483646 h 1"/>
              <a:gd name="T22" fmla="*/ 2147483646 w 1022"/>
              <a:gd name="T23" fmla="*/ 2147483646 h 1"/>
              <a:gd name="T24" fmla="*/ 2147483646 w 1022"/>
              <a:gd name="T25" fmla="*/ 2147483646 h 1"/>
              <a:gd name="T26" fmla="*/ 2147483646 w 1022"/>
              <a:gd name="T27" fmla="*/ 2147483646 h 1"/>
              <a:gd name="T28" fmla="*/ 2147483646 w 1022"/>
              <a:gd name="T29" fmla="*/ 2147483646 h 1"/>
              <a:gd name="T30" fmla="*/ 2147483646 w 1022"/>
              <a:gd name="T31" fmla="*/ 2147483646 h 1"/>
              <a:gd name="T32" fmla="*/ 2147483646 w 1022"/>
              <a:gd name="T33" fmla="*/ 2147483646 h 1"/>
              <a:gd name="T34" fmla="*/ 2147483646 w 1022"/>
              <a:gd name="T35" fmla="*/ 2147483646 h 1"/>
              <a:gd name="T36" fmla="*/ 2147483646 w 1022"/>
              <a:gd name="T37" fmla="*/ 2147483646 h 1"/>
              <a:gd name="T38" fmla="*/ 2147483646 w 1022"/>
              <a:gd name="T39" fmla="*/ 2147483646 h 1"/>
              <a:gd name="T40" fmla="*/ 2147483646 w 1022"/>
              <a:gd name="T41" fmla="*/ 2147483646 h 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50" name="Google Shape;1085;p14">
            <a:extLst>
              <a:ext uri="{FF2B5EF4-FFF2-40B4-BE49-F238E27FC236}">
                <a16:creationId xmlns:a16="http://schemas.microsoft.com/office/drawing/2014/main" id="{7BC0ACA4-9424-4634-B081-903BFB6D7AAA}"/>
              </a:ext>
            </a:extLst>
          </p:cNvPr>
          <p:cNvSpPr>
            <a:spLocks/>
          </p:cNvSpPr>
          <p:nvPr userDrawn="1"/>
        </p:nvSpPr>
        <p:spPr bwMode="auto">
          <a:xfrm>
            <a:off x="525463" y="947738"/>
            <a:ext cx="46037" cy="47625"/>
          </a:xfrm>
          <a:custGeom>
            <a:avLst/>
            <a:gdLst>
              <a:gd name="T0" fmla="*/ 2147483646 w 1"/>
              <a:gd name="T1" fmla="*/ 0 h 1"/>
              <a:gd name="T2" fmla="*/ 2147483646 w 1"/>
              <a:gd name="T3" fmla="*/ 0 h 1"/>
              <a:gd name="T4" fmla="*/ 2147483646 w 1"/>
              <a:gd name="T5" fmla="*/ 0 h 1"/>
              <a:gd name="T6" fmla="*/ 2147483646 w 1"/>
              <a:gd name="T7" fmla="*/ 0 h 1"/>
              <a:gd name="T8" fmla="*/ 2147483646 w 1"/>
              <a:gd name="T9" fmla="*/ 0 h 1"/>
              <a:gd name="T10" fmla="*/ 2147483646 w 1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51" name="Google Shape;1086;p14">
            <a:extLst>
              <a:ext uri="{FF2B5EF4-FFF2-40B4-BE49-F238E27FC236}">
                <a16:creationId xmlns:a16="http://schemas.microsoft.com/office/drawing/2014/main" id="{95679C5D-8395-4E72-AD19-1F3B89C716CE}"/>
              </a:ext>
            </a:extLst>
          </p:cNvPr>
          <p:cNvSpPr>
            <a:spLocks/>
          </p:cNvSpPr>
          <p:nvPr userDrawn="1"/>
        </p:nvSpPr>
        <p:spPr bwMode="auto">
          <a:xfrm>
            <a:off x="201613" y="915988"/>
            <a:ext cx="447675" cy="98425"/>
          </a:xfrm>
          <a:custGeom>
            <a:avLst/>
            <a:gdLst>
              <a:gd name="T0" fmla="*/ 2147483646 w 10322"/>
              <a:gd name="T1" fmla="*/ 0 h 2193"/>
              <a:gd name="T2" fmla="*/ 2147483646 w 10322"/>
              <a:gd name="T3" fmla="*/ 0 h 2193"/>
              <a:gd name="T4" fmla="*/ 2147483646 w 10322"/>
              <a:gd name="T5" fmla="*/ 2147483646 h 2193"/>
              <a:gd name="T6" fmla="*/ 2147483646 w 10322"/>
              <a:gd name="T7" fmla="*/ 2147483646 h 2193"/>
              <a:gd name="T8" fmla="*/ 2147483646 w 10322"/>
              <a:gd name="T9" fmla="*/ 2147483646 h 2193"/>
              <a:gd name="T10" fmla="*/ 0 w 10322"/>
              <a:gd name="T11" fmla="*/ 2147483646 h 2193"/>
              <a:gd name="T12" fmla="*/ 0 w 10322"/>
              <a:gd name="T13" fmla="*/ 2147483646 h 2193"/>
              <a:gd name="T14" fmla="*/ 2147483646 w 10322"/>
              <a:gd name="T15" fmla="*/ 2147483646 h 2193"/>
              <a:gd name="T16" fmla="*/ 2147483646 w 10322"/>
              <a:gd name="T17" fmla="*/ 2147483646 h 2193"/>
              <a:gd name="T18" fmla="*/ 2147483646 w 10322"/>
              <a:gd name="T19" fmla="*/ 2147483646 h 2193"/>
              <a:gd name="T20" fmla="*/ 2147483646 w 10322"/>
              <a:gd name="T21" fmla="*/ 2147483646 h 2193"/>
              <a:gd name="T22" fmla="*/ 2147483646 w 10322"/>
              <a:gd name="T23" fmla="*/ 0 h 219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32CE849-D712-4DDE-8531-5CA39ECB23E3}"/>
              </a:ext>
            </a:extLst>
          </p:cNvPr>
          <p:cNvSpPr>
            <a:spLocks/>
          </p:cNvSpPr>
          <p:nvPr userDrawn="1"/>
        </p:nvSpPr>
        <p:spPr bwMode="auto">
          <a:xfrm>
            <a:off x="463550" y="1497013"/>
            <a:ext cx="109538" cy="177800"/>
          </a:xfrm>
          <a:custGeom>
            <a:avLst/>
            <a:gdLst>
              <a:gd name="T0" fmla="*/ 2147483646 w 2534"/>
              <a:gd name="T1" fmla="*/ 2147483646 h 4047"/>
              <a:gd name="T2" fmla="*/ 0 w 2534"/>
              <a:gd name="T3" fmla="*/ 2147483646 h 4047"/>
              <a:gd name="T4" fmla="*/ 2147483646 w 2534"/>
              <a:gd name="T5" fmla="*/ 2147483646 h 4047"/>
              <a:gd name="T6" fmla="*/ 2147483646 w 2534"/>
              <a:gd name="T7" fmla="*/ 2147483646 h 4047"/>
              <a:gd name="T8" fmla="*/ 2147483646 w 2534"/>
              <a:gd name="T9" fmla="*/ 2147483646 h 40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3514CAE2-48E0-4DBF-B3F7-48557928A2DA}"/>
              </a:ext>
            </a:extLst>
          </p:cNvPr>
          <p:cNvSpPr>
            <a:spLocks/>
          </p:cNvSpPr>
          <p:nvPr userDrawn="1"/>
        </p:nvSpPr>
        <p:spPr bwMode="auto">
          <a:xfrm>
            <a:off x="198438" y="1522413"/>
            <a:ext cx="449262" cy="109537"/>
          </a:xfrm>
          <a:custGeom>
            <a:avLst/>
            <a:gdLst>
              <a:gd name="T0" fmla="*/ 2147483646 w 10360"/>
              <a:gd name="T1" fmla="*/ 2147483646 h 2534"/>
              <a:gd name="T2" fmla="*/ 0 w 10360"/>
              <a:gd name="T3" fmla="*/ 2147483646 h 2534"/>
              <a:gd name="T4" fmla="*/ 2147483646 w 10360"/>
              <a:gd name="T5" fmla="*/ 2147483646 h 2534"/>
              <a:gd name="T6" fmla="*/ 2147483646 w 10360"/>
              <a:gd name="T7" fmla="*/ 2147483646 h 2534"/>
              <a:gd name="T8" fmla="*/ 2147483646 w 10360"/>
              <a:gd name="T9" fmla="*/ 2147483646 h 2534"/>
              <a:gd name="T10" fmla="*/ 2147483646 w 10360"/>
              <a:gd name="T11" fmla="*/ 2147483646 h 2534"/>
              <a:gd name="T12" fmla="*/ 2147483646 w 10360"/>
              <a:gd name="T13" fmla="*/ 2147483646 h 25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lnTo>
                  <a:pt x="794" y="1"/>
                </a:lnTo>
                <a:close/>
              </a:path>
            </a:pathLst>
          </a:custGeom>
          <a:solidFill>
            <a:srgbClr val="D3D3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2CF20739-D6E9-457C-A7C0-82C09AA99B39}"/>
              </a:ext>
            </a:extLst>
          </p:cNvPr>
          <p:cNvSpPr>
            <a:spLocks/>
          </p:cNvSpPr>
          <p:nvPr userDrawn="1"/>
        </p:nvSpPr>
        <p:spPr bwMode="auto">
          <a:xfrm>
            <a:off x="222250" y="1601788"/>
            <a:ext cx="46038" cy="47625"/>
          </a:xfrm>
          <a:custGeom>
            <a:avLst/>
            <a:gdLst>
              <a:gd name="T0" fmla="*/ 2147483646 w 1022"/>
              <a:gd name="T1" fmla="*/ 2147483646 h 1"/>
              <a:gd name="T2" fmla="*/ 2147483646 w 1022"/>
              <a:gd name="T3" fmla="*/ 2147483646 h 1"/>
              <a:gd name="T4" fmla="*/ 2147483646 w 1022"/>
              <a:gd name="T5" fmla="*/ 2147483646 h 1"/>
              <a:gd name="T6" fmla="*/ 2147483646 w 1022"/>
              <a:gd name="T7" fmla="*/ 2147483646 h 1"/>
              <a:gd name="T8" fmla="*/ 2147483646 w 1022"/>
              <a:gd name="T9" fmla="*/ 2147483646 h 1"/>
              <a:gd name="T10" fmla="*/ 2147483646 w 1022"/>
              <a:gd name="T11" fmla="*/ 2147483646 h 1"/>
              <a:gd name="T12" fmla="*/ 2147483646 w 1022"/>
              <a:gd name="T13" fmla="*/ 2147483646 h 1"/>
              <a:gd name="T14" fmla="*/ 2147483646 w 1022"/>
              <a:gd name="T15" fmla="*/ 2147483646 h 1"/>
              <a:gd name="T16" fmla="*/ 2147483646 w 1022"/>
              <a:gd name="T17" fmla="*/ 2147483646 h 1"/>
              <a:gd name="T18" fmla="*/ 2147483646 w 1022"/>
              <a:gd name="T19" fmla="*/ 2147483646 h 1"/>
              <a:gd name="T20" fmla="*/ 2147483646 w 1022"/>
              <a:gd name="T21" fmla="*/ 2147483646 h 1"/>
              <a:gd name="T22" fmla="*/ 2147483646 w 1022"/>
              <a:gd name="T23" fmla="*/ 2147483646 h 1"/>
              <a:gd name="T24" fmla="*/ 2147483646 w 1022"/>
              <a:gd name="T25" fmla="*/ 2147483646 h 1"/>
              <a:gd name="T26" fmla="*/ 2147483646 w 1022"/>
              <a:gd name="T27" fmla="*/ 2147483646 h 1"/>
              <a:gd name="T28" fmla="*/ 2147483646 w 1022"/>
              <a:gd name="T29" fmla="*/ 2147483646 h 1"/>
              <a:gd name="T30" fmla="*/ 2147483646 w 1022"/>
              <a:gd name="T31" fmla="*/ 2147483646 h 1"/>
              <a:gd name="T32" fmla="*/ 2147483646 w 1022"/>
              <a:gd name="T33" fmla="*/ 2147483646 h 1"/>
              <a:gd name="T34" fmla="*/ 2147483646 w 1022"/>
              <a:gd name="T35" fmla="*/ 2147483646 h 1"/>
              <a:gd name="T36" fmla="*/ 2147483646 w 1022"/>
              <a:gd name="T37" fmla="*/ 2147483646 h 1"/>
              <a:gd name="T38" fmla="*/ 2147483646 w 1022"/>
              <a:gd name="T39" fmla="*/ 2147483646 h 1"/>
              <a:gd name="T40" fmla="*/ 2147483646 w 1022"/>
              <a:gd name="T41" fmla="*/ 2147483646 h 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FA7E9D05-710A-4EDD-9003-70929C008913}"/>
              </a:ext>
            </a:extLst>
          </p:cNvPr>
          <p:cNvSpPr>
            <a:spLocks/>
          </p:cNvSpPr>
          <p:nvPr userDrawn="1"/>
        </p:nvSpPr>
        <p:spPr bwMode="auto">
          <a:xfrm>
            <a:off x="522288" y="1562100"/>
            <a:ext cx="47625" cy="44450"/>
          </a:xfrm>
          <a:custGeom>
            <a:avLst/>
            <a:gdLst>
              <a:gd name="T0" fmla="*/ 2147483646 w 1"/>
              <a:gd name="T1" fmla="*/ 0 h 1"/>
              <a:gd name="T2" fmla="*/ 2147483646 w 1"/>
              <a:gd name="T3" fmla="*/ 0 h 1"/>
              <a:gd name="T4" fmla="*/ 2147483646 w 1"/>
              <a:gd name="T5" fmla="*/ 0 h 1"/>
              <a:gd name="T6" fmla="*/ 2147483646 w 1"/>
              <a:gd name="T7" fmla="*/ 0 h 1"/>
              <a:gd name="T8" fmla="*/ 2147483646 w 1"/>
              <a:gd name="T9" fmla="*/ 0 h 1"/>
              <a:gd name="T10" fmla="*/ 2147483646 w 1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31882BF6-D63F-4969-8EC8-0DF7C3F43EA9}"/>
              </a:ext>
            </a:extLst>
          </p:cNvPr>
          <p:cNvSpPr>
            <a:spLocks/>
          </p:cNvSpPr>
          <p:nvPr userDrawn="1"/>
        </p:nvSpPr>
        <p:spPr bwMode="auto">
          <a:xfrm>
            <a:off x="201613" y="1531938"/>
            <a:ext cx="446087" cy="95250"/>
          </a:xfrm>
          <a:custGeom>
            <a:avLst/>
            <a:gdLst>
              <a:gd name="T0" fmla="*/ 2147483646 w 10322"/>
              <a:gd name="T1" fmla="*/ 0 h 2193"/>
              <a:gd name="T2" fmla="*/ 2147483646 w 10322"/>
              <a:gd name="T3" fmla="*/ 0 h 2193"/>
              <a:gd name="T4" fmla="*/ 2147483646 w 10322"/>
              <a:gd name="T5" fmla="*/ 2147483646 h 2193"/>
              <a:gd name="T6" fmla="*/ 2147483646 w 10322"/>
              <a:gd name="T7" fmla="*/ 2147483646 h 2193"/>
              <a:gd name="T8" fmla="*/ 2147483646 w 10322"/>
              <a:gd name="T9" fmla="*/ 2147483646 h 2193"/>
              <a:gd name="T10" fmla="*/ 0 w 10322"/>
              <a:gd name="T11" fmla="*/ 2147483646 h 2193"/>
              <a:gd name="T12" fmla="*/ 0 w 10322"/>
              <a:gd name="T13" fmla="*/ 2147483646 h 2193"/>
              <a:gd name="T14" fmla="*/ 2147483646 w 10322"/>
              <a:gd name="T15" fmla="*/ 2147483646 h 2193"/>
              <a:gd name="T16" fmla="*/ 2147483646 w 10322"/>
              <a:gd name="T17" fmla="*/ 2147483646 h 2193"/>
              <a:gd name="T18" fmla="*/ 2147483646 w 10322"/>
              <a:gd name="T19" fmla="*/ 2147483646 h 2193"/>
              <a:gd name="T20" fmla="*/ 2147483646 w 10322"/>
              <a:gd name="T21" fmla="*/ 2147483646 h 2193"/>
              <a:gd name="T22" fmla="*/ 2147483646 w 10322"/>
              <a:gd name="T23" fmla="*/ 0 h 219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C63FEA59-BF64-487E-93E6-309F4177F63C}"/>
              </a:ext>
            </a:extLst>
          </p:cNvPr>
          <p:cNvSpPr>
            <a:spLocks/>
          </p:cNvSpPr>
          <p:nvPr userDrawn="1"/>
        </p:nvSpPr>
        <p:spPr bwMode="auto">
          <a:xfrm>
            <a:off x="463550" y="2109788"/>
            <a:ext cx="109538" cy="177800"/>
          </a:xfrm>
          <a:custGeom>
            <a:avLst/>
            <a:gdLst>
              <a:gd name="T0" fmla="*/ 2147483646 w 2534"/>
              <a:gd name="T1" fmla="*/ 2147483646 h 4047"/>
              <a:gd name="T2" fmla="*/ 0 w 2534"/>
              <a:gd name="T3" fmla="*/ 2147483646 h 4047"/>
              <a:gd name="T4" fmla="*/ 2147483646 w 2534"/>
              <a:gd name="T5" fmla="*/ 2147483646 h 4047"/>
              <a:gd name="T6" fmla="*/ 2147483646 w 2534"/>
              <a:gd name="T7" fmla="*/ 2147483646 h 4047"/>
              <a:gd name="T8" fmla="*/ 2147483646 w 2534"/>
              <a:gd name="T9" fmla="*/ 2147483646 h 40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F1265663-BEB2-4D2D-9FD2-4606D4638A6A}"/>
              </a:ext>
            </a:extLst>
          </p:cNvPr>
          <p:cNvSpPr>
            <a:spLocks/>
          </p:cNvSpPr>
          <p:nvPr userDrawn="1"/>
        </p:nvSpPr>
        <p:spPr bwMode="auto">
          <a:xfrm>
            <a:off x="198438" y="2135188"/>
            <a:ext cx="449262" cy="111125"/>
          </a:xfrm>
          <a:custGeom>
            <a:avLst/>
            <a:gdLst>
              <a:gd name="T0" fmla="*/ 2147483646 w 10360"/>
              <a:gd name="T1" fmla="*/ 2147483646 h 2534"/>
              <a:gd name="T2" fmla="*/ 0 w 10360"/>
              <a:gd name="T3" fmla="*/ 2147483646 h 2534"/>
              <a:gd name="T4" fmla="*/ 2147483646 w 10360"/>
              <a:gd name="T5" fmla="*/ 2147483646 h 2534"/>
              <a:gd name="T6" fmla="*/ 2147483646 w 10360"/>
              <a:gd name="T7" fmla="*/ 2147483646 h 2534"/>
              <a:gd name="T8" fmla="*/ 2147483646 w 10360"/>
              <a:gd name="T9" fmla="*/ 2147483646 h 2534"/>
              <a:gd name="T10" fmla="*/ 2147483646 w 10360"/>
              <a:gd name="T11" fmla="*/ 2147483646 h 2534"/>
              <a:gd name="T12" fmla="*/ 2147483646 w 10360"/>
              <a:gd name="T13" fmla="*/ 2147483646 h 25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lnTo>
                  <a:pt x="794" y="1"/>
                </a:lnTo>
                <a:close/>
              </a:path>
            </a:pathLst>
          </a:custGeom>
          <a:solidFill>
            <a:srgbClr val="D3D3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52058A6-5EC5-4D2D-BA3A-7B3EB959F677}"/>
              </a:ext>
            </a:extLst>
          </p:cNvPr>
          <p:cNvSpPr>
            <a:spLocks/>
          </p:cNvSpPr>
          <p:nvPr userDrawn="1"/>
        </p:nvSpPr>
        <p:spPr bwMode="auto">
          <a:xfrm>
            <a:off x="222250" y="2217738"/>
            <a:ext cx="44450" cy="44450"/>
          </a:xfrm>
          <a:custGeom>
            <a:avLst/>
            <a:gdLst>
              <a:gd name="T0" fmla="*/ 2147483646 w 1022"/>
              <a:gd name="T1" fmla="*/ 2147483646 h 1"/>
              <a:gd name="T2" fmla="*/ 2147483646 w 1022"/>
              <a:gd name="T3" fmla="*/ 2147483646 h 1"/>
              <a:gd name="T4" fmla="*/ 2147483646 w 1022"/>
              <a:gd name="T5" fmla="*/ 2147483646 h 1"/>
              <a:gd name="T6" fmla="*/ 2147483646 w 1022"/>
              <a:gd name="T7" fmla="*/ 2147483646 h 1"/>
              <a:gd name="T8" fmla="*/ 2147483646 w 1022"/>
              <a:gd name="T9" fmla="*/ 2147483646 h 1"/>
              <a:gd name="T10" fmla="*/ 2147483646 w 1022"/>
              <a:gd name="T11" fmla="*/ 2147483646 h 1"/>
              <a:gd name="T12" fmla="*/ 2147483646 w 1022"/>
              <a:gd name="T13" fmla="*/ 2147483646 h 1"/>
              <a:gd name="T14" fmla="*/ 2147483646 w 1022"/>
              <a:gd name="T15" fmla="*/ 2147483646 h 1"/>
              <a:gd name="T16" fmla="*/ 2147483646 w 1022"/>
              <a:gd name="T17" fmla="*/ 2147483646 h 1"/>
              <a:gd name="T18" fmla="*/ 2147483646 w 1022"/>
              <a:gd name="T19" fmla="*/ 2147483646 h 1"/>
              <a:gd name="T20" fmla="*/ 2147483646 w 1022"/>
              <a:gd name="T21" fmla="*/ 2147483646 h 1"/>
              <a:gd name="T22" fmla="*/ 2147483646 w 1022"/>
              <a:gd name="T23" fmla="*/ 2147483646 h 1"/>
              <a:gd name="T24" fmla="*/ 2147483646 w 1022"/>
              <a:gd name="T25" fmla="*/ 2147483646 h 1"/>
              <a:gd name="T26" fmla="*/ 2147483646 w 1022"/>
              <a:gd name="T27" fmla="*/ 2147483646 h 1"/>
              <a:gd name="T28" fmla="*/ 2147483646 w 1022"/>
              <a:gd name="T29" fmla="*/ 2147483646 h 1"/>
              <a:gd name="T30" fmla="*/ 2147483646 w 1022"/>
              <a:gd name="T31" fmla="*/ 2147483646 h 1"/>
              <a:gd name="T32" fmla="*/ 2147483646 w 1022"/>
              <a:gd name="T33" fmla="*/ 2147483646 h 1"/>
              <a:gd name="T34" fmla="*/ 2147483646 w 1022"/>
              <a:gd name="T35" fmla="*/ 2147483646 h 1"/>
              <a:gd name="T36" fmla="*/ 2147483646 w 1022"/>
              <a:gd name="T37" fmla="*/ 2147483646 h 1"/>
              <a:gd name="T38" fmla="*/ 2147483646 w 1022"/>
              <a:gd name="T39" fmla="*/ 2147483646 h 1"/>
              <a:gd name="T40" fmla="*/ 2147483646 w 1022"/>
              <a:gd name="T41" fmla="*/ 2147483646 h 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715FB8D4-8BFC-4B02-ACA9-E94495B7237B}"/>
              </a:ext>
            </a:extLst>
          </p:cNvPr>
          <p:cNvSpPr>
            <a:spLocks/>
          </p:cNvSpPr>
          <p:nvPr userDrawn="1"/>
        </p:nvSpPr>
        <p:spPr bwMode="auto">
          <a:xfrm>
            <a:off x="522288" y="2173288"/>
            <a:ext cx="44450" cy="47625"/>
          </a:xfrm>
          <a:custGeom>
            <a:avLst/>
            <a:gdLst>
              <a:gd name="T0" fmla="*/ 2147483646 w 1"/>
              <a:gd name="T1" fmla="*/ 0 h 1"/>
              <a:gd name="T2" fmla="*/ 2147483646 w 1"/>
              <a:gd name="T3" fmla="*/ 0 h 1"/>
              <a:gd name="T4" fmla="*/ 2147483646 w 1"/>
              <a:gd name="T5" fmla="*/ 0 h 1"/>
              <a:gd name="T6" fmla="*/ 2147483646 w 1"/>
              <a:gd name="T7" fmla="*/ 0 h 1"/>
              <a:gd name="T8" fmla="*/ 2147483646 w 1"/>
              <a:gd name="T9" fmla="*/ 0 h 1"/>
              <a:gd name="T10" fmla="*/ 2147483646 w 1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1656EBB-7D92-4A03-A67A-8566EFCE9C27}"/>
              </a:ext>
            </a:extLst>
          </p:cNvPr>
          <p:cNvSpPr>
            <a:spLocks/>
          </p:cNvSpPr>
          <p:nvPr userDrawn="1"/>
        </p:nvSpPr>
        <p:spPr bwMode="auto">
          <a:xfrm>
            <a:off x="198438" y="2146300"/>
            <a:ext cx="449262" cy="95250"/>
          </a:xfrm>
          <a:custGeom>
            <a:avLst/>
            <a:gdLst>
              <a:gd name="T0" fmla="*/ 2147483646 w 10322"/>
              <a:gd name="T1" fmla="*/ 0 h 2193"/>
              <a:gd name="T2" fmla="*/ 2147483646 w 10322"/>
              <a:gd name="T3" fmla="*/ 0 h 2193"/>
              <a:gd name="T4" fmla="*/ 2147483646 w 10322"/>
              <a:gd name="T5" fmla="*/ 2147483646 h 2193"/>
              <a:gd name="T6" fmla="*/ 2147483646 w 10322"/>
              <a:gd name="T7" fmla="*/ 2147483646 h 2193"/>
              <a:gd name="T8" fmla="*/ 2147483646 w 10322"/>
              <a:gd name="T9" fmla="*/ 2147483646 h 2193"/>
              <a:gd name="T10" fmla="*/ 0 w 10322"/>
              <a:gd name="T11" fmla="*/ 2147483646 h 2193"/>
              <a:gd name="T12" fmla="*/ 0 w 10322"/>
              <a:gd name="T13" fmla="*/ 2147483646 h 2193"/>
              <a:gd name="T14" fmla="*/ 2147483646 w 10322"/>
              <a:gd name="T15" fmla="*/ 2147483646 h 2193"/>
              <a:gd name="T16" fmla="*/ 2147483646 w 10322"/>
              <a:gd name="T17" fmla="*/ 2147483646 h 2193"/>
              <a:gd name="T18" fmla="*/ 2147483646 w 10322"/>
              <a:gd name="T19" fmla="*/ 2147483646 h 2193"/>
              <a:gd name="T20" fmla="*/ 2147483646 w 10322"/>
              <a:gd name="T21" fmla="*/ 2147483646 h 2193"/>
              <a:gd name="T22" fmla="*/ 2147483646 w 10322"/>
              <a:gd name="T23" fmla="*/ 0 h 219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100987DD-DF79-45F8-A6C5-E924B80EA2FF}"/>
              </a:ext>
            </a:extLst>
          </p:cNvPr>
          <p:cNvSpPr>
            <a:spLocks/>
          </p:cNvSpPr>
          <p:nvPr userDrawn="1"/>
        </p:nvSpPr>
        <p:spPr bwMode="auto">
          <a:xfrm>
            <a:off x="461963" y="2724150"/>
            <a:ext cx="109537" cy="176213"/>
          </a:xfrm>
          <a:custGeom>
            <a:avLst/>
            <a:gdLst>
              <a:gd name="T0" fmla="*/ 2147483646 w 2534"/>
              <a:gd name="T1" fmla="*/ 2147483646 h 4047"/>
              <a:gd name="T2" fmla="*/ 0 w 2534"/>
              <a:gd name="T3" fmla="*/ 2147483646 h 4047"/>
              <a:gd name="T4" fmla="*/ 2147483646 w 2534"/>
              <a:gd name="T5" fmla="*/ 2147483646 h 4047"/>
              <a:gd name="T6" fmla="*/ 2147483646 w 2534"/>
              <a:gd name="T7" fmla="*/ 2147483646 h 4047"/>
              <a:gd name="T8" fmla="*/ 2147483646 w 2534"/>
              <a:gd name="T9" fmla="*/ 2147483646 h 40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A213F7E4-B2B7-47BE-86E9-BADDC7325DBE}"/>
              </a:ext>
            </a:extLst>
          </p:cNvPr>
          <p:cNvSpPr>
            <a:spLocks/>
          </p:cNvSpPr>
          <p:nvPr userDrawn="1"/>
        </p:nvSpPr>
        <p:spPr bwMode="auto">
          <a:xfrm>
            <a:off x="196850" y="2747963"/>
            <a:ext cx="449263" cy="111125"/>
          </a:xfrm>
          <a:custGeom>
            <a:avLst/>
            <a:gdLst>
              <a:gd name="T0" fmla="*/ 2147483646 w 10360"/>
              <a:gd name="T1" fmla="*/ 2147483646 h 2534"/>
              <a:gd name="T2" fmla="*/ 0 w 10360"/>
              <a:gd name="T3" fmla="*/ 2147483646 h 2534"/>
              <a:gd name="T4" fmla="*/ 2147483646 w 10360"/>
              <a:gd name="T5" fmla="*/ 2147483646 h 2534"/>
              <a:gd name="T6" fmla="*/ 2147483646 w 10360"/>
              <a:gd name="T7" fmla="*/ 2147483646 h 2534"/>
              <a:gd name="T8" fmla="*/ 2147483646 w 10360"/>
              <a:gd name="T9" fmla="*/ 2147483646 h 2534"/>
              <a:gd name="T10" fmla="*/ 2147483646 w 10360"/>
              <a:gd name="T11" fmla="*/ 2147483646 h 2534"/>
              <a:gd name="T12" fmla="*/ 2147483646 w 10360"/>
              <a:gd name="T13" fmla="*/ 2147483646 h 25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lnTo>
                  <a:pt x="794" y="1"/>
                </a:lnTo>
                <a:close/>
              </a:path>
            </a:pathLst>
          </a:custGeom>
          <a:solidFill>
            <a:srgbClr val="D3D3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C49A89AB-9F61-412C-88F7-00E79C1F7780}"/>
              </a:ext>
            </a:extLst>
          </p:cNvPr>
          <p:cNvSpPr>
            <a:spLocks/>
          </p:cNvSpPr>
          <p:nvPr userDrawn="1"/>
        </p:nvSpPr>
        <p:spPr bwMode="auto">
          <a:xfrm>
            <a:off x="220663" y="2830513"/>
            <a:ext cx="46037" cy="46037"/>
          </a:xfrm>
          <a:custGeom>
            <a:avLst/>
            <a:gdLst>
              <a:gd name="T0" fmla="*/ 2147483646 w 1022"/>
              <a:gd name="T1" fmla="*/ 2147483646 h 1"/>
              <a:gd name="T2" fmla="*/ 2147483646 w 1022"/>
              <a:gd name="T3" fmla="*/ 2147483646 h 1"/>
              <a:gd name="T4" fmla="*/ 2147483646 w 1022"/>
              <a:gd name="T5" fmla="*/ 2147483646 h 1"/>
              <a:gd name="T6" fmla="*/ 2147483646 w 1022"/>
              <a:gd name="T7" fmla="*/ 2147483646 h 1"/>
              <a:gd name="T8" fmla="*/ 2147483646 w 1022"/>
              <a:gd name="T9" fmla="*/ 2147483646 h 1"/>
              <a:gd name="T10" fmla="*/ 2147483646 w 1022"/>
              <a:gd name="T11" fmla="*/ 2147483646 h 1"/>
              <a:gd name="T12" fmla="*/ 2147483646 w 1022"/>
              <a:gd name="T13" fmla="*/ 2147483646 h 1"/>
              <a:gd name="T14" fmla="*/ 2147483646 w 1022"/>
              <a:gd name="T15" fmla="*/ 2147483646 h 1"/>
              <a:gd name="T16" fmla="*/ 2147483646 w 1022"/>
              <a:gd name="T17" fmla="*/ 2147483646 h 1"/>
              <a:gd name="T18" fmla="*/ 2147483646 w 1022"/>
              <a:gd name="T19" fmla="*/ 2147483646 h 1"/>
              <a:gd name="T20" fmla="*/ 2147483646 w 1022"/>
              <a:gd name="T21" fmla="*/ 2147483646 h 1"/>
              <a:gd name="T22" fmla="*/ 2147483646 w 1022"/>
              <a:gd name="T23" fmla="*/ 2147483646 h 1"/>
              <a:gd name="T24" fmla="*/ 2147483646 w 1022"/>
              <a:gd name="T25" fmla="*/ 2147483646 h 1"/>
              <a:gd name="T26" fmla="*/ 2147483646 w 1022"/>
              <a:gd name="T27" fmla="*/ 2147483646 h 1"/>
              <a:gd name="T28" fmla="*/ 2147483646 w 1022"/>
              <a:gd name="T29" fmla="*/ 2147483646 h 1"/>
              <a:gd name="T30" fmla="*/ 2147483646 w 1022"/>
              <a:gd name="T31" fmla="*/ 2147483646 h 1"/>
              <a:gd name="T32" fmla="*/ 2147483646 w 1022"/>
              <a:gd name="T33" fmla="*/ 2147483646 h 1"/>
              <a:gd name="T34" fmla="*/ 2147483646 w 1022"/>
              <a:gd name="T35" fmla="*/ 2147483646 h 1"/>
              <a:gd name="T36" fmla="*/ 2147483646 w 1022"/>
              <a:gd name="T37" fmla="*/ 2147483646 h 1"/>
              <a:gd name="T38" fmla="*/ 2147483646 w 1022"/>
              <a:gd name="T39" fmla="*/ 2147483646 h 1"/>
              <a:gd name="T40" fmla="*/ 2147483646 w 1022"/>
              <a:gd name="T41" fmla="*/ 2147483646 h 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86AEE9C8-E670-483F-8CDE-4FEF3528AA6F}"/>
              </a:ext>
            </a:extLst>
          </p:cNvPr>
          <p:cNvSpPr>
            <a:spLocks/>
          </p:cNvSpPr>
          <p:nvPr userDrawn="1"/>
        </p:nvSpPr>
        <p:spPr bwMode="auto">
          <a:xfrm>
            <a:off x="520700" y="2789238"/>
            <a:ext cx="46038" cy="47625"/>
          </a:xfrm>
          <a:custGeom>
            <a:avLst/>
            <a:gdLst>
              <a:gd name="T0" fmla="*/ 2147483646 w 1"/>
              <a:gd name="T1" fmla="*/ 0 h 1"/>
              <a:gd name="T2" fmla="*/ 2147483646 w 1"/>
              <a:gd name="T3" fmla="*/ 0 h 1"/>
              <a:gd name="T4" fmla="*/ 2147483646 w 1"/>
              <a:gd name="T5" fmla="*/ 0 h 1"/>
              <a:gd name="T6" fmla="*/ 2147483646 w 1"/>
              <a:gd name="T7" fmla="*/ 0 h 1"/>
              <a:gd name="T8" fmla="*/ 2147483646 w 1"/>
              <a:gd name="T9" fmla="*/ 0 h 1"/>
              <a:gd name="T10" fmla="*/ 2147483646 w 1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54DE3CE4-3236-4386-864C-9236E7D65387}"/>
              </a:ext>
            </a:extLst>
          </p:cNvPr>
          <p:cNvSpPr>
            <a:spLocks/>
          </p:cNvSpPr>
          <p:nvPr userDrawn="1"/>
        </p:nvSpPr>
        <p:spPr bwMode="auto">
          <a:xfrm>
            <a:off x="198438" y="2757488"/>
            <a:ext cx="447675" cy="98425"/>
          </a:xfrm>
          <a:custGeom>
            <a:avLst/>
            <a:gdLst>
              <a:gd name="T0" fmla="*/ 2147483646 w 10322"/>
              <a:gd name="T1" fmla="*/ 0 h 2193"/>
              <a:gd name="T2" fmla="*/ 2147483646 w 10322"/>
              <a:gd name="T3" fmla="*/ 0 h 2193"/>
              <a:gd name="T4" fmla="*/ 2147483646 w 10322"/>
              <a:gd name="T5" fmla="*/ 2147483646 h 2193"/>
              <a:gd name="T6" fmla="*/ 2147483646 w 10322"/>
              <a:gd name="T7" fmla="*/ 2147483646 h 2193"/>
              <a:gd name="T8" fmla="*/ 2147483646 w 10322"/>
              <a:gd name="T9" fmla="*/ 2147483646 h 2193"/>
              <a:gd name="T10" fmla="*/ 0 w 10322"/>
              <a:gd name="T11" fmla="*/ 2147483646 h 2193"/>
              <a:gd name="T12" fmla="*/ 0 w 10322"/>
              <a:gd name="T13" fmla="*/ 2147483646 h 2193"/>
              <a:gd name="T14" fmla="*/ 2147483646 w 10322"/>
              <a:gd name="T15" fmla="*/ 2147483646 h 2193"/>
              <a:gd name="T16" fmla="*/ 2147483646 w 10322"/>
              <a:gd name="T17" fmla="*/ 2147483646 h 2193"/>
              <a:gd name="T18" fmla="*/ 2147483646 w 10322"/>
              <a:gd name="T19" fmla="*/ 2147483646 h 2193"/>
              <a:gd name="T20" fmla="*/ 2147483646 w 10322"/>
              <a:gd name="T21" fmla="*/ 2147483646 h 2193"/>
              <a:gd name="T22" fmla="*/ 2147483646 w 10322"/>
              <a:gd name="T23" fmla="*/ 0 h 219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8FAEB94-977E-4268-9BE6-DB677F10422D}"/>
              </a:ext>
            </a:extLst>
          </p:cNvPr>
          <p:cNvSpPr>
            <a:spLocks/>
          </p:cNvSpPr>
          <p:nvPr userDrawn="1"/>
        </p:nvSpPr>
        <p:spPr bwMode="auto">
          <a:xfrm>
            <a:off x="461963" y="3338513"/>
            <a:ext cx="109537" cy="177800"/>
          </a:xfrm>
          <a:custGeom>
            <a:avLst/>
            <a:gdLst>
              <a:gd name="T0" fmla="*/ 2147483646 w 2534"/>
              <a:gd name="T1" fmla="*/ 2147483646 h 4047"/>
              <a:gd name="T2" fmla="*/ 0 w 2534"/>
              <a:gd name="T3" fmla="*/ 2147483646 h 4047"/>
              <a:gd name="T4" fmla="*/ 2147483646 w 2534"/>
              <a:gd name="T5" fmla="*/ 2147483646 h 4047"/>
              <a:gd name="T6" fmla="*/ 2147483646 w 2534"/>
              <a:gd name="T7" fmla="*/ 2147483646 h 4047"/>
              <a:gd name="T8" fmla="*/ 2147483646 w 2534"/>
              <a:gd name="T9" fmla="*/ 2147483646 h 40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3A8F8BDD-6A3E-409A-9ACF-E568BE913D9D}"/>
              </a:ext>
            </a:extLst>
          </p:cNvPr>
          <p:cNvSpPr>
            <a:spLocks/>
          </p:cNvSpPr>
          <p:nvPr userDrawn="1"/>
        </p:nvSpPr>
        <p:spPr bwMode="auto">
          <a:xfrm>
            <a:off x="195263" y="3363913"/>
            <a:ext cx="450850" cy="109537"/>
          </a:xfrm>
          <a:custGeom>
            <a:avLst/>
            <a:gdLst>
              <a:gd name="T0" fmla="*/ 2147483646 w 10360"/>
              <a:gd name="T1" fmla="*/ 2147483646 h 2534"/>
              <a:gd name="T2" fmla="*/ 0 w 10360"/>
              <a:gd name="T3" fmla="*/ 2147483646 h 2534"/>
              <a:gd name="T4" fmla="*/ 2147483646 w 10360"/>
              <a:gd name="T5" fmla="*/ 2147483646 h 2534"/>
              <a:gd name="T6" fmla="*/ 2147483646 w 10360"/>
              <a:gd name="T7" fmla="*/ 2147483646 h 2534"/>
              <a:gd name="T8" fmla="*/ 2147483646 w 10360"/>
              <a:gd name="T9" fmla="*/ 2147483646 h 2534"/>
              <a:gd name="T10" fmla="*/ 2147483646 w 10360"/>
              <a:gd name="T11" fmla="*/ 2147483646 h 2534"/>
              <a:gd name="T12" fmla="*/ 2147483646 w 10360"/>
              <a:gd name="T13" fmla="*/ 2147483646 h 25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lnTo>
                  <a:pt x="794" y="1"/>
                </a:lnTo>
                <a:close/>
              </a:path>
            </a:pathLst>
          </a:custGeom>
          <a:solidFill>
            <a:srgbClr val="D3D3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F154A49E-2BA9-4E70-B995-890C4BDF463C}"/>
              </a:ext>
            </a:extLst>
          </p:cNvPr>
          <p:cNvSpPr>
            <a:spLocks/>
          </p:cNvSpPr>
          <p:nvPr userDrawn="1"/>
        </p:nvSpPr>
        <p:spPr bwMode="auto">
          <a:xfrm>
            <a:off x="220663" y="3443288"/>
            <a:ext cx="44450" cy="47625"/>
          </a:xfrm>
          <a:custGeom>
            <a:avLst/>
            <a:gdLst>
              <a:gd name="T0" fmla="*/ 2147483646 w 1022"/>
              <a:gd name="T1" fmla="*/ 2147483646 h 1"/>
              <a:gd name="T2" fmla="*/ 2147483646 w 1022"/>
              <a:gd name="T3" fmla="*/ 2147483646 h 1"/>
              <a:gd name="T4" fmla="*/ 2147483646 w 1022"/>
              <a:gd name="T5" fmla="*/ 2147483646 h 1"/>
              <a:gd name="T6" fmla="*/ 2147483646 w 1022"/>
              <a:gd name="T7" fmla="*/ 2147483646 h 1"/>
              <a:gd name="T8" fmla="*/ 2147483646 w 1022"/>
              <a:gd name="T9" fmla="*/ 2147483646 h 1"/>
              <a:gd name="T10" fmla="*/ 2147483646 w 1022"/>
              <a:gd name="T11" fmla="*/ 2147483646 h 1"/>
              <a:gd name="T12" fmla="*/ 2147483646 w 1022"/>
              <a:gd name="T13" fmla="*/ 2147483646 h 1"/>
              <a:gd name="T14" fmla="*/ 2147483646 w 1022"/>
              <a:gd name="T15" fmla="*/ 2147483646 h 1"/>
              <a:gd name="T16" fmla="*/ 2147483646 w 1022"/>
              <a:gd name="T17" fmla="*/ 2147483646 h 1"/>
              <a:gd name="T18" fmla="*/ 2147483646 w 1022"/>
              <a:gd name="T19" fmla="*/ 2147483646 h 1"/>
              <a:gd name="T20" fmla="*/ 2147483646 w 1022"/>
              <a:gd name="T21" fmla="*/ 2147483646 h 1"/>
              <a:gd name="T22" fmla="*/ 2147483646 w 1022"/>
              <a:gd name="T23" fmla="*/ 2147483646 h 1"/>
              <a:gd name="T24" fmla="*/ 2147483646 w 1022"/>
              <a:gd name="T25" fmla="*/ 2147483646 h 1"/>
              <a:gd name="T26" fmla="*/ 2147483646 w 1022"/>
              <a:gd name="T27" fmla="*/ 2147483646 h 1"/>
              <a:gd name="T28" fmla="*/ 2147483646 w 1022"/>
              <a:gd name="T29" fmla="*/ 2147483646 h 1"/>
              <a:gd name="T30" fmla="*/ 2147483646 w 1022"/>
              <a:gd name="T31" fmla="*/ 2147483646 h 1"/>
              <a:gd name="T32" fmla="*/ 2147483646 w 1022"/>
              <a:gd name="T33" fmla="*/ 2147483646 h 1"/>
              <a:gd name="T34" fmla="*/ 2147483646 w 1022"/>
              <a:gd name="T35" fmla="*/ 2147483646 h 1"/>
              <a:gd name="T36" fmla="*/ 2147483646 w 1022"/>
              <a:gd name="T37" fmla="*/ 2147483646 h 1"/>
              <a:gd name="T38" fmla="*/ 2147483646 w 1022"/>
              <a:gd name="T39" fmla="*/ 2147483646 h 1"/>
              <a:gd name="T40" fmla="*/ 2147483646 w 1022"/>
              <a:gd name="T41" fmla="*/ 2147483646 h 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C7E6A705-64D5-436C-80ED-B99E85C86020}"/>
              </a:ext>
            </a:extLst>
          </p:cNvPr>
          <p:cNvSpPr>
            <a:spLocks/>
          </p:cNvSpPr>
          <p:nvPr userDrawn="1"/>
        </p:nvSpPr>
        <p:spPr bwMode="auto">
          <a:xfrm>
            <a:off x="520700" y="3403600"/>
            <a:ext cx="44450" cy="44450"/>
          </a:xfrm>
          <a:custGeom>
            <a:avLst/>
            <a:gdLst>
              <a:gd name="T0" fmla="*/ 2147483646 w 1"/>
              <a:gd name="T1" fmla="*/ 0 h 1"/>
              <a:gd name="T2" fmla="*/ 2147483646 w 1"/>
              <a:gd name="T3" fmla="*/ 0 h 1"/>
              <a:gd name="T4" fmla="*/ 2147483646 w 1"/>
              <a:gd name="T5" fmla="*/ 0 h 1"/>
              <a:gd name="T6" fmla="*/ 2147483646 w 1"/>
              <a:gd name="T7" fmla="*/ 0 h 1"/>
              <a:gd name="T8" fmla="*/ 2147483646 w 1"/>
              <a:gd name="T9" fmla="*/ 0 h 1"/>
              <a:gd name="T10" fmla="*/ 2147483646 w 1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233BF123-48E5-41DF-8E08-3C8CDAA1FF86}"/>
              </a:ext>
            </a:extLst>
          </p:cNvPr>
          <p:cNvSpPr>
            <a:spLocks/>
          </p:cNvSpPr>
          <p:nvPr userDrawn="1"/>
        </p:nvSpPr>
        <p:spPr bwMode="auto">
          <a:xfrm>
            <a:off x="196850" y="3373438"/>
            <a:ext cx="449263" cy="98425"/>
          </a:xfrm>
          <a:custGeom>
            <a:avLst/>
            <a:gdLst>
              <a:gd name="T0" fmla="*/ 2147483646 w 10322"/>
              <a:gd name="T1" fmla="*/ 0 h 2193"/>
              <a:gd name="T2" fmla="*/ 2147483646 w 10322"/>
              <a:gd name="T3" fmla="*/ 0 h 2193"/>
              <a:gd name="T4" fmla="*/ 2147483646 w 10322"/>
              <a:gd name="T5" fmla="*/ 2147483646 h 2193"/>
              <a:gd name="T6" fmla="*/ 2147483646 w 10322"/>
              <a:gd name="T7" fmla="*/ 2147483646 h 2193"/>
              <a:gd name="T8" fmla="*/ 2147483646 w 10322"/>
              <a:gd name="T9" fmla="*/ 2147483646 h 2193"/>
              <a:gd name="T10" fmla="*/ 0 w 10322"/>
              <a:gd name="T11" fmla="*/ 2147483646 h 2193"/>
              <a:gd name="T12" fmla="*/ 0 w 10322"/>
              <a:gd name="T13" fmla="*/ 2147483646 h 2193"/>
              <a:gd name="T14" fmla="*/ 2147483646 w 10322"/>
              <a:gd name="T15" fmla="*/ 2147483646 h 2193"/>
              <a:gd name="T16" fmla="*/ 2147483646 w 10322"/>
              <a:gd name="T17" fmla="*/ 2147483646 h 2193"/>
              <a:gd name="T18" fmla="*/ 2147483646 w 10322"/>
              <a:gd name="T19" fmla="*/ 2147483646 h 2193"/>
              <a:gd name="T20" fmla="*/ 2147483646 w 10322"/>
              <a:gd name="T21" fmla="*/ 2147483646 h 2193"/>
              <a:gd name="T22" fmla="*/ 2147483646 w 10322"/>
              <a:gd name="T23" fmla="*/ 0 h 219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DB96EDC8-A23B-42EA-8CF5-44744BBBD3C9}"/>
              </a:ext>
            </a:extLst>
          </p:cNvPr>
          <p:cNvSpPr>
            <a:spLocks/>
          </p:cNvSpPr>
          <p:nvPr userDrawn="1"/>
        </p:nvSpPr>
        <p:spPr bwMode="auto">
          <a:xfrm>
            <a:off x="458788" y="3951288"/>
            <a:ext cx="111125" cy="177800"/>
          </a:xfrm>
          <a:custGeom>
            <a:avLst/>
            <a:gdLst>
              <a:gd name="T0" fmla="*/ 2147483646 w 2534"/>
              <a:gd name="T1" fmla="*/ 2147483646 h 4047"/>
              <a:gd name="T2" fmla="*/ 0 w 2534"/>
              <a:gd name="T3" fmla="*/ 2147483646 h 4047"/>
              <a:gd name="T4" fmla="*/ 2147483646 w 2534"/>
              <a:gd name="T5" fmla="*/ 2147483646 h 4047"/>
              <a:gd name="T6" fmla="*/ 2147483646 w 2534"/>
              <a:gd name="T7" fmla="*/ 2147483646 h 4047"/>
              <a:gd name="T8" fmla="*/ 2147483646 w 2534"/>
              <a:gd name="T9" fmla="*/ 2147483646 h 40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BB636474-2EF2-472C-9700-C389A5F919BD}"/>
              </a:ext>
            </a:extLst>
          </p:cNvPr>
          <p:cNvSpPr>
            <a:spLocks/>
          </p:cNvSpPr>
          <p:nvPr userDrawn="1"/>
        </p:nvSpPr>
        <p:spPr bwMode="auto">
          <a:xfrm>
            <a:off x="195263" y="3976688"/>
            <a:ext cx="447675" cy="111125"/>
          </a:xfrm>
          <a:custGeom>
            <a:avLst/>
            <a:gdLst>
              <a:gd name="T0" fmla="*/ 2147483646 w 10360"/>
              <a:gd name="T1" fmla="*/ 2147483646 h 2534"/>
              <a:gd name="T2" fmla="*/ 0 w 10360"/>
              <a:gd name="T3" fmla="*/ 2147483646 h 2534"/>
              <a:gd name="T4" fmla="*/ 2147483646 w 10360"/>
              <a:gd name="T5" fmla="*/ 2147483646 h 2534"/>
              <a:gd name="T6" fmla="*/ 2147483646 w 10360"/>
              <a:gd name="T7" fmla="*/ 2147483646 h 2534"/>
              <a:gd name="T8" fmla="*/ 2147483646 w 10360"/>
              <a:gd name="T9" fmla="*/ 2147483646 h 2534"/>
              <a:gd name="T10" fmla="*/ 2147483646 w 10360"/>
              <a:gd name="T11" fmla="*/ 2147483646 h 2534"/>
              <a:gd name="T12" fmla="*/ 2147483646 w 10360"/>
              <a:gd name="T13" fmla="*/ 2147483646 h 25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lnTo>
                  <a:pt x="794" y="1"/>
                </a:lnTo>
                <a:close/>
              </a:path>
            </a:pathLst>
          </a:custGeom>
          <a:solidFill>
            <a:srgbClr val="D3D3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5AF3C96A-BDA3-4FF2-8246-E0E90BA793CD}"/>
              </a:ext>
            </a:extLst>
          </p:cNvPr>
          <p:cNvSpPr>
            <a:spLocks/>
          </p:cNvSpPr>
          <p:nvPr userDrawn="1"/>
        </p:nvSpPr>
        <p:spPr bwMode="auto">
          <a:xfrm>
            <a:off x="217488" y="4059238"/>
            <a:ext cx="47625" cy="47625"/>
          </a:xfrm>
          <a:custGeom>
            <a:avLst/>
            <a:gdLst>
              <a:gd name="T0" fmla="*/ 2147483646 w 1022"/>
              <a:gd name="T1" fmla="*/ 2147483646 h 1"/>
              <a:gd name="T2" fmla="*/ 2147483646 w 1022"/>
              <a:gd name="T3" fmla="*/ 2147483646 h 1"/>
              <a:gd name="T4" fmla="*/ 2147483646 w 1022"/>
              <a:gd name="T5" fmla="*/ 2147483646 h 1"/>
              <a:gd name="T6" fmla="*/ 2147483646 w 1022"/>
              <a:gd name="T7" fmla="*/ 2147483646 h 1"/>
              <a:gd name="T8" fmla="*/ 2147483646 w 1022"/>
              <a:gd name="T9" fmla="*/ 2147483646 h 1"/>
              <a:gd name="T10" fmla="*/ 2147483646 w 1022"/>
              <a:gd name="T11" fmla="*/ 2147483646 h 1"/>
              <a:gd name="T12" fmla="*/ 2147483646 w 1022"/>
              <a:gd name="T13" fmla="*/ 2147483646 h 1"/>
              <a:gd name="T14" fmla="*/ 2147483646 w 1022"/>
              <a:gd name="T15" fmla="*/ 2147483646 h 1"/>
              <a:gd name="T16" fmla="*/ 2147483646 w 1022"/>
              <a:gd name="T17" fmla="*/ 2147483646 h 1"/>
              <a:gd name="T18" fmla="*/ 2147483646 w 1022"/>
              <a:gd name="T19" fmla="*/ 2147483646 h 1"/>
              <a:gd name="T20" fmla="*/ 2147483646 w 1022"/>
              <a:gd name="T21" fmla="*/ 2147483646 h 1"/>
              <a:gd name="T22" fmla="*/ 2147483646 w 1022"/>
              <a:gd name="T23" fmla="*/ 2147483646 h 1"/>
              <a:gd name="T24" fmla="*/ 2147483646 w 1022"/>
              <a:gd name="T25" fmla="*/ 2147483646 h 1"/>
              <a:gd name="T26" fmla="*/ 2147483646 w 1022"/>
              <a:gd name="T27" fmla="*/ 2147483646 h 1"/>
              <a:gd name="T28" fmla="*/ 2147483646 w 1022"/>
              <a:gd name="T29" fmla="*/ 2147483646 h 1"/>
              <a:gd name="T30" fmla="*/ 2147483646 w 1022"/>
              <a:gd name="T31" fmla="*/ 2147483646 h 1"/>
              <a:gd name="T32" fmla="*/ 2147483646 w 1022"/>
              <a:gd name="T33" fmla="*/ 2147483646 h 1"/>
              <a:gd name="T34" fmla="*/ 2147483646 w 1022"/>
              <a:gd name="T35" fmla="*/ 2147483646 h 1"/>
              <a:gd name="T36" fmla="*/ 2147483646 w 1022"/>
              <a:gd name="T37" fmla="*/ 2147483646 h 1"/>
              <a:gd name="T38" fmla="*/ 2147483646 w 1022"/>
              <a:gd name="T39" fmla="*/ 2147483646 h 1"/>
              <a:gd name="T40" fmla="*/ 2147483646 w 1022"/>
              <a:gd name="T41" fmla="*/ 2147483646 h 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6EABFEA6-FB85-4362-9008-3EB52F11F477}"/>
              </a:ext>
            </a:extLst>
          </p:cNvPr>
          <p:cNvSpPr>
            <a:spLocks/>
          </p:cNvSpPr>
          <p:nvPr userDrawn="1"/>
        </p:nvSpPr>
        <p:spPr bwMode="auto">
          <a:xfrm>
            <a:off x="519113" y="4014788"/>
            <a:ext cx="46037" cy="47625"/>
          </a:xfrm>
          <a:custGeom>
            <a:avLst/>
            <a:gdLst>
              <a:gd name="T0" fmla="*/ 2147483646 w 1"/>
              <a:gd name="T1" fmla="*/ 0 h 1"/>
              <a:gd name="T2" fmla="*/ 2147483646 w 1"/>
              <a:gd name="T3" fmla="*/ 0 h 1"/>
              <a:gd name="T4" fmla="*/ 2147483646 w 1"/>
              <a:gd name="T5" fmla="*/ 0 h 1"/>
              <a:gd name="T6" fmla="*/ 2147483646 w 1"/>
              <a:gd name="T7" fmla="*/ 0 h 1"/>
              <a:gd name="T8" fmla="*/ 2147483646 w 1"/>
              <a:gd name="T9" fmla="*/ 0 h 1"/>
              <a:gd name="T10" fmla="*/ 2147483646 w 1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684FA596-D7F9-494C-9173-A634926D1B34}"/>
              </a:ext>
            </a:extLst>
          </p:cNvPr>
          <p:cNvSpPr>
            <a:spLocks/>
          </p:cNvSpPr>
          <p:nvPr userDrawn="1"/>
        </p:nvSpPr>
        <p:spPr bwMode="auto">
          <a:xfrm>
            <a:off x="195263" y="3987800"/>
            <a:ext cx="447675" cy="95250"/>
          </a:xfrm>
          <a:custGeom>
            <a:avLst/>
            <a:gdLst>
              <a:gd name="T0" fmla="*/ 2147483646 w 10322"/>
              <a:gd name="T1" fmla="*/ 0 h 2193"/>
              <a:gd name="T2" fmla="*/ 2147483646 w 10322"/>
              <a:gd name="T3" fmla="*/ 0 h 2193"/>
              <a:gd name="T4" fmla="*/ 2147483646 w 10322"/>
              <a:gd name="T5" fmla="*/ 2147483646 h 2193"/>
              <a:gd name="T6" fmla="*/ 2147483646 w 10322"/>
              <a:gd name="T7" fmla="*/ 2147483646 h 2193"/>
              <a:gd name="T8" fmla="*/ 2147483646 w 10322"/>
              <a:gd name="T9" fmla="*/ 2147483646 h 2193"/>
              <a:gd name="T10" fmla="*/ 0 w 10322"/>
              <a:gd name="T11" fmla="*/ 2147483646 h 2193"/>
              <a:gd name="T12" fmla="*/ 0 w 10322"/>
              <a:gd name="T13" fmla="*/ 2147483646 h 2193"/>
              <a:gd name="T14" fmla="*/ 2147483646 w 10322"/>
              <a:gd name="T15" fmla="*/ 2147483646 h 2193"/>
              <a:gd name="T16" fmla="*/ 2147483646 w 10322"/>
              <a:gd name="T17" fmla="*/ 2147483646 h 2193"/>
              <a:gd name="T18" fmla="*/ 2147483646 w 10322"/>
              <a:gd name="T19" fmla="*/ 2147483646 h 2193"/>
              <a:gd name="T20" fmla="*/ 2147483646 w 10322"/>
              <a:gd name="T21" fmla="*/ 2147483646 h 2193"/>
              <a:gd name="T22" fmla="*/ 2147483646 w 10322"/>
              <a:gd name="T23" fmla="*/ 0 h 219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A25E2BAE-56A4-4883-BC41-E108BB1E48DB}"/>
              </a:ext>
            </a:extLst>
          </p:cNvPr>
          <p:cNvSpPr>
            <a:spLocks/>
          </p:cNvSpPr>
          <p:nvPr userDrawn="1"/>
        </p:nvSpPr>
        <p:spPr bwMode="auto">
          <a:xfrm>
            <a:off x="458788" y="4565650"/>
            <a:ext cx="111125" cy="177800"/>
          </a:xfrm>
          <a:custGeom>
            <a:avLst/>
            <a:gdLst>
              <a:gd name="T0" fmla="*/ 2147483646 w 2534"/>
              <a:gd name="T1" fmla="*/ 2147483646 h 4047"/>
              <a:gd name="T2" fmla="*/ 0 w 2534"/>
              <a:gd name="T3" fmla="*/ 2147483646 h 4047"/>
              <a:gd name="T4" fmla="*/ 2147483646 w 2534"/>
              <a:gd name="T5" fmla="*/ 2147483646 h 4047"/>
              <a:gd name="T6" fmla="*/ 2147483646 w 2534"/>
              <a:gd name="T7" fmla="*/ 2147483646 h 4047"/>
              <a:gd name="T8" fmla="*/ 2147483646 w 2534"/>
              <a:gd name="T9" fmla="*/ 2147483646 h 40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51DA0ED2-2773-45C2-AB8C-C68B413CE9D4}"/>
              </a:ext>
            </a:extLst>
          </p:cNvPr>
          <p:cNvSpPr>
            <a:spLocks/>
          </p:cNvSpPr>
          <p:nvPr userDrawn="1"/>
        </p:nvSpPr>
        <p:spPr bwMode="auto">
          <a:xfrm>
            <a:off x="192088" y="4589463"/>
            <a:ext cx="450850" cy="111125"/>
          </a:xfrm>
          <a:custGeom>
            <a:avLst/>
            <a:gdLst>
              <a:gd name="T0" fmla="*/ 2147483646 w 10360"/>
              <a:gd name="T1" fmla="*/ 2147483646 h 2534"/>
              <a:gd name="T2" fmla="*/ 0 w 10360"/>
              <a:gd name="T3" fmla="*/ 2147483646 h 2534"/>
              <a:gd name="T4" fmla="*/ 2147483646 w 10360"/>
              <a:gd name="T5" fmla="*/ 2147483646 h 2534"/>
              <a:gd name="T6" fmla="*/ 2147483646 w 10360"/>
              <a:gd name="T7" fmla="*/ 2147483646 h 2534"/>
              <a:gd name="T8" fmla="*/ 2147483646 w 10360"/>
              <a:gd name="T9" fmla="*/ 2147483646 h 2534"/>
              <a:gd name="T10" fmla="*/ 2147483646 w 10360"/>
              <a:gd name="T11" fmla="*/ 2147483646 h 2534"/>
              <a:gd name="T12" fmla="*/ 2147483646 w 10360"/>
              <a:gd name="T13" fmla="*/ 2147483646 h 25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lnTo>
                  <a:pt x="794" y="1"/>
                </a:lnTo>
                <a:close/>
              </a:path>
            </a:pathLst>
          </a:custGeom>
          <a:solidFill>
            <a:srgbClr val="D3D3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31B492FB-E724-4615-9102-9EBECDDF0267}"/>
              </a:ext>
            </a:extLst>
          </p:cNvPr>
          <p:cNvSpPr>
            <a:spLocks/>
          </p:cNvSpPr>
          <p:nvPr userDrawn="1"/>
        </p:nvSpPr>
        <p:spPr bwMode="auto">
          <a:xfrm>
            <a:off x="215900" y="4672013"/>
            <a:ext cx="46038" cy="46037"/>
          </a:xfrm>
          <a:custGeom>
            <a:avLst/>
            <a:gdLst>
              <a:gd name="T0" fmla="*/ 2147483646 w 1022"/>
              <a:gd name="T1" fmla="*/ 2147483646 h 1"/>
              <a:gd name="T2" fmla="*/ 2147483646 w 1022"/>
              <a:gd name="T3" fmla="*/ 2147483646 h 1"/>
              <a:gd name="T4" fmla="*/ 2147483646 w 1022"/>
              <a:gd name="T5" fmla="*/ 2147483646 h 1"/>
              <a:gd name="T6" fmla="*/ 2147483646 w 1022"/>
              <a:gd name="T7" fmla="*/ 2147483646 h 1"/>
              <a:gd name="T8" fmla="*/ 2147483646 w 1022"/>
              <a:gd name="T9" fmla="*/ 2147483646 h 1"/>
              <a:gd name="T10" fmla="*/ 2147483646 w 1022"/>
              <a:gd name="T11" fmla="*/ 2147483646 h 1"/>
              <a:gd name="T12" fmla="*/ 2147483646 w 1022"/>
              <a:gd name="T13" fmla="*/ 2147483646 h 1"/>
              <a:gd name="T14" fmla="*/ 2147483646 w 1022"/>
              <a:gd name="T15" fmla="*/ 2147483646 h 1"/>
              <a:gd name="T16" fmla="*/ 2147483646 w 1022"/>
              <a:gd name="T17" fmla="*/ 2147483646 h 1"/>
              <a:gd name="T18" fmla="*/ 2147483646 w 1022"/>
              <a:gd name="T19" fmla="*/ 2147483646 h 1"/>
              <a:gd name="T20" fmla="*/ 2147483646 w 1022"/>
              <a:gd name="T21" fmla="*/ 2147483646 h 1"/>
              <a:gd name="T22" fmla="*/ 2147483646 w 1022"/>
              <a:gd name="T23" fmla="*/ 2147483646 h 1"/>
              <a:gd name="T24" fmla="*/ 2147483646 w 1022"/>
              <a:gd name="T25" fmla="*/ 2147483646 h 1"/>
              <a:gd name="T26" fmla="*/ 2147483646 w 1022"/>
              <a:gd name="T27" fmla="*/ 2147483646 h 1"/>
              <a:gd name="T28" fmla="*/ 2147483646 w 1022"/>
              <a:gd name="T29" fmla="*/ 2147483646 h 1"/>
              <a:gd name="T30" fmla="*/ 2147483646 w 1022"/>
              <a:gd name="T31" fmla="*/ 2147483646 h 1"/>
              <a:gd name="T32" fmla="*/ 2147483646 w 1022"/>
              <a:gd name="T33" fmla="*/ 2147483646 h 1"/>
              <a:gd name="T34" fmla="*/ 2147483646 w 1022"/>
              <a:gd name="T35" fmla="*/ 2147483646 h 1"/>
              <a:gd name="T36" fmla="*/ 2147483646 w 1022"/>
              <a:gd name="T37" fmla="*/ 2147483646 h 1"/>
              <a:gd name="T38" fmla="*/ 2147483646 w 1022"/>
              <a:gd name="T39" fmla="*/ 2147483646 h 1"/>
              <a:gd name="T40" fmla="*/ 2147483646 w 1022"/>
              <a:gd name="T41" fmla="*/ 2147483646 h 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40A3A76A-5669-4925-B4E5-97F433C0140E}"/>
              </a:ext>
            </a:extLst>
          </p:cNvPr>
          <p:cNvSpPr>
            <a:spLocks/>
          </p:cNvSpPr>
          <p:nvPr userDrawn="1"/>
        </p:nvSpPr>
        <p:spPr bwMode="auto">
          <a:xfrm>
            <a:off x="519113" y="4630738"/>
            <a:ext cx="44450" cy="47625"/>
          </a:xfrm>
          <a:custGeom>
            <a:avLst/>
            <a:gdLst>
              <a:gd name="T0" fmla="*/ 2147483646 w 1"/>
              <a:gd name="T1" fmla="*/ 0 h 1"/>
              <a:gd name="T2" fmla="*/ 2147483646 w 1"/>
              <a:gd name="T3" fmla="*/ 0 h 1"/>
              <a:gd name="T4" fmla="*/ 2147483646 w 1"/>
              <a:gd name="T5" fmla="*/ 0 h 1"/>
              <a:gd name="T6" fmla="*/ 2147483646 w 1"/>
              <a:gd name="T7" fmla="*/ 0 h 1"/>
              <a:gd name="T8" fmla="*/ 2147483646 w 1"/>
              <a:gd name="T9" fmla="*/ 0 h 1"/>
              <a:gd name="T10" fmla="*/ 2147483646 w 1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6FBD71DF-8D33-4BC3-923C-B5DB2EAB65EE}"/>
              </a:ext>
            </a:extLst>
          </p:cNvPr>
          <p:cNvSpPr>
            <a:spLocks/>
          </p:cNvSpPr>
          <p:nvPr userDrawn="1"/>
        </p:nvSpPr>
        <p:spPr bwMode="auto">
          <a:xfrm>
            <a:off x="195263" y="4598988"/>
            <a:ext cx="446087" cy="98425"/>
          </a:xfrm>
          <a:custGeom>
            <a:avLst/>
            <a:gdLst>
              <a:gd name="T0" fmla="*/ 2147483646 w 10322"/>
              <a:gd name="T1" fmla="*/ 0 h 2193"/>
              <a:gd name="T2" fmla="*/ 2147483646 w 10322"/>
              <a:gd name="T3" fmla="*/ 0 h 2193"/>
              <a:gd name="T4" fmla="*/ 2147483646 w 10322"/>
              <a:gd name="T5" fmla="*/ 2147483646 h 2193"/>
              <a:gd name="T6" fmla="*/ 2147483646 w 10322"/>
              <a:gd name="T7" fmla="*/ 2147483646 h 2193"/>
              <a:gd name="T8" fmla="*/ 2147483646 w 10322"/>
              <a:gd name="T9" fmla="*/ 2147483646 h 2193"/>
              <a:gd name="T10" fmla="*/ 0 w 10322"/>
              <a:gd name="T11" fmla="*/ 2147483646 h 2193"/>
              <a:gd name="T12" fmla="*/ 0 w 10322"/>
              <a:gd name="T13" fmla="*/ 2147483646 h 2193"/>
              <a:gd name="T14" fmla="*/ 2147483646 w 10322"/>
              <a:gd name="T15" fmla="*/ 2147483646 h 2193"/>
              <a:gd name="T16" fmla="*/ 2147483646 w 10322"/>
              <a:gd name="T17" fmla="*/ 2147483646 h 2193"/>
              <a:gd name="T18" fmla="*/ 2147483646 w 10322"/>
              <a:gd name="T19" fmla="*/ 2147483646 h 2193"/>
              <a:gd name="T20" fmla="*/ 2147483646 w 10322"/>
              <a:gd name="T21" fmla="*/ 2147483646 h 2193"/>
              <a:gd name="T22" fmla="*/ 2147483646 w 10322"/>
              <a:gd name="T23" fmla="*/ 0 h 219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E8D72958-890B-4C1D-B348-F6C5BFDCACE8}"/>
              </a:ext>
            </a:extLst>
          </p:cNvPr>
          <p:cNvSpPr>
            <a:spLocks/>
          </p:cNvSpPr>
          <p:nvPr userDrawn="1"/>
        </p:nvSpPr>
        <p:spPr bwMode="auto">
          <a:xfrm>
            <a:off x="457200" y="5180013"/>
            <a:ext cx="109538" cy="177800"/>
          </a:xfrm>
          <a:custGeom>
            <a:avLst/>
            <a:gdLst>
              <a:gd name="T0" fmla="*/ 2147483646 w 2534"/>
              <a:gd name="T1" fmla="*/ 2147483646 h 4047"/>
              <a:gd name="T2" fmla="*/ 0 w 2534"/>
              <a:gd name="T3" fmla="*/ 2147483646 h 4047"/>
              <a:gd name="T4" fmla="*/ 2147483646 w 2534"/>
              <a:gd name="T5" fmla="*/ 2147483646 h 4047"/>
              <a:gd name="T6" fmla="*/ 2147483646 w 2534"/>
              <a:gd name="T7" fmla="*/ 2147483646 h 4047"/>
              <a:gd name="T8" fmla="*/ 2147483646 w 2534"/>
              <a:gd name="T9" fmla="*/ 2147483646 h 40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9EC1D9DB-55F6-48AE-AAFF-2F9342B6FFBA}"/>
              </a:ext>
            </a:extLst>
          </p:cNvPr>
          <p:cNvSpPr>
            <a:spLocks/>
          </p:cNvSpPr>
          <p:nvPr userDrawn="1"/>
        </p:nvSpPr>
        <p:spPr bwMode="auto">
          <a:xfrm>
            <a:off x="192088" y="5205413"/>
            <a:ext cx="449262" cy="109537"/>
          </a:xfrm>
          <a:custGeom>
            <a:avLst/>
            <a:gdLst>
              <a:gd name="T0" fmla="*/ 2147483646 w 10360"/>
              <a:gd name="T1" fmla="*/ 2147483646 h 2534"/>
              <a:gd name="T2" fmla="*/ 0 w 10360"/>
              <a:gd name="T3" fmla="*/ 2147483646 h 2534"/>
              <a:gd name="T4" fmla="*/ 2147483646 w 10360"/>
              <a:gd name="T5" fmla="*/ 2147483646 h 2534"/>
              <a:gd name="T6" fmla="*/ 2147483646 w 10360"/>
              <a:gd name="T7" fmla="*/ 2147483646 h 2534"/>
              <a:gd name="T8" fmla="*/ 2147483646 w 10360"/>
              <a:gd name="T9" fmla="*/ 2147483646 h 2534"/>
              <a:gd name="T10" fmla="*/ 2147483646 w 10360"/>
              <a:gd name="T11" fmla="*/ 2147483646 h 2534"/>
              <a:gd name="T12" fmla="*/ 2147483646 w 10360"/>
              <a:gd name="T13" fmla="*/ 2147483646 h 25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lnTo>
                  <a:pt x="794" y="1"/>
                </a:lnTo>
                <a:close/>
              </a:path>
            </a:pathLst>
          </a:custGeom>
          <a:solidFill>
            <a:srgbClr val="D3D3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CCC561AF-3B27-4F09-AD47-C4DFBC0D79ED}"/>
              </a:ext>
            </a:extLst>
          </p:cNvPr>
          <p:cNvSpPr>
            <a:spLocks/>
          </p:cNvSpPr>
          <p:nvPr userDrawn="1"/>
        </p:nvSpPr>
        <p:spPr bwMode="auto">
          <a:xfrm>
            <a:off x="215900" y="5284788"/>
            <a:ext cx="46038" cy="47625"/>
          </a:xfrm>
          <a:custGeom>
            <a:avLst/>
            <a:gdLst>
              <a:gd name="T0" fmla="*/ 2147483646 w 1022"/>
              <a:gd name="T1" fmla="*/ 2147483646 h 1"/>
              <a:gd name="T2" fmla="*/ 2147483646 w 1022"/>
              <a:gd name="T3" fmla="*/ 2147483646 h 1"/>
              <a:gd name="T4" fmla="*/ 2147483646 w 1022"/>
              <a:gd name="T5" fmla="*/ 2147483646 h 1"/>
              <a:gd name="T6" fmla="*/ 2147483646 w 1022"/>
              <a:gd name="T7" fmla="*/ 2147483646 h 1"/>
              <a:gd name="T8" fmla="*/ 2147483646 w 1022"/>
              <a:gd name="T9" fmla="*/ 2147483646 h 1"/>
              <a:gd name="T10" fmla="*/ 2147483646 w 1022"/>
              <a:gd name="T11" fmla="*/ 2147483646 h 1"/>
              <a:gd name="T12" fmla="*/ 2147483646 w 1022"/>
              <a:gd name="T13" fmla="*/ 2147483646 h 1"/>
              <a:gd name="T14" fmla="*/ 2147483646 w 1022"/>
              <a:gd name="T15" fmla="*/ 2147483646 h 1"/>
              <a:gd name="T16" fmla="*/ 2147483646 w 1022"/>
              <a:gd name="T17" fmla="*/ 2147483646 h 1"/>
              <a:gd name="T18" fmla="*/ 2147483646 w 1022"/>
              <a:gd name="T19" fmla="*/ 2147483646 h 1"/>
              <a:gd name="T20" fmla="*/ 2147483646 w 1022"/>
              <a:gd name="T21" fmla="*/ 2147483646 h 1"/>
              <a:gd name="T22" fmla="*/ 2147483646 w 1022"/>
              <a:gd name="T23" fmla="*/ 2147483646 h 1"/>
              <a:gd name="T24" fmla="*/ 2147483646 w 1022"/>
              <a:gd name="T25" fmla="*/ 2147483646 h 1"/>
              <a:gd name="T26" fmla="*/ 2147483646 w 1022"/>
              <a:gd name="T27" fmla="*/ 2147483646 h 1"/>
              <a:gd name="T28" fmla="*/ 2147483646 w 1022"/>
              <a:gd name="T29" fmla="*/ 2147483646 h 1"/>
              <a:gd name="T30" fmla="*/ 2147483646 w 1022"/>
              <a:gd name="T31" fmla="*/ 2147483646 h 1"/>
              <a:gd name="T32" fmla="*/ 2147483646 w 1022"/>
              <a:gd name="T33" fmla="*/ 2147483646 h 1"/>
              <a:gd name="T34" fmla="*/ 2147483646 w 1022"/>
              <a:gd name="T35" fmla="*/ 2147483646 h 1"/>
              <a:gd name="T36" fmla="*/ 2147483646 w 1022"/>
              <a:gd name="T37" fmla="*/ 2147483646 h 1"/>
              <a:gd name="T38" fmla="*/ 2147483646 w 1022"/>
              <a:gd name="T39" fmla="*/ 2147483646 h 1"/>
              <a:gd name="T40" fmla="*/ 2147483646 w 1022"/>
              <a:gd name="T41" fmla="*/ 2147483646 h 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733F1302-16DA-4D49-9022-C498E99846BE}"/>
              </a:ext>
            </a:extLst>
          </p:cNvPr>
          <p:cNvSpPr>
            <a:spLocks/>
          </p:cNvSpPr>
          <p:nvPr userDrawn="1"/>
        </p:nvSpPr>
        <p:spPr bwMode="auto">
          <a:xfrm>
            <a:off x="515938" y="5245100"/>
            <a:ext cx="47625" cy="46038"/>
          </a:xfrm>
          <a:custGeom>
            <a:avLst/>
            <a:gdLst>
              <a:gd name="T0" fmla="*/ 2147483646 w 1"/>
              <a:gd name="T1" fmla="*/ 0 h 1"/>
              <a:gd name="T2" fmla="*/ 2147483646 w 1"/>
              <a:gd name="T3" fmla="*/ 0 h 1"/>
              <a:gd name="T4" fmla="*/ 2147483646 w 1"/>
              <a:gd name="T5" fmla="*/ 0 h 1"/>
              <a:gd name="T6" fmla="*/ 2147483646 w 1"/>
              <a:gd name="T7" fmla="*/ 0 h 1"/>
              <a:gd name="T8" fmla="*/ 2147483646 w 1"/>
              <a:gd name="T9" fmla="*/ 0 h 1"/>
              <a:gd name="T10" fmla="*/ 2147483646 w 1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85CF9998-1BE7-4498-8101-E59340307A10}"/>
              </a:ext>
            </a:extLst>
          </p:cNvPr>
          <p:cNvSpPr>
            <a:spLocks/>
          </p:cNvSpPr>
          <p:nvPr userDrawn="1"/>
        </p:nvSpPr>
        <p:spPr bwMode="auto">
          <a:xfrm>
            <a:off x="192088" y="5214938"/>
            <a:ext cx="449262" cy="98425"/>
          </a:xfrm>
          <a:custGeom>
            <a:avLst/>
            <a:gdLst>
              <a:gd name="T0" fmla="*/ 2147483646 w 10322"/>
              <a:gd name="T1" fmla="*/ 0 h 2193"/>
              <a:gd name="T2" fmla="*/ 2147483646 w 10322"/>
              <a:gd name="T3" fmla="*/ 0 h 2193"/>
              <a:gd name="T4" fmla="*/ 2147483646 w 10322"/>
              <a:gd name="T5" fmla="*/ 2147483646 h 2193"/>
              <a:gd name="T6" fmla="*/ 2147483646 w 10322"/>
              <a:gd name="T7" fmla="*/ 2147483646 h 2193"/>
              <a:gd name="T8" fmla="*/ 2147483646 w 10322"/>
              <a:gd name="T9" fmla="*/ 2147483646 h 2193"/>
              <a:gd name="T10" fmla="*/ 0 w 10322"/>
              <a:gd name="T11" fmla="*/ 2147483646 h 2193"/>
              <a:gd name="T12" fmla="*/ 0 w 10322"/>
              <a:gd name="T13" fmla="*/ 2147483646 h 2193"/>
              <a:gd name="T14" fmla="*/ 2147483646 w 10322"/>
              <a:gd name="T15" fmla="*/ 2147483646 h 2193"/>
              <a:gd name="T16" fmla="*/ 2147483646 w 10322"/>
              <a:gd name="T17" fmla="*/ 2147483646 h 2193"/>
              <a:gd name="T18" fmla="*/ 2147483646 w 10322"/>
              <a:gd name="T19" fmla="*/ 2147483646 h 2193"/>
              <a:gd name="T20" fmla="*/ 2147483646 w 10322"/>
              <a:gd name="T21" fmla="*/ 2147483646 h 2193"/>
              <a:gd name="T22" fmla="*/ 2147483646 w 10322"/>
              <a:gd name="T23" fmla="*/ 0 h 219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7400F631-7B8F-449F-95AA-E98644DBB343}"/>
              </a:ext>
            </a:extLst>
          </p:cNvPr>
          <p:cNvSpPr>
            <a:spLocks/>
          </p:cNvSpPr>
          <p:nvPr userDrawn="1"/>
        </p:nvSpPr>
        <p:spPr bwMode="auto">
          <a:xfrm>
            <a:off x="457200" y="5792788"/>
            <a:ext cx="107950" cy="177800"/>
          </a:xfrm>
          <a:custGeom>
            <a:avLst/>
            <a:gdLst>
              <a:gd name="T0" fmla="*/ 2147483646 w 2534"/>
              <a:gd name="T1" fmla="*/ 2147483646 h 4047"/>
              <a:gd name="T2" fmla="*/ 0 w 2534"/>
              <a:gd name="T3" fmla="*/ 2147483646 h 4047"/>
              <a:gd name="T4" fmla="*/ 2147483646 w 2534"/>
              <a:gd name="T5" fmla="*/ 2147483646 h 4047"/>
              <a:gd name="T6" fmla="*/ 2147483646 w 2534"/>
              <a:gd name="T7" fmla="*/ 2147483646 h 4047"/>
              <a:gd name="T8" fmla="*/ 2147483646 w 2534"/>
              <a:gd name="T9" fmla="*/ 2147483646 h 40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01C1C8DA-9E00-4C09-9CCE-E9DA8306BFBA}"/>
              </a:ext>
            </a:extLst>
          </p:cNvPr>
          <p:cNvSpPr>
            <a:spLocks/>
          </p:cNvSpPr>
          <p:nvPr userDrawn="1"/>
        </p:nvSpPr>
        <p:spPr bwMode="auto">
          <a:xfrm>
            <a:off x="190500" y="5818188"/>
            <a:ext cx="449263" cy="111125"/>
          </a:xfrm>
          <a:custGeom>
            <a:avLst/>
            <a:gdLst>
              <a:gd name="T0" fmla="*/ 2147483646 w 10360"/>
              <a:gd name="T1" fmla="*/ 2147483646 h 2534"/>
              <a:gd name="T2" fmla="*/ 0 w 10360"/>
              <a:gd name="T3" fmla="*/ 2147483646 h 2534"/>
              <a:gd name="T4" fmla="*/ 2147483646 w 10360"/>
              <a:gd name="T5" fmla="*/ 2147483646 h 2534"/>
              <a:gd name="T6" fmla="*/ 2147483646 w 10360"/>
              <a:gd name="T7" fmla="*/ 2147483646 h 2534"/>
              <a:gd name="T8" fmla="*/ 2147483646 w 10360"/>
              <a:gd name="T9" fmla="*/ 2147483646 h 2534"/>
              <a:gd name="T10" fmla="*/ 2147483646 w 10360"/>
              <a:gd name="T11" fmla="*/ 2147483646 h 2534"/>
              <a:gd name="T12" fmla="*/ 2147483646 w 10360"/>
              <a:gd name="T13" fmla="*/ 2147483646 h 25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lnTo>
                  <a:pt x="794" y="1"/>
                </a:lnTo>
                <a:close/>
              </a:path>
            </a:pathLst>
          </a:custGeom>
          <a:solidFill>
            <a:srgbClr val="D3D3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55FC016D-7EED-4A4E-B2B0-9064E4BC1BDD}"/>
              </a:ext>
            </a:extLst>
          </p:cNvPr>
          <p:cNvSpPr>
            <a:spLocks/>
          </p:cNvSpPr>
          <p:nvPr userDrawn="1"/>
        </p:nvSpPr>
        <p:spPr bwMode="auto">
          <a:xfrm>
            <a:off x="214313" y="5900738"/>
            <a:ext cx="46037" cy="47625"/>
          </a:xfrm>
          <a:custGeom>
            <a:avLst/>
            <a:gdLst>
              <a:gd name="T0" fmla="*/ 2147483646 w 1022"/>
              <a:gd name="T1" fmla="*/ 2147483646 h 1"/>
              <a:gd name="T2" fmla="*/ 2147483646 w 1022"/>
              <a:gd name="T3" fmla="*/ 2147483646 h 1"/>
              <a:gd name="T4" fmla="*/ 2147483646 w 1022"/>
              <a:gd name="T5" fmla="*/ 2147483646 h 1"/>
              <a:gd name="T6" fmla="*/ 2147483646 w 1022"/>
              <a:gd name="T7" fmla="*/ 2147483646 h 1"/>
              <a:gd name="T8" fmla="*/ 2147483646 w 1022"/>
              <a:gd name="T9" fmla="*/ 2147483646 h 1"/>
              <a:gd name="T10" fmla="*/ 2147483646 w 1022"/>
              <a:gd name="T11" fmla="*/ 2147483646 h 1"/>
              <a:gd name="T12" fmla="*/ 2147483646 w 1022"/>
              <a:gd name="T13" fmla="*/ 2147483646 h 1"/>
              <a:gd name="T14" fmla="*/ 2147483646 w 1022"/>
              <a:gd name="T15" fmla="*/ 2147483646 h 1"/>
              <a:gd name="T16" fmla="*/ 2147483646 w 1022"/>
              <a:gd name="T17" fmla="*/ 2147483646 h 1"/>
              <a:gd name="T18" fmla="*/ 2147483646 w 1022"/>
              <a:gd name="T19" fmla="*/ 2147483646 h 1"/>
              <a:gd name="T20" fmla="*/ 2147483646 w 1022"/>
              <a:gd name="T21" fmla="*/ 2147483646 h 1"/>
              <a:gd name="T22" fmla="*/ 2147483646 w 1022"/>
              <a:gd name="T23" fmla="*/ 2147483646 h 1"/>
              <a:gd name="T24" fmla="*/ 2147483646 w 1022"/>
              <a:gd name="T25" fmla="*/ 2147483646 h 1"/>
              <a:gd name="T26" fmla="*/ 2147483646 w 1022"/>
              <a:gd name="T27" fmla="*/ 2147483646 h 1"/>
              <a:gd name="T28" fmla="*/ 2147483646 w 1022"/>
              <a:gd name="T29" fmla="*/ 2147483646 h 1"/>
              <a:gd name="T30" fmla="*/ 2147483646 w 1022"/>
              <a:gd name="T31" fmla="*/ 2147483646 h 1"/>
              <a:gd name="T32" fmla="*/ 2147483646 w 1022"/>
              <a:gd name="T33" fmla="*/ 2147483646 h 1"/>
              <a:gd name="T34" fmla="*/ 2147483646 w 1022"/>
              <a:gd name="T35" fmla="*/ 2147483646 h 1"/>
              <a:gd name="T36" fmla="*/ 2147483646 w 1022"/>
              <a:gd name="T37" fmla="*/ 2147483646 h 1"/>
              <a:gd name="T38" fmla="*/ 2147483646 w 1022"/>
              <a:gd name="T39" fmla="*/ 2147483646 h 1"/>
              <a:gd name="T40" fmla="*/ 2147483646 w 1022"/>
              <a:gd name="T41" fmla="*/ 2147483646 h 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4EB51E8C-3016-4B67-8F70-64FBFF6C808E}"/>
              </a:ext>
            </a:extLst>
          </p:cNvPr>
          <p:cNvSpPr>
            <a:spLocks/>
          </p:cNvSpPr>
          <p:nvPr userDrawn="1"/>
        </p:nvSpPr>
        <p:spPr bwMode="auto">
          <a:xfrm>
            <a:off x="514350" y="5856288"/>
            <a:ext cx="46038" cy="47625"/>
          </a:xfrm>
          <a:custGeom>
            <a:avLst/>
            <a:gdLst>
              <a:gd name="T0" fmla="*/ 2147483646 w 1"/>
              <a:gd name="T1" fmla="*/ 0 h 1"/>
              <a:gd name="T2" fmla="*/ 2147483646 w 1"/>
              <a:gd name="T3" fmla="*/ 0 h 1"/>
              <a:gd name="T4" fmla="*/ 2147483646 w 1"/>
              <a:gd name="T5" fmla="*/ 0 h 1"/>
              <a:gd name="T6" fmla="*/ 2147483646 w 1"/>
              <a:gd name="T7" fmla="*/ 0 h 1"/>
              <a:gd name="T8" fmla="*/ 2147483646 w 1"/>
              <a:gd name="T9" fmla="*/ 0 h 1"/>
              <a:gd name="T10" fmla="*/ 2147483646 w 1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B952C9CB-08A9-4B89-B1D4-C93E6E4C5AC3}"/>
              </a:ext>
            </a:extLst>
          </p:cNvPr>
          <p:cNvSpPr>
            <a:spLocks/>
          </p:cNvSpPr>
          <p:nvPr userDrawn="1"/>
        </p:nvSpPr>
        <p:spPr bwMode="auto">
          <a:xfrm>
            <a:off x="192088" y="5829300"/>
            <a:ext cx="447675" cy="95250"/>
          </a:xfrm>
          <a:custGeom>
            <a:avLst/>
            <a:gdLst>
              <a:gd name="T0" fmla="*/ 2147483646 w 10322"/>
              <a:gd name="T1" fmla="*/ 0 h 2193"/>
              <a:gd name="T2" fmla="*/ 2147483646 w 10322"/>
              <a:gd name="T3" fmla="*/ 0 h 2193"/>
              <a:gd name="T4" fmla="*/ 2147483646 w 10322"/>
              <a:gd name="T5" fmla="*/ 2147483646 h 2193"/>
              <a:gd name="T6" fmla="*/ 2147483646 w 10322"/>
              <a:gd name="T7" fmla="*/ 2147483646 h 2193"/>
              <a:gd name="T8" fmla="*/ 2147483646 w 10322"/>
              <a:gd name="T9" fmla="*/ 2147483646 h 2193"/>
              <a:gd name="T10" fmla="*/ 0 w 10322"/>
              <a:gd name="T11" fmla="*/ 2147483646 h 2193"/>
              <a:gd name="T12" fmla="*/ 0 w 10322"/>
              <a:gd name="T13" fmla="*/ 2147483646 h 2193"/>
              <a:gd name="T14" fmla="*/ 2147483646 w 10322"/>
              <a:gd name="T15" fmla="*/ 2147483646 h 2193"/>
              <a:gd name="T16" fmla="*/ 2147483646 w 10322"/>
              <a:gd name="T17" fmla="*/ 2147483646 h 2193"/>
              <a:gd name="T18" fmla="*/ 2147483646 w 10322"/>
              <a:gd name="T19" fmla="*/ 2147483646 h 2193"/>
              <a:gd name="T20" fmla="*/ 2147483646 w 10322"/>
              <a:gd name="T21" fmla="*/ 2147483646 h 2193"/>
              <a:gd name="T22" fmla="*/ 2147483646 w 10322"/>
              <a:gd name="T23" fmla="*/ 0 h 219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grpSp>
        <p:nvGrpSpPr>
          <p:cNvPr id="92" name="Google Shape;2356;p30">
            <a:extLst>
              <a:ext uri="{FF2B5EF4-FFF2-40B4-BE49-F238E27FC236}">
                <a16:creationId xmlns:a16="http://schemas.microsoft.com/office/drawing/2014/main" id="{14FC51B2-342D-4567-8A01-EB1466526050}"/>
              </a:ext>
            </a:extLst>
          </p:cNvPr>
          <p:cNvGrpSpPr/>
          <p:nvPr userDrawn="1"/>
        </p:nvGrpSpPr>
        <p:grpSpPr>
          <a:xfrm>
            <a:off x="745421" y="1491609"/>
            <a:ext cx="9867487" cy="4773077"/>
            <a:chOff x="623255" y="927125"/>
            <a:chExt cx="7691377" cy="3871900"/>
          </a:xfrm>
          <a:solidFill>
            <a:schemeClr val="accent5">
              <a:lumMod val="75000"/>
            </a:schemeClr>
          </a:solidFill>
        </p:grpSpPr>
        <p:sp>
          <p:nvSpPr>
            <p:cNvPr id="93" name="Google Shape;2357;p30">
              <a:extLst>
                <a:ext uri="{FF2B5EF4-FFF2-40B4-BE49-F238E27FC236}">
                  <a16:creationId xmlns:a16="http://schemas.microsoft.com/office/drawing/2014/main" id="{355FA6E6-4458-4225-92F6-E64AF965DE2E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94" name="Google Shape;2358;p30">
              <a:extLst>
                <a:ext uri="{FF2B5EF4-FFF2-40B4-BE49-F238E27FC236}">
                  <a16:creationId xmlns:a16="http://schemas.microsoft.com/office/drawing/2014/main" id="{5170DFC8-53E5-44F7-BE1F-2AB9D477776F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95" name="Google Shape;2359;p30">
                <a:extLst>
                  <a:ext uri="{FF2B5EF4-FFF2-40B4-BE49-F238E27FC236}">
                    <a16:creationId xmlns:a16="http://schemas.microsoft.com/office/drawing/2014/main" id="{FEE0EAEF-7E22-407D-87D1-71D5E635B68D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96" name="Google Shape;2360;p30">
                <a:extLst>
                  <a:ext uri="{FF2B5EF4-FFF2-40B4-BE49-F238E27FC236}">
                    <a16:creationId xmlns:a16="http://schemas.microsoft.com/office/drawing/2014/main" id="{8D6EDF5B-6EEA-4544-9329-0FD1A7E7FDD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97" name="Google Shape;2361;p30">
                <a:extLst>
                  <a:ext uri="{FF2B5EF4-FFF2-40B4-BE49-F238E27FC236}">
                    <a16:creationId xmlns:a16="http://schemas.microsoft.com/office/drawing/2014/main" id="{9D341E21-135C-420A-B62F-6BC742DB989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grpSp>
        <p:nvGrpSpPr>
          <p:cNvPr id="98" name="Google Shape;447;p27">
            <a:extLst>
              <a:ext uri="{FF2B5EF4-FFF2-40B4-BE49-F238E27FC236}">
                <a16:creationId xmlns:a16="http://schemas.microsoft.com/office/drawing/2014/main" id="{24CE8AD5-7A01-4D3B-8996-B16B7D76039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393113" y="4049713"/>
            <a:ext cx="2300287" cy="1593850"/>
            <a:chOff x="4799733" y="3457797"/>
            <a:chExt cx="2301388" cy="1593766"/>
          </a:xfrm>
        </p:grpSpPr>
        <p:sp>
          <p:nvSpPr>
            <p:cNvPr id="99" name="Google Shape;448;p27">
              <a:extLst>
                <a:ext uri="{FF2B5EF4-FFF2-40B4-BE49-F238E27FC236}">
                  <a16:creationId xmlns:a16="http://schemas.microsoft.com/office/drawing/2014/main" id="{45CB7834-E952-4B9E-96A5-627571337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3226" y="4441995"/>
              <a:ext cx="133384" cy="122232"/>
            </a:xfrm>
            <a:custGeom>
              <a:avLst/>
              <a:gdLst>
                <a:gd name="T0" fmla="*/ 2147483646 w 2437"/>
                <a:gd name="T1" fmla="*/ 2147483646 h 2211"/>
                <a:gd name="T2" fmla="*/ 2147483646 w 2437"/>
                <a:gd name="T3" fmla="*/ 2147483646 h 2211"/>
                <a:gd name="T4" fmla="*/ 2147483646 w 2437"/>
                <a:gd name="T5" fmla="*/ 2147483646 h 2211"/>
                <a:gd name="T6" fmla="*/ 2147483646 w 2437"/>
                <a:gd name="T7" fmla="*/ 2147483646 h 2211"/>
                <a:gd name="T8" fmla="*/ 2147483646 w 2437"/>
                <a:gd name="T9" fmla="*/ 2147483646 h 2211"/>
                <a:gd name="T10" fmla="*/ 2147483646 w 2437"/>
                <a:gd name="T11" fmla="*/ 2147483646 h 22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00" name="Google Shape;449;p27">
              <a:extLst>
                <a:ext uri="{FF2B5EF4-FFF2-40B4-BE49-F238E27FC236}">
                  <a16:creationId xmlns:a16="http://schemas.microsoft.com/office/drawing/2014/main" id="{B604EBDE-5F65-4F6C-9BA4-C263009F43F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2016" y="4451520"/>
              <a:ext cx="91039" cy="77784"/>
            </a:xfrm>
            <a:custGeom>
              <a:avLst/>
              <a:gdLst>
                <a:gd name="T0" fmla="*/ 2147483646 w 1656"/>
                <a:gd name="T1" fmla="*/ 2147483646 h 1431"/>
                <a:gd name="T2" fmla="*/ 2147483646 w 1656"/>
                <a:gd name="T3" fmla="*/ 2147483646 h 1431"/>
                <a:gd name="T4" fmla="*/ 2147483646 w 1656"/>
                <a:gd name="T5" fmla="*/ 2147483646 h 1431"/>
                <a:gd name="T6" fmla="*/ 2147483646 w 1656"/>
                <a:gd name="T7" fmla="*/ 2147483646 h 1431"/>
                <a:gd name="T8" fmla="*/ 2147483646 w 1656"/>
                <a:gd name="T9" fmla="*/ 2147483646 h 14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01" name="Google Shape;450;p27">
              <a:extLst>
                <a:ext uri="{FF2B5EF4-FFF2-40B4-BE49-F238E27FC236}">
                  <a16:creationId xmlns:a16="http://schemas.microsoft.com/office/drawing/2014/main" id="{DDBD4431-62C4-4C90-9249-C82B4D616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9899" y="4448345"/>
              <a:ext cx="93156" cy="80959"/>
            </a:xfrm>
            <a:custGeom>
              <a:avLst/>
              <a:gdLst>
                <a:gd name="T0" fmla="*/ 2147483646 w 1669"/>
                <a:gd name="T1" fmla="*/ 2147483646 h 1457"/>
                <a:gd name="T2" fmla="*/ 2147483646 w 1669"/>
                <a:gd name="T3" fmla="*/ 2147483646 h 1457"/>
                <a:gd name="T4" fmla="*/ 2147483646 w 1669"/>
                <a:gd name="T5" fmla="*/ 2147483646 h 1457"/>
                <a:gd name="T6" fmla="*/ 2147483646 w 1669"/>
                <a:gd name="T7" fmla="*/ 2147483646 h 1457"/>
                <a:gd name="T8" fmla="*/ 2147483646 w 1669"/>
                <a:gd name="T9" fmla="*/ 2147483646 h 1457"/>
                <a:gd name="T10" fmla="*/ 2147483646 w 1669"/>
                <a:gd name="T11" fmla="*/ 2147483646 h 1457"/>
                <a:gd name="T12" fmla="*/ 2147483646 w 1669"/>
                <a:gd name="T13" fmla="*/ 2147483646 h 1457"/>
                <a:gd name="T14" fmla="*/ 2147483646 w 1669"/>
                <a:gd name="T15" fmla="*/ 2147483646 h 1457"/>
                <a:gd name="T16" fmla="*/ 2147483646 w 1669"/>
                <a:gd name="T17" fmla="*/ 2147483646 h 1457"/>
                <a:gd name="T18" fmla="*/ 2147483646 w 1669"/>
                <a:gd name="T19" fmla="*/ 2147483646 h 1457"/>
                <a:gd name="T20" fmla="*/ 2147483646 w 1669"/>
                <a:gd name="T21" fmla="*/ 2147483646 h 1457"/>
                <a:gd name="T22" fmla="*/ 2147483646 w 1669"/>
                <a:gd name="T23" fmla="*/ 2147483646 h 1457"/>
                <a:gd name="T24" fmla="*/ 2147483646 w 1669"/>
                <a:gd name="T25" fmla="*/ 2147483646 h 1457"/>
                <a:gd name="T26" fmla="*/ 2147483646 w 1669"/>
                <a:gd name="T27" fmla="*/ 2147483646 h 1457"/>
                <a:gd name="T28" fmla="*/ 2147483646 w 1669"/>
                <a:gd name="T29" fmla="*/ 2147483646 h 1457"/>
                <a:gd name="T30" fmla="*/ 2147483646 w 1669"/>
                <a:gd name="T31" fmla="*/ 2147483646 h 1457"/>
                <a:gd name="T32" fmla="*/ 2147483646 w 1669"/>
                <a:gd name="T33" fmla="*/ 2147483646 h 1457"/>
                <a:gd name="T34" fmla="*/ 2147483646 w 1669"/>
                <a:gd name="T35" fmla="*/ 2147483646 h 1457"/>
                <a:gd name="T36" fmla="*/ 2147483646 w 1669"/>
                <a:gd name="T37" fmla="*/ 2147483646 h 1457"/>
                <a:gd name="T38" fmla="*/ 2147483646 w 1669"/>
                <a:gd name="T39" fmla="*/ 2147483646 h 1457"/>
                <a:gd name="T40" fmla="*/ 2147483646 w 1669"/>
                <a:gd name="T41" fmla="*/ 2147483646 h 1457"/>
                <a:gd name="T42" fmla="*/ 2147483646 w 1669"/>
                <a:gd name="T43" fmla="*/ 2147483646 h 1457"/>
                <a:gd name="T44" fmla="*/ 2147483646 w 1669"/>
                <a:gd name="T45" fmla="*/ 2147483646 h 1457"/>
                <a:gd name="T46" fmla="*/ 2147483646 w 1669"/>
                <a:gd name="T47" fmla="*/ 2147483646 h 1457"/>
                <a:gd name="T48" fmla="*/ 2147483646 w 1669"/>
                <a:gd name="T49" fmla="*/ 2147483646 h 1457"/>
                <a:gd name="T50" fmla="*/ 2147483646 w 1669"/>
                <a:gd name="T51" fmla="*/ 2147483646 h 1457"/>
                <a:gd name="T52" fmla="*/ 2147483646 w 1669"/>
                <a:gd name="T53" fmla="*/ 2147483646 h 1457"/>
                <a:gd name="T54" fmla="*/ 2147483646 w 1669"/>
                <a:gd name="T55" fmla="*/ 2147483646 h 1457"/>
                <a:gd name="T56" fmla="*/ 2147483646 w 1669"/>
                <a:gd name="T57" fmla="*/ 2147483646 h 1457"/>
                <a:gd name="T58" fmla="*/ 2147483646 w 1669"/>
                <a:gd name="T59" fmla="*/ 2147483646 h 1457"/>
                <a:gd name="T60" fmla="*/ 2147483646 w 1669"/>
                <a:gd name="T61" fmla="*/ 2147483646 h 1457"/>
                <a:gd name="T62" fmla="*/ 2147483646 w 1669"/>
                <a:gd name="T63" fmla="*/ 2147483646 h 1457"/>
                <a:gd name="T64" fmla="*/ 2147483646 w 1669"/>
                <a:gd name="T65" fmla="*/ 2147483646 h 1457"/>
                <a:gd name="T66" fmla="*/ 2147483646 w 1669"/>
                <a:gd name="T67" fmla="*/ 2147483646 h 1457"/>
                <a:gd name="T68" fmla="*/ 2147483646 w 1669"/>
                <a:gd name="T69" fmla="*/ 2147483646 h 1457"/>
                <a:gd name="T70" fmla="*/ 2147483646 w 1669"/>
                <a:gd name="T71" fmla="*/ 2147483646 h 1457"/>
                <a:gd name="T72" fmla="*/ 2147483646 w 1669"/>
                <a:gd name="T73" fmla="*/ 2147483646 h 1457"/>
                <a:gd name="T74" fmla="*/ 2147483646 w 1669"/>
                <a:gd name="T75" fmla="*/ 2147483646 h 1457"/>
                <a:gd name="T76" fmla="*/ 2147483646 w 1669"/>
                <a:gd name="T77" fmla="*/ 2147483646 h 1457"/>
                <a:gd name="T78" fmla="*/ 2147483646 w 1669"/>
                <a:gd name="T79" fmla="*/ 2147483646 h 1457"/>
                <a:gd name="T80" fmla="*/ 2147483646 w 1669"/>
                <a:gd name="T81" fmla="*/ 2147483646 h 145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lnTo>
                    <a:pt x="239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02" name="Google Shape;451;p27">
              <a:extLst>
                <a:ext uri="{FF2B5EF4-FFF2-40B4-BE49-F238E27FC236}">
                  <a16:creationId xmlns:a16="http://schemas.microsoft.com/office/drawing/2014/main" id="{0D1487EA-28F7-40DB-88D3-474D7786D1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7782" y="4448345"/>
              <a:ext cx="101625" cy="84134"/>
            </a:xfrm>
            <a:custGeom>
              <a:avLst/>
              <a:gdLst>
                <a:gd name="T0" fmla="*/ 2147483646 w 1814"/>
                <a:gd name="T1" fmla="*/ 2147483646 h 1536"/>
                <a:gd name="T2" fmla="*/ 2147483646 w 1814"/>
                <a:gd name="T3" fmla="*/ 2147483646 h 1536"/>
                <a:gd name="T4" fmla="*/ 2147483646 w 1814"/>
                <a:gd name="T5" fmla="*/ 2147483646 h 1536"/>
                <a:gd name="T6" fmla="*/ 2147483646 w 1814"/>
                <a:gd name="T7" fmla="*/ 2147483646 h 1536"/>
                <a:gd name="T8" fmla="*/ 2147483646 w 1814"/>
                <a:gd name="T9" fmla="*/ 2147483646 h 1536"/>
                <a:gd name="T10" fmla="*/ 2147483646 w 1814"/>
                <a:gd name="T11" fmla="*/ 2147483646 h 1536"/>
                <a:gd name="T12" fmla="*/ 2147483646 w 1814"/>
                <a:gd name="T13" fmla="*/ 2147483646 h 1536"/>
                <a:gd name="T14" fmla="*/ 2147483646 w 1814"/>
                <a:gd name="T15" fmla="*/ 2147483646 h 1536"/>
                <a:gd name="T16" fmla="*/ 2147483646 w 1814"/>
                <a:gd name="T17" fmla="*/ 2147483646 h 1536"/>
                <a:gd name="T18" fmla="*/ 2147483646 w 1814"/>
                <a:gd name="T19" fmla="*/ 2147483646 h 1536"/>
                <a:gd name="T20" fmla="*/ 2147483646 w 1814"/>
                <a:gd name="T21" fmla="*/ 2147483646 h 1536"/>
                <a:gd name="T22" fmla="*/ 2147483646 w 1814"/>
                <a:gd name="T23" fmla="*/ 2147483646 h 1536"/>
                <a:gd name="T24" fmla="*/ 2147483646 w 1814"/>
                <a:gd name="T25" fmla="*/ 2147483646 h 1536"/>
                <a:gd name="T26" fmla="*/ 2147483646 w 1814"/>
                <a:gd name="T27" fmla="*/ 2147483646 h 1536"/>
                <a:gd name="T28" fmla="*/ 2147483646 w 1814"/>
                <a:gd name="T29" fmla="*/ 2147483646 h 1536"/>
                <a:gd name="T30" fmla="*/ 2147483646 w 1814"/>
                <a:gd name="T31" fmla="*/ 2147483646 h 1536"/>
                <a:gd name="T32" fmla="*/ 2147483646 w 1814"/>
                <a:gd name="T33" fmla="*/ 2147483646 h 1536"/>
                <a:gd name="T34" fmla="*/ 2147483646 w 1814"/>
                <a:gd name="T35" fmla="*/ 2147483646 h 1536"/>
                <a:gd name="T36" fmla="*/ 2147483646 w 1814"/>
                <a:gd name="T37" fmla="*/ 2147483646 h 1536"/>
                <a:gd name="T38" fmla="*/ 2147483646 w 1814"/>
                <a:gd name="T39" fmla="*/ 2147483646 h 1536"/>
                <a:gd name="T40" fmla="*/ 2147483646 w 1814"/>
                <a:gd name="T41" fmla="*/ 2147483646 h 1536"/>
                <a:gd name="T42" fmla="*/ 2147483646 w 1814"/>
                <a:gd name="T43" fmla="*/ 2147483646 h 1536"/>
                <a:gd name="T44" fmla="*/ 2147483646 w 1814"/>
                <a:gd name="T45" fmla="*/ 2147483646 h 1536"/>
                <a:gd name="T46" fmla="*/ 2147483646 w 1814"/>
                <a:gd name="T47" fmla="*/ 2147483646 h 1536"/>
                <a:gd name="T48" fmla="*/ 2147483646 w 1814"/>
                <a:gd name="T49" fmla="*/ 2147483646 h 1536"/>
                <a:gd name="T50" fmla="*/ 2147483646 w 1814"/>
                <a:gd name="T51" fmla="*/ 2147483646 h 1536"/>
                <a:gd name="T52" fmla="*/ 2147483646 w 1814"/>
                <a:gd name="T53" fmla="*/ 2147483646 h 1536"/>
                <a:gd name="T54" fmla="*/ 2147483646 w 1814"/>
                <a:gd name="T55" fmla="*/ 2147483646 h 1536"/>
                <a:gd name="T56" fmla="*/ 2147483646 w 1814"/>
                <a:gd name="T57" fmla="*/ 2147483646 h 1536"/>
                <a:gd name="T58" fmla="*/ 2147483646 w 1814"/>
                <a:gd name="T59" fmla="*/ 2147483646 h 1536"/>
                <a:gd name="T60" fmla="*/ 2147483646 w 1814"/>
                <a:gd name="T61" fmla="*/ 2147483646 h 1536"/>
                <a:gd name="T62" fmla="*/ 2147483646 w 1814"/>
                <a:gd name="T63" fmla="*/ 2147483646 h 1536"/>
                <a:gd name="T64" fmla="*/ 2147483646 w 1814"/>
                <a:gd name="T65" fmla="*/ 2147483646 h 1536"/>
                <a:gd name="T66" fmla="*/ 2147483646 w 1814"/>
                <a:gd name="T67" fmla="*/ 2147483646 h 1536"/>
                <a:gd name="T68" fmla="*/ 2147483646 w 1814"/>
                <a:gd name="T69" fmla="*/ 2147483646 h 1536"/>
                <a:gd name="T70" fmla="*/ 2147483646 w 1814"/>
                <a:gd name="T71" fmla="*/ 2147483646 h 1536"/>
                <a:gd name="T72" fmla="*/ 2147483646 w 1814"/>
                <a:gd name="T73" fmla="*/ 2147483646 h 1536"/>
                <a:gd name="T74" fmla="*/ 2147483646 w 1814"/>
                <a:gd name="T75" fmla="*/ 2147483646 h 1536"/>
                <a:gd name="T76" fmla="*/ 2147483646 w 1814"/>
                <a:gd name="T77" fmla="*/ 2147483646 h 1536"/>
                <a:gd name="T78" fmla="*/ 2147483646 w 1814"/>
                <a:gd name="T79" fmla="*/ 2147483646 h 1536"/>
                <a:gd name="T80" fmla="*/ 2147483646 w 1814"/>
                <a:gd name="T81" fmla="*/ 2147483646 h 1536"/>
                <a:gd name="T82" fmla="*/ 2147483646 w 1814"/>
                <a:gd name="T83" fmla="*/ 2147483646 h 1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lnTo>
                    <a:pt x="768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lnTo>
                    <a:pt x="106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03" name="Google Shape;452;p27">
              <a:extLst>
                <a:ext uri="{FF2B5EF4-FFF2-40B4-BE49-F238E27FC236}">
                  <a16:creationId xmlns:a16="http://schemas.microsoft.com/office/drawing/2014/main" id="{588F9B7C-278E-4608-AF9E-C6712B07A6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9733" y="3864176"/>
              <a:ext cx="1238557" cy="1187387"/>
            </a:xfrm>
            <a:custGeom>
              <a:avLst/>
              <a:gdLst>
                <a:gd name="T0" fmla="*/ 2147483646 w 22395"/>
                <a:gd name="T1" fmla="*/ 2147483646 h 21477"/>
                <a:gd name="T2" fmla="*/ 2147483646 w 22395"/>
                <a:gd name="T3" fmla="*/ 2147483646 h 21477"/>
                <a:gd name="T4" fmla="*/ 2147483646 w 22395"/>
                <a:gd name="T5" fmla="*/ 2147483646 h 21477"/>
                <a:gd name="T6" fmla="*/ 2147483646 w 22395"/>
                <a:gd name="T7" fmla="*/ 2147483646 h 21477"/>
                <a:gd name="T8" fmla="*/ 2147483646 w 22395"/>
                <a:gd name="T9" fmla="*/ 2147483646 h 21477"/>
                <a:gd name="T10" fmla="*/ 2147483646 w 22395"/>
                <a:gd name="T11" fmla="*/ 2147483646 h 21477"/>
                <a:gd name="T12" fmla="*/ 2147483646 w 22395"/>
                <a:gd name="T13" fmla="*/ 2147483646 h 21477"/>
                <a:gd name="T14" fmla="*/ 2147483646 w 22395"/>
                <a:gd name="T15" fmla="*/ 2147483646 h 21477"/>
                <a:gd name="T16" fmla="*/ 2147483646 w 22395"/>
                <a:gd name="T17" fmla="*/ 2147483646 h 21477"/>
                <a:gd name="T18" fmla="*/ 2147483646 w 22395"/>
                <a:gd name="T19" fmla="*/ 2147483646 h 21477"/>
                <a:gd name="T20" fmla="*/ 2147483646 w 22395"/>
                <a:gd name="T21" fmla="*/ 2147483646 h 21477"/>
                <a:gd name="T22" fmla="*/ 2147483646 w 22395"/>
                <a:gd name="T23" fmla="*/ 2147483646 h 21477"/>
                <a:gd name="T24" fmla="*/ 2147483646 w 22395"/>
                <a:gd name="T25" fmla="*/ 2147483646 h 21477"/>
                <a:gd name="T26" fmla="*/ 2147483646 w 22395"/>
                <a:gd name="T27" fmla="*/ 2147483646 h 21477"/>
                <a:gd name="T28" fmla="*/ 2147483646 w 22395"/>
                <a:gd name="T29" fmla="*/ 2147483646 h 21477"/>
                <a:gd name="T30" fmla="*/ 2147483646 w 22395"/>
                <a:gd name="T31" fmla="*/ 2147483646 h 2147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04" name="Google Shape;453;p27">
              <a:extLst>
                <a:ext uri="{FF2B5EF4-FFF2-40B4-BE49-F238E27FC236}">
                  <a16:creationId xmlns:a16="http://schemas.microsoft.com/office/drawing/2014/main" id="{0AD7CFDF-FE20-4DEE-8869-80C4726C9F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6311" y="3875288"/>
              <a:ext cx="1026838" cy="1046107"/>
            </a:xfrm>
            <a:custGeom>
              <a:avLst/>
              <a:gdLst>
                <a:gd name="T0" fmla="*/ 2147483646 w 18583"/>
                <a:gd name="T1" fmla="*/ 0 h 18937"/>
                <a:gd name="T2" fmla="*/ 2147483646 w 18583"/>
                <a:gd name="T3" fmla="*/ 2147483646 h 18937"/>
                <a:gd name="T4" fmla="*/ 2147483646 w 18583"/>
                <a:gd name="T5" fmla="*/ 2147483646 h 18937"/>
                <a:gd name="T6" fmla="*/ 0 w 18583"/>
                <a:gd name="T7" fmla="*/ 2147483646 h 18937"/>
                <a:gd name="T8" fmla="*/ 0 w 18583"/>
                <a:gd name="T9" fmla="*/ 2147483646 h 18937"/>
                <a:gd name="T10" fmla="*/ 2147483646 w 18583"/>
                <a:gd name="T11" fmla="*/ 2147483646 h 18937"/>
                <a:gd name="T12" fmla="*/ 2147483646 w 18583"/>
                <a:gd name="T13" fmla="*/ 2147483646 h 18937"/>
                <a:gd name="T14" fmla="*/ 2147483646 w 18583"/>
                <a:gd name="T15" fmla="*/ 2147483646 h 18937"/>
                <a:gd name="T16" fmla="*/ 2147483646 w 18583"/>
                <a:gd name="T17" fmla="*/ 0 h 1893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05" name="Google Shape;454;p27">
              <a:extLst>
                <a:ext uri="{FF2B5EF4-FFF2-40B4-BE49-F238E27FC236}">
                  <a16:creationId xmlns:a16="http://schemas.microsoft.com/office/drawing/2014/main" id="{A2C81612-2449-4E61-8281-173D9F62C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8102" y="3941959"/>
              <a:ext cx="76219" cy="66671"/>
            </a:xfrm>
            <a:custGeom>
              <a:avLst/>
              <a:gdLst>
                <a:gd name="T0" fmla="*/ 0 w 1377"/>
                <a:gd name="T1" fmla="*/ 2147483646 h 1219"/>
                <a:gd name="T2" fmla="*/ 0 w 1377"/>
                <a:gd name="T3" fmla="*/ 2147483646 h 1219"/>
                <a:gd name="T4" fmla="*/ 2147483646 w 1377"/>
                <a:gd name="T5" fmla="*/ 2147483646 h 1219"/>
                <a:gd name="T6" fmla="*/ 2147483646 w 1377"/>
                <a:gd name="T7" fmla="*/ 2147483646 h 1219"/>
                <a:gd name="T8" fmla="*/ 2147483646 w 1377"/>
                <a:gd name="T9" fmla="*/ 2147483646 h 1219"/>
                <a:gd name="T10" fmla="*/ 2147483646 w 1377"/>
                <a:gd name="T11" fmla="*/ 2147483646 h 1219"/>
                <a:gd name="T12" fmla="*/ 0 w 1377"/>
                <a:gd name="T13" fmla="*/ 2147483646 h 12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06" name="Google Shape;455;p27">
              <a:extLst>
                <a:ext uri="{FF2B5EF4-FFF2-40B4-BE49-F238E27FC236}">
                  <a16:creationId xmlns:a16="http://schemas.microsoft.com/office/drawing/2014/main" id="{AF62B3FA-0DF5-4B83-A79D-11FA7C4F976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6610" y="4113400"/>
              <a:ext cx="76219" cy="69846"/>
            </a:xfrm>
            <a:custGeom>
              <a:avLst/>
              <a:gdLst>
                <a:gd name="T0" fmla="*/ 2147483646 w 1377"/>
                <a:gd name="T1" fmla="*/ 2147483646 h 1259"/>
                <a:gd name="T2" fmla="*/ 2147483646 w 1377"/>
                <a:gd name="T3" fmla="*/ 2147483646 h 1259"/>
                <a:gd name="T4" fmla="*/ 2147483646 w 1377"/>
                <a:gd name="T5" fmla="*/ 2147483646 h 1259"/>
                <a:gd name="T6" fmla="*/ 2147483646 w 1377"/>
                <a:gd name="T7" fmla="*/ 2147483646 h 1259"/>
                <a:gd name="T8" fmla="*/ 2147483646 w 1377"/>
                <a:gd name="T9" fmla="*/ 2147483646 h 1259"/>
                <a:gd name="T10" fmla="*/ 2147483646 w 1377"/>
                <a:gd name="T11" fmla="*/ 2147483646 h 1259"/>
                <a:gd name="T12" fmla="*/ 2147483646 w 1377"/>
                <a:gd name="T13" fmla="*/ 2147483646 h 1259"/>
                <a:gd name="T14" fmla="*/ 2147483646 w 1377"/>
                <a:gd name="T15" fmla="*/ 2147483646 h 125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07" name="Google Shape;456;p27">
              <a:extLst>
                <a:ext uri="{FF2B5EF4-FFF2-40B4-BE49-F238E27FC236}">
                  <a16:creationId xmlns:a16="http://schemas.microsoft.com/office/drawing/2014/main" id="{4AF54185-62E7-4E3B-94FA-CCB3DA6E18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5758" y="3984819"/>
              <a:ext cx="55047" cy="49210"/>
            </a:xfrm>
            <a:custGeom>
              <a:avLst/>
              <a:gdLst>
                <a:gd name="T0" fmla="*/ 2147483646 w 993"/>
                <a:gd name="T1" fmla="*/ 2147483646 h 888"/>
                <a:gd name="T2" fmla="*/ 2147483646 w 993"/>
                <a:gd name="T3" fmla="*/ 2147483646 h 888"/>
                <a:gd name="T4" fmla="*/ 2147483646 w 993"/>
                <a:gd name="T5" fmla="*/ 2147483646 h 888"/>
                <a:gd name="T6" fmla="*/ 2147483646 w 993"/>
                <a:gd name="T7" fmla="*/ 2147483646 h 888"/>
                <a:gd name="T8" fmla="*/ 2147483646 w 993"/>
                <a:gd name="T9" fmla="*/ 2147483646 h 888"/>
                <a:gd name="T10" fmla="*/ 2147483646 w 993"/>
                <a:gd name="T11" fmla="*/ 2147483646 h 888"/>
                <a:gd name="T12" fmla="*/ 2147483646 w 993"/>
                <a:gd name="T13" fmla="*/ 2147483646 h 8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lnTo>
                    <a:pt x="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08" name="Google Shape;457;p27">
              <a:extLst>
                <a:ext uri="{FF2B5EF4-FFF2-40B4-BE49-F238E27FC236}">
                  <a16:creationId xmlns:a16="http://schemas.microsoft.com/office/drawing/2014/main" id="{B303D779-EB01-4549-8913-82F8BA9FC5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5532" y="4024505"/>
              <a:ext cx="55047" cy="50797"/>
            </a:xfrm>
            <a:custGeom>
              <a:avLst/>
              <a:gdLst>
                <a:gd name="T0" fmla="*/ 2147483646 w 994"/>
                <a:gd name="T1" fmla="*/ 2147483646 h 911"/>
                <a:gd name="T2" fmla="*/ 2147483646 w 994"/>
                <a:gd name="T3" fmla="*/ 2147483646 h 911"/>
                <a:gd name="T4" fmla="*/ 2147483646 w 994"/>
                <a:gd name="T5" fmla="*/ 2147483646 h 911"/>
                <a:gd name="T6" fmla="*/ 2147483646 w 994"/>
                <a:gd name="T7" fmla="*/ 2147483646 h 911"/>
                <a:gd name="T8" fmla="*/ 2147483646 w 994"/>
                <a:gd name="T9" fmla="*/ 2147483646 h 911"/>
                <a:gd name="T10" fmla="*/ 2147483646 w 994"/>
                <a:gd name="T11" fmla="*/ 2147483646 h 911"/>
                <a:gd name="T12" fmla="*/ 2147483646 w 994"/>
                <a:gd name="T13" fmla="*/ 2147483646 h 911"/>
                <a:gd name="T14" fmla="*/ 2147483646 w 994"/>
                <a:gd name="T15" fmla="*/ 2147483646 h 911"/>
                <a:gd name="T16" fmla="*/ 2147483646 w 994"/>
                <a:gd name="T17" fmla="*/ 2147483646 h 9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09" name="Google Shape;458;p27">
              <a:extLst>
                <a:ext uri="{FF2B5EF4-FFF2-40B4-BE49-F238E27FC236}">
                  <a16:creationId xmlns:a16="http://schemas.microsoft.com/office/drawing/2014/main" id="{2B41419F-B6C0-4636-A76B-CCEA0C7B4C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5305" y="4067365"/>
              <a:ext cx="55047" cy="47622"/>
            </a:xfrm>
            <a:custGeom>
              <a:avLst/>
              <a:gdLst>
                <a:gd name="T0" fmla="*/ 2147483646 w 994"/>
                <a:gd name="T1" fmla="*/ 0 h 874"/>
                <a:gd name="T2" fmla="*/ 2147483646 w 994"/>
                <a:gd name="T3" fmla="*/ 2147483646 h 874"/>
                <a:gd name="T4" fmla="*/ 2147483646 w 994"/>
                <a:gd name="T5" fmla="*/ 2147483646 h 874"/>
                <a:gd name="T6" fmla="*/ 2147483646 w 994"/>
                <a:gd name="T7" fmla="*/ 2147483646 h 874"/>
                <a:gd name="T8" fmla="*/ 2147483646 w 994"/>
                <a:gd name="T9" fmla="*/ 2147483646 h 874"/>
                <a:gd name="T10" fmla="*/ 2147483646 w 994"/>
                <a:gd name="T11" fmla="*/ 0 h 874"/>
                <a:gd name="T12" fmla="*/ 2147483646 w 994"/>
                <a:gd name="T13" fmla="*/ 0 h 8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10" name="Google Shape;459;p27">
              <a:extLst>
                <a:ext uri="{FF2B5EF4-FFF2-40B4-BE49-F238E27FC236}">
                  <a16:creationId xmlns:a16="http://schemas.microsoft.com/office/drawing/2014/main" id="{FE5A8FE7-0CA4-434B-8BEC-6FD22D88D6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4266" y="4157848"/>
              <a:ext cx="55047" cy="49209"/>
            </a:xfrm>
            <a:custGeom>
              <a:avLst/>
              <a:gdLst>
                <a:gd name="T0" fmla="*/ 2147483646 w 993"/>
                <a:gd name="T1" fmla="*/ 2147483646 h 875"/>
                <a:gd name="T2" fmla="*/ 2147483646 w 993"/>
                <a:gd name="T3" fmla="*/ 2147483646 h 875"/>
                <a:gd name="T4" fmla="*/ 2147483646 w 993"/>
                <a:gd name="T5" fmla="*/ 2147483646 h 875"/>
                <a:gd name="T6" fmla="*/ 2147483646 w 993"/>
                <a:gd name="T7" fmla="*/ 2147483646 h 875"/>
                <a:gd name="T8" fmla="*/ 2147483646 w 993"/>
                <a:gd name="T9" fmla="*/ 2147483646 h 875"/>
                <a:gd name="T10" fmla="*/ 2147483646 w 993"/>
                <a:gd name="T11" fmla="*/ 2147483646 h 875"/>
                <a:gd name="T12" fmla="*/ 2147483646 w 993"/>
                <a:gd name="T13" fmla="*/ 2147483646 h 8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lnTo>
                    <a:pt x="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11" name="Google Shape;460;p27">
              <a:extLst>
                <a:ext uri="{FF2B5EF4-FFF2-40B4-BE49-F238E27FC236}">
                  <a16:creationId xmlns:a16="http://schemas.microsoft.com/office/drawing/2014/main" id="{EF8CF856-6142-4667-B302-351C6900BD3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4039" y="4199121"/>
              <a:ext cx="55047" cy="49209"/>
            </a:xfrm>
            <a:custGeom>
              <a:avLst/>
              <a:gdLst>
                <a:gd name="T0" fmla="*/ 2147483646 w 994"/>
                <a:gd name="T1" fmla="*/ 2147483646 h 914"/>
                <a:gd name="T2" fmla="*/ 2147483646 w 994"/>
                <a:gd name="T3" fmla="*/ 2147483646 h 914"/>
                <a:gd name="T4" fmla="*/ 2147483646 w 994"/>
                <a:gd name="T5" fmla="*/ 2147483646 h 914"/>
                <a:gd name="T6" fmla="*/ 2147483646 w 994"/>
                <a:gd name="T7" fmla="*/ 2147483646 h 914"/>
                <a:gd name="T8" fmla="*/ 2147483646 w 994"/>
                <a:gd name="T9" fmla="*/ 2147483646 h 914"/>
                <a:gd name="T10" fmla="*/ 2147483646 w 994"/>
                <a:gd name="T11" fmla="*/ 2147483646 h 914"/>
                <a:gd name="T12" fmla="*/ 2147483646 w 994"/>
                <a:gd name="T13" fmla="*/ 2147483646 h 914"/>
                <a:gd name="T14" fmla="*/ 2147483646 w 994"/>
                <a:gd name="T15" fmla="*/ 2147483646 h 914"/>
                <a:gd name="T16" fmla="*/ 2147483646 w 994"/>
                <a:gd name="T17" fmla="*/ 2147483646 h 9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12" name="Google Shape;461;p27">
              <a:extLst>
                <a:ext uri="{FF2B5EF4-FFF2-40B4-BE49-F238E27FC236}">
                  <a16:creationId xmlns:a16="http://schemas.microsoft.com/office/drawing/2014/main" id="{52E94EF2-1856-403E-96F6-35537C6218D0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5929" y="4240394"/>
              <a:ext cx="55047" cy="49209"/>
            </a:xfrm>
            <a:custGeom>
              <a:avLst/>
              <a:gdLst>
                <a:gd name="T0" fmla="*/ 2147483646 w 994"/>
                <a:gd name="T1" fmla="*/ 2147483646 h 888"/>
                <a:gd name="T2" fmla="*/ 2147483646 w 994"/>
                <a:gd name="T3" fmla="*/ 2147483646 h 888"/>
                <a:gd name="T4" fmla="*/ 2147483646 w 994"/>
                <a:gd name="T5" fmla="*/ 2147483646 h 888"/>
                <a:gd name="T6" fmla="*/ 2147483646 w 994"/>
                <a:gd name="T7" fmla="*/ 2147483646 h 888"/>
                <a:gd name="T8" fmla="*/ 2147483646 w 994"/>
                <a:gd name="T9" fmla="*/ 2147483646 h 888"/>
                <a:gd name="T10" fmla="*/ 2147483646 w 994"/>
                <a:gd name="T11" fmla="*/ 2147483646 h 888"/>
                <a:gd name="T12" fmla="*/ 2147483646 w 994"/>
                <a:gd name="T13" fmla="*/ 2147483646 h 8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13" name="Google Shape;462;p27">
              <a:extLst>
                <a:ext uri="{FF2B5EF4-FFF2-40B4-BE49-F238E27FC236}">
                  <a16:creationId xmlns:a16="http://schemas.microsoft.com/office/drawing/2014/main" id="{23FAE1F1-3F7B-4C0F-A602-E29798A77F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4891" y="4332464"/>
              <a:ext cx="57164" cy="47622"/>
            </a:xfrm>
            <a:custGeom>
              <a:avLst/>
              <a:gdLst>
                <a:gd name="T0" fmla="*/ 2147483646 w 1047"/>
                <a:gd name="T1" fmla="*/ 0 h 888"/>
                <a:gd name="T2" fmla="*/ 2147483646 w 1047"/>
                <a:gd name="T3" fmla="*/ 2147483646 h 888"/>
                <a:gd name="T4" fmla="*/ 2147483646 w 1047"/>
                <a:gd name="T5" fmla="*/ 2147483646 h 888"/>
                <a:gd name="T6" fmla="*/ 2147483646 w 1047"/>
                <a:gd name="T7" fmla="*/ 2147483646 h 888"/>
                <a:gd name="T8" fmla="*/ 2147483646 w 1047"/>
                <a:gd name="T9" fmla="*/ 2147483646 h 888"/>
                <a:gd name="T10" fmla="*/ 2147483646 w 1047"/>
                <a:gd name="T11" fmla="*/ 0 h 888"/>
                <a:gd name="T12" fmla="*/ 2147483646 w 1047"/>
                <a:gd name="T13" fmla="*/ 0 h 8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14" name="Google Shape;463;p27">
              <a:extLst>
                <a:ext uri="{FF2B5EF4-FFF2-40B4-BE49-F238E27FC236}">
                  <a16:creationId xmlns:a16="http://schemas.microsoft.com/office/drawing/2014/main" id="{9B0F93F3-EA3E-4C9C-BD64-67513E4927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4664" y="4372149"/>
              <a:ext cx="55047" cy="50797"/>
            </a:xfrm>
            <a:custGeom>
              <a:avLst/>
              <a:gdLst>
                <a:gd name="T0" fmla="*/ 2147483646 w 994"/>
                <a:gd name="T1" fmla="*/ 2147483646 h 911"/>
                <a:gd name="T2" fmla="*/ 2147483646 w 994"/>
                <a:gd name="T3" fmla="*/ 2147483646 h 911"/>
                <a:gd name="T4" fmla="*/ 2147483646 w 994"/>
                <a:gd name="T5" fmla="*/ 2147483646 h 911"/>
                <a:gd name="T6" fmla="*/ 2147483646 w 994"/>
                <a:gd name="T7" fmla="*/ 2147483646 h 911"/>
                <a:gd name="T8" fmla="*/ 2147483646 w 994"/>
                <a:gd name="T9" fmla="*/ 2147483646 h 911"/>
                <a:gd name="T10" fmla="*/ 2147483646 w 994"/>
                <a:gd name="T11" fmla="*/ 2147483646 h 911"/>
                <a:gd name="T12" fmla="*/ 2147483646 w 994"/>
                <a:gd name="T13" fmla="*/ 2147483646 h 911"/>
                <a:gd name="T14" fmla="*/ 2147483646 w 994"/>
                <a:gd name="T15" fmla="*/ 2147483646 h 911"/>
                <a:gd name="T16" fmla="*/ 2147483646 w 994"/>
                <a:gd name="T17" fmla="*/ 2147483646 h 9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15" name="Google Shape;464;p27">
              <a:extLst>
                <a:ext uri="{FF2B5EF4-FFF2-40B4-BE49-F238E27FC236}">
                  <a16:creationId xmlns:a16="http://schemas.microsoft.com/office/drawing/2014/main" id="{0A6AAE95-1171-40F9-927C-A758C7604B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4438" y="4415010"/>
              <a:ext cx="55047" cy="47622"/>
            </a:xfrm>
            <a:custGeom>
              <a:avLst/>
              <a:gdLst>
                <a:gd name="T0" fmla="*/ 0 w 993"/>
                <a:gd name="T1" fmla="*/ 2147483646 h 875"/>
                <a:gd name="T2" fmla="*/ 2147483646 w 993"/>
                <a:gd name="T3" fmla="*/ 2147483646 h 875"/>
                <a:gd name="T4" fmla="*/ 2147483646 w 993"/>
                <a:gd name="T5" fmla="*/ 2147483646 h 875"/>
                <a:gd name="T6" fmla="*/ 2147483646 w 993"/>
                <a:gd name="T7" fmla="*/ 2147483646 h 875"/>
                <a:gd name="T8" fmla="*/ 2147483646 w 993"/>
                <a:gd name="T9" fmla="*/ 2147483646 h 875"/>
                <a:gd name="T10" fmla="*/ 2147483646 w 993"/>
                <a:gd name="T11" fmla="*/ 2147483646 h 875"/>
                <a:gd name="T12" fmla="*/ 0 w 993"/>
                <a:gd name="T13" fmla="*/ 2147483646 h 8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16" name="Google Shape;465;p27">
              <a:extLst>
                <a:ext uri="{FF2B5EF4-FFF2-40B4-BE49-F238E27FC236}">
                  <a16:creationId xmlns:a16="http://schemas.microsoft.com/office/drawing/2014/main" id="{99F3C4FA-E35C-44B5-AA1A-C41207554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5515" y="4505492"/>
              <a:ext cx="55047" cy="49210"/>
            </a:xfrm>
            <a:custGeom>
              <a:avLst/>
              <a:gdLst>
                <a:gd name="T0" fmla="*/ 2147483646 w 994"/>
                <a:gd name="T1" fmla="*/ 0 h 874"/>
                <a:gd name="T2" fmla="*/ 2147483646 w 994"/>
                <a:gd name="T3" fmla="*/ 2147483646 h 874"/>
                <a:gd name="T4" fmla="*/ 2147483646 w 994"/>
                <a:gd name="T5" fmla="*/ 2147483646 h 874"/>
                <a:gd name="T6" fmla="*/ 2147483646 w 994"/>
                <a:gd name="T7" fmla="*/ 2147483646 h 874"/>
                <a:gd name="T8" fmla="*/ 2147483646 w 994"/>
                <a:gd name="T9" fmla="*/ 2147483646 h 874"/>
                <a:gd name="T10" fmla="*/ 2147483646 w 994"/>
                <a:gd name="T11" fmla="*/ 0 h 874"/>
                <a:gd name="T12" fmla="*/ 2147483646 w 994"/>
                <a:gd name="T13" fmla="*/ 0 h 8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17" name="Google Shape;466;p27">
              <a:extLst>
                <a:ext uri="{FF2B5EF4-FFF2-40B4-BE49-F238E27FC236}">
                  <a16:creationId xmlns:a16="http://schemas.microsoft.com/office/drawing/2014/main" id="{D58EE585-FFE1-42E0-A526-C4C2A39F9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3172" y="4546765"/>
              <a:ext cx="59281" cy="49210"/>
            </a:xfrm>
            <a:custGeom>
              <a:avLst/>
              <a:gdLst>
                <a:gd name="T0" fmla="*/ 2147483646 w 1047"/>
                <a:gd name="T1" fmla="*/ 0 h 914"/>
                <a:gd name="T2" fmla="*/ 2147483646 w 1047"/>
                <a:gd name="T3" fmla="*/ 2147483646 h 914"/>
                <a:gd name="T4" fmla="*/ 2147483646 w 1047"/>
                <a:gd name="T5" fmla="*/ 2147483646 h 914"/>
                <a:gd name="T6" fmla="*/ 2147483646 w 1047"/>
                <a:gd name="T7" fmla="*/ 2147483646 h 914"/>
                <a:gd name="T8" fmla="*/ 2147483646 w 1047"/>
                <a:gd name="T9" fmla="*/ 2147483646 h 914"/>
                <a:gd name="T10" fmla="*/ 2147483646 w 1047"/>
                <a:gd name="T11" fmla="*/ 2147483646 h 914"/>
                <a:gd name="T12" fmla="*/ 2147483646 w 1047"/>
                <a:gd name="T13" fmla="*/ 2147483646 h 914"/>
                <a:gd name="T14" fmla="*/ 2147483646 w 1047"/>
                <a:gd name="T15" fmla="*/ 2147483646 h 914"/>
                <a:gd name="T16" fmla="*/ 2147483646 w 1047"/>
                <a:gd name="T17" fmla="*/ 0 h 9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18" name="Google Shape;467;p27">
              <a:extLst>
                <a:ext uri="{FF2B5EF4-FFF2-40B4-BE49-F238E27FC236}">
                  <a16:creationId xmlns:a16="http://schemas.microsoft.com/office/drawing/2014/main" id="{3F14B974-96E9-455C-8CE9-DADB4D140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2944" y="4588037"/>
              <a:ext cx="55047" cy="49210"/>
            </a:xfrm>
            <a:custGeom>
              <a:avLst/>
              <a:gdLst>
                <a:gd name="T0" fmla="*/ 2147483646 w 993"/>
                <a:gd name="T1" fmla="*/ 2147483646 h 888"/>
                <a:gd name="T2" fmla="*/ 2147483646 w 993"/>
                <a:gd name="T3" fmla="*/ 2147483646 h 888"/>
                <a:gd name="T4" fmla="*/ 2147483646 w 993"/>
                <a:gd name="T5" fmla="*/ 2147483646 h 888"/>
                <a:gd name="T6" fmla="*/ 2147483646 w 993"/>
                <a:gd name="T7" fmla="*/ 2147483646 h 888"/>
                <a:gd name="T8" fmla="*/ 2147483646 w 993"/>
                <a:gd name="T9" fmla="*/ 2147483646 h 888"/>
                <a:gd name="T10" fmla="*/ 2147483646 w 993"/>
                <a:gd name="T11" fmla="*/ 2147483646 h 888"/>
                <a:gd name="T12" fmla="*/ 2147483646 w 993"/>
                <a:gd name="T13" fmla="*/ 2147483646 h 8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lnTo>
                    <a:pt x="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19" name="Google Shape;468;p27">
              <a:extLst>
                <a:ext uri="{FF2B5EF4-FFF2-40B4-BE49-F238E27FC236}">
                  <a16:creationId xmlns:a16="http://schemas.microsoft.com/office/drawing/2014/main" id="{DCE00A9F-F652-42D4-88A8-B553F3C62D5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6140" y="4678521"/>
              <a:ext cx="55047" cy="49209"/>
            </a:xfrm>
            <a:custGeom>
              <a:avLst/>
              <a:gdLst>
                <a:gd name="T0" fmla="*/ 2147483646 w 994"/>
                <a:gd name="T1" fmla="*/ 0 h 887"/>
                <a:gd name="T2" fmla="*/ 2147483646 w 994"/>
                <a:gd name="T3" fmla="*/ 2147483646 h 887"/>
                <a:gd name="T4" fmla="*/ 2147483646 w 994"/>
                <a:gd name="T5" fmla="*/ 2147483646 h 887"/>
                <a:gd name="T6" fmla="*/ 2147483646 w 994"/>
                <a:gd name="T7" fmla="*/ 2147483646 h 887"/>
                <a:gd name="T8" fmla="*/ 2147483646 w 994"/>
                <a:gd name="T9" fmla="*/ 2147483646 h 887"/>
                <a:gd name="T10" fmla="*/ 2147483646 w 994"/>
                <a:gd name="T11" fmla="*/ 0 h 887"/>
                <a:gd name="T12" fmla="*/ 2147483646 w 994"/>
                <a:gd name="T13" fmla="*/ 0 h 88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20" name="Google Shape;469;p27">
              <a:extLst>
                <a:ext uri="{FF2B5EF4-FFF2-40B4-BE49-F238E27FC236}">
                  <a16:creationId xmlns:a16="http://schemas.microsoft.com/office/drawing/2014/main" id="{59587BDA-F54B-4867-B2AA-7420974091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5913" y="4719793"/>
              <a:ext cx="55047" cy="50797"/>
            </a:xfrm>
            <a:custGeom>
              <a:avLst/>
              <a:gdLst>
                <a:gd name="T0" fmla="*/ 2147483646 w 994"/>
                <a:gd name="T1" fmla="*/ 0 h 911"/>
                <a:gd name="T2" fmla="*/ 2147483646 w 994"/>
                <a:gd name="T3" fmla="*/ 2147483646 h 911"/>
                <a:gd name="T4" fmla="*/ 2147483646 w 994"/>
                <a:gd name="T5" fmla="*/ 2147483646 h 911"/>
                <a:gd name="T6" fmla="*/ 2147483646 w 994"/>
                <a:gd name="T7" fmla="*/ 2147483646 h 911"/>
                <a:gd name="T8" fmla="*/ 2147483646 w 994"/>
                <a:gd name="T9" fmla="*/ 2147483646 h 911"/>
                <a:gd name="T10" fmla="*/ 2147483646 w 994"/>
                <a:gd name="T11" fmla="*/ 2147483646 h 911"/>
                <a:gd name="T12" fmla="*/ 2147483646 w 994"/>
                <a:gd name="T13" fmla="*/ 2147483646 h 911"/>
                <a:gd name="T14" fmla="*/ 2147483646 w 994"/>
                <a:gd name="T15" fmla="*/ 2147483646 h 911"/>
                <a:gd name="T16" fmla="*/ 2147483646 w 994"/>
                <a:gd name="T17" fmla="*/ 0 h 9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21" name="Google Shape;470;p27">
              <a:extLst>
                <a:ext uri="{FF2B5EF4-FFF2-40B4-BE49-F238E27FC236}">
                  <a16:creationId xmlns:a16="http://schemas.microsoft.com/office/drawing/2014/main" id="{88D99455-A95D-4681-A7C8-5235FACDA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3569" y="4761066"/>
              <a:ext cx="55047" cy="49209"/>
            </a:xfrm>
            <a:custGeom>
              <a:avLst/>
              <a:gdLst>
                <a:gd name="T0" fmla="*/ 2147483646 w 993"/>
                <a:gd name="T1" fmla="*/ 2147483646 h 875"/>
                <a:gd name="T2" fmla="*/ 2147483646 w 993"/>
                <a:gd name="T3" fmla="*/ 2147483646 h 875"/>
                <a:gd name="T4" fmla="*/ 2147483646 w 993"/>
                <a:gd name="T5" fmla="*/ 2147483646 h 875"/>
                <a:gd name="T6" fmla="*/ 2147483646 w 993"/>
                <a:gd name="T7" fmla="*/ 2147483646 h 875"/>
                <a:gd name="T8" fmla="*/ 2147483646 w 993"/>
                <a:gd name="T9" fmla="*/ 2147483646 h 875"/>
                <a:gd name="T10" fmla="*/ 2147483646 w 993"/>
                <a:gd name="T11" fmla="*/ 2147483646 h 875"/>
                <a:gd name="T12" fmla="*/ 2147483646 w 993"/>
                <a:gd name="T13" fmla="*/ 2147483646 h 8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lnTo>
                    <a:pt x="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22" name="Google Shape;471;p27">
              <a:extLst>
                <a:ext uri="{FF2B5EF4-FFF2-40B4-BE49-F238E27FC236}">
                  <a16:creationId xmlns:a16="http://schemas.microsoft.com/office/drawing/2014/main" id="{E74727C8-454A-40F9-AD8B-3A35AF3DF4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4647" y="4853136"/>
              <a:ext cx="55047" cy="49209"/>
            </a:xfrm>
            <a:custGeom>
              <a:avLst/>
              <a:gdLst>
                <a:gd name="T0" fmla="*/ 2147483646 w 994"/>
                <a:gd name="T1" fmla="*/ 0 h 874"/>
                <a:gd name="T2" fmla="*/ 2147483646 w 994"/>
                <a:gd name="T3" fmla="*/ 2147483646 h 874"/>
                <a:gd name="T4" fmla="*/ 2147483646 w 994"/>
                <a:gd name="T5" fmla="*/ 2147483646 h 874"/>
                <a:gd name="T6" fmla="*/ 2147483646 w 994"/>
                <a:gd name="T7" fmla="*/ 2147483646 h 874"/>
                <a:gd name="T8" fmla="*/ 2147483646 w 994"/>
                <a:gd name="T9" fmla="*/ 2147483646 h 874"/>
                <a:gd name="T10" fmla="*/ 2147483646 w 994"/>
                <a:gd name="T11" fmla="*/ 0 h 874"/>
                <a:gd name="T12" fmla="*/ 2147483646 w 994"/>
                <a:gd name="T13" fmla="*/ 0 h 8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23" name="Google Shape;472;p27">
              <a:extLst>
                <a:ext uri="{FF2B5EF4-FFF2-40B4-BE49-F238E27FC236}">
                  <a16:creationId xmlns:a16="http://schemas.microsoft.com/office/drawing/2014/main" id="{E6F01095-CDE0-4456-AA76-90EFA1A46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4421" y="4892821"/>
              <a:ext cx="55047" cy="52385"/>
            </a:xfrm>
            <a:custGeom>
              <a:avLst/>
              <a:gdLst>
                <a:gd name="T0" fmla="*/ 2147483646 w 993"/>
                <a:gd name="T1" fmla="*/ 2147483646 h 928"/>
                <a:gd name="T2" fmla="*/ 0 w 993"/>
                <a:gd name="T3" fmla="*/ 2147483646 h 928"/>
                <a:gd name="T4" fmla="*/ 0 w 993"/>
                <a:gd name="T5" fmla="*/ 2147483646 h 928"/>
                <a:gd name="T6" fmla="*/ 2147483646 w 993"/>
                <a:gd name="T7" fmla="*/ 2147483646 h 928"/>
                <a:gd name="T8" fmla="*/ 2147483646 w 993"/>
                <a:gd name="T9" fmla="*/ 2147483646 h 928"/>
                <a:gd name="T10" fmla="*/ 2147483646 w 993"/>
                <a:gd name="T11" fmla="*/ 2147483646 h 928"/>
                <a:gd name="T12" fmla="*/ 2147483646 w 993"/>
                <a:gd name="T13" fmla="*/ 2147483646 h 928"/>
                <a:gd name="T14" fmla="*/ 2147483646 w 993"/>
                <a:gd name="T15" fmla="*/ 2147483646 h 9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24" name="Google Shape;473;p27">
              <a:extLst>
                <a:ext uri="{FF2B5EF4-FFF2-40B4-BE49-F238E27FC236}">
                  <a16:creationId xmlns:a16="http://schemas.microsoft.com/office/drawing/2014/main" id="{5D7894D4-2AA0-479B-9796-88A77B014F6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9351" y="4286428"/>
              <a:ext cx="76219" cy="69846"/>
            </a:xfrm>
            <a:custGeom>
              <a:avLst/>
              <a:gdLst>
                <a:gd name="T0" fmla="*/ 2147483646 w 1377"/>
                <a:gd name="T1" fmla="*/ 2147483646 h 1242"/>
                <a:gd name="T2" fmla="*/ 0 w 1377"/>
                <a:gd name="T3" fmla="*/ 2147483646 h 1242"/>
                <a:gd name="T4" fmla="*/ 0 w 1377"/>
                <a:gd name="T5" fmla="*/ 2147483646 h 1242"/>
                <a:gd name="T6" fmla="*/ 2147483646 w 1377"/>
                <a:gd name="T7" fmla="*/ 2147483646 h 1242"/>
                <a:gd name="T8" fmla="*/ 2147483646 w 1377"/>
                <a:gd name="T9" fmla="*/ 2147483646 h 1242"/>
                <a:gd name="T10" fmla="*/ 2147483646 w 1377"/>
                <a:gd name="T11" fmla="*/ 2147483646 h 1242"/>
                <a:gd name="T12" fmla="*/ 2147483646 w 1377"/>
                <a:gd name="T13" fmla="*/ 2147483646 h 1242"/>
                <a:gd name="T14" fmla="*/ 2147483646 w 1377"/>
                <a:gd name="T15" fmla="*/ 2147483646 h 1242"/>
                <a:gd name="T16" fmla="*/ 2147483646 w 1377"/>
                <a:gd name="T17" fmla="*/ 2147483646 h 124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25" name="Google Shape;474;p27">
              <a:extLst>
                <a:ext uri="{FF2B5EF4-FFF2-40B4-BE49-F238E27FC236}">
                  <a16:creationId xmlns:a16="http://schemas.microsoft.com/office/drawing/2014/main" id="{79B11014-861A-445D-948C-C490BD059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7859" y="4459457"/>
              <a:ext cx="76219" cy="69846"/>
            </a:xfrm>
            <a:custGeom>
              <a:avLst/>
              <a:gdLst>
                <a:gd name="T0" fmla="*/ 2147483646 w 1377"/>
                <a:gd name="T1" fmla="*/ 0 h 1258"/>
                <a:gd name="T2" fmla="*/ 2147483646 w 1377"/>
                <a:gd name="T3" fmla="*/ 2147483646 h 1258"/>
                <a:gd name="T4" fmla="*/ 2147483646 w 1377"/>
                <a:gd name="T5" fmla="*/ 2147483646 h 1258"/>
                <a:gd name="T6" fmla="*/ 2147483646 w 1377"/>
                <a:gd name="T7" fmla="*/ 2147483646 h 1258"/>
                <a:gd name="T8" fmla="*/ 2147483646 w 1377"/>
                <a:gd name="T9" fmla="*/ 2147483646 h 1258"/>
                <a:gd name="T10" fmla="*/ 2147483646 w 1377"/>
                <a:gd name="T11" fmla="*/ 2147483646 h 1258"/>
                <a:gd name="T12" fmla="*/ 2147483646 w 1377"/>
                <a:gd name="T13" fmla="*/ 0 h 1258"/>
                <a:gd name="T14" fmla="*/ 2147483646 w 1377"/>
                <a:gd name="T15" fmla="*/ 0 h 12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26" name="Google Shape;475;p27">
              <a:extLst>
                <a:ext uri="{FF2B5EF4-FFF2-40B4-BE49-F238E27FC236}">
                  <a16:creationId xmlns:a16="http://schemas.microsoft.com/office/drawing/2014/main" id="{DEFB0467-46D4-4A1E-9AB1-F196589884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8484" y="4630898"/>
              <a:ext cx="78335" cy="69846"/>
            </a:xfrm>
            <a:custGeom>
              <a:avLst/>
              <a:gdLst>
                <a:gd name="T0" fmla="*/ 2147483646 w 1430"/>
                <a:gd name="T1" fmla="*/ 2147483646 h 1245"/>
                <a:gd name="T2" fmla="*/ 2147483646 w 1430"/>
                <a:gd name="T3" fmla="*/ 2147483646 h 1245"/>
                <a:gd name="T4" fmla="*/ 2147483646 w 1430"/>
                <a:gd name="T5" fmla="*/ 2147483646 h 1245"/>
                <a:gd name="T6" fmla="*/ 2147483646 w 1430"/>
                <a:gd name="T7" fmla="*/ 2147483646 h 1245"/>
                <a:gd name="T8" fmla="*/ 2147483646 w 1430"/>
                <a:gd name="T9" fmla="*/ 2147483646 h 1245"/>
                <a:gd name="T10" fmla="*/ 2147483646 w 1430"/>
                <a:gd name="T11" fmla="*/ 2147483646 h 1245"/>
                <a:gd name="T12" fmla="*/ 2147483646 w 1430"/>
                <a:gd name="T13" fmla="*/ 2147483646 h 1245"/>
                <a:gd name="T14" fmla="*/ 2147483646 w 1430"/>
                <a:gd name="T15" fmla="*/ 2147483646 h 124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27" name="Google Shape;476;p27">
              <a:extLst>
                <a:ext uri="{FF2B5EF4-FFF2-40B4-BE49-F238E27FC236}">
                  <a16:creationId xmlns:a16="http://schemas.microsoft.com/office/drawing/2014/main" id="{EA174A7A-52C6-4797-8B3D-F2863DBCF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1225" y="4805514"/>
              <a:ext cx="76219" cy="68258"/>
            </a:xfrm>
            <a:custGeom>
              <a:avLst/>
              <a:gdLst>
                <a:gd name="T0" fmla="*/ 2147483646 w 1377"/>
                <a:gd name="T1" fmla="*/ 2147483646 h 1245"/>
                <a:gd name="T2" fmla="*/ 2147483646 w 1377"/>
                <a:gd name="T3" fmla="*/ 2147483646 h 1245"/>
                <a:gd name="T4" fmla="*/ 2147483646 w 1377"/>
                <a:gd name="T5" fmla="*/ 2147483646 h 1245"/>
                <a:gd name="T6" fmla="*/ 2147483646 w 1377"/>
                <a:gd name="T7" fmla="*/ 2147483646 h 1245"/>
                <a:gd name="T8" fmla="*/ 2147483646 w 1377"/>
                <a:gd name="T9" fmla="*/ 2147483646 h 1245"/>
                <a:gd name="T10" fmla="*/ 2147483646 w 1377"/>
                <a:gd name="T11" fmla="*/ 2147483646 h 1245"/>
                <a:gd name="T12" fmla="*/ 2147483646 w 1377"/>
                <a:gd name="T13" fmla="*/ 2147483646 h 1245"/>
                <a:gd name="T14" fmla="*/ 2147483646 w 1377"/>
                <a:gd name="T15" fmla="*/ 2147483646 h 1245"/>
                <a:gd name="T16" fmla="*/ 2147483646 w 1377"/>
                <a:gd name="T17" fmla="*/ 2147483646 h 12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28" name="Google Shape;477;p27">
              <a:extLst>
                <a:ext uri="{FF2B5EF4-FFF2-40B4-BE49-F238E27FC236}">
                  <a16:creationId xmlns:a16="http://schemas.microsoft.com/office/drawing/2014/main" id="{A57B6088-B629-4261-B614-325306CF29AF}"/>
                </a:ext>
              </a:extLst>
            </p:cNvPr>
            <p:cNvSpPr/>
            <p:nvPr/>
          </p:nvSpPr>
          <p:spPr>
            <a:xfrm>
              <a:off x="5817807" y="4746779"/>
              <a:ext cx="1122900" cy="304784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9" name="Google Shape;478;p27">
              <a:extLst>
                <a:ext uri="{FF2B5EF4-FFF2-40B4-BE49-F238E27FC236}">
                  <a16:creationId xmlns:a16="http://schemas.microsoft.com/office/drawing/2014/main" id="{4A9B88EB-CF00-4A4B-9F8B-6A109DBC9209}"/>
                </a:ext>
              </a:extLst>
            </p:cNvPr>
            <p:cNvSpPr/>
            <p:nvPr/>
          </p:nvSpPr>
          <p:spPr>
            <a:xfrm>
              <a:off x="5978222" y="4746779"/>
              <a:ext cx="1122899" cy="304784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0" name="Google Shape;479;p27">
              <a:extLst>
                <a:ext uri="{FF2B5EF4-FFF2-40B4-BE49-F238E27FC236}">
                  <a16:creationId xmlns:a16="http://schemas.microsoft.com/office/drawing/2014/main" id="{D8C6CC14-42F4-469E-A9BD-9EA8C5379C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3111" y="4807101"/>
              <a:ext cx="1012018" cy="182553"/>
            </a:xfrm>
            <a:custGeom>
              <a:avLst/>
              <a:gdLst>
                <a:gd name="T0" fmla="*/ 2147483646 w 18305"/>
                <a:gd name="T1" fmla="*/ 0 h 3310"/>
                <a:gd name="T2" fmla="*/ 2147483646 w 18305"/>
                <a:gd name="T3" fmla="*/ 2147483646 h 3310"/>
                <a:gd name="T4" fmla="*/ 2147483646 w 18305"/>
                <a:gd name="T5" fmla="*/ 2147483646 h 3310"/>
                <a:gd name="T6" fmla="*/ 2147483646 w 18305"/>
                <a:gd name="T7" fmla="*/ 2147483646 h 3310"/>
                <a:gd name="T8" fmla="*/ 2147483646 w 18305"/>
                <a:gd name="T9" fmla="*/ 2147483646 h 3310"/>
                <a:gd name="T10" fmla="*/ 2147483646 w 18305"/>
                <a:gd name="T11" fmla="*/ 0 h 3310"/>
                <a:gd name="T12" fmla="*/ 2147483646 w 18305"/>
                <a:gd name="T13" fmla="*/ 0 h 33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lnTo>
                    <a:pt x="821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31" name="Google Shape;480;p27">
              <a:extLst>
                <a:ext uri="{FF2B5EF4-FFF2-40B4-BE49-F238E27FC236}">
                  <a16:creationId xmlns:a16="http://schemas.microsoft.com/office/drawing/2014/main" id="{77B777DC-04D4-431C-B464-EBEA51ABA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3111" y="4899171"/>
              <a:ext cx="1012018" cy="90483"/>
            </a:xfrm>
            <a:custGeom>
              <a:avLst/>
              <a:gdLst>
                <a:gd name="T0" fmla="*/ 2147483646 w 18305"/>
                <a:gd name="T1" fmla="*/ 2147483646 h 1656"/>
                <a:gd name="T2" fmla="*/ 2147483646 w 18305"/>
                <a:gd name="T3" fmla="*/ 2147483646 h 1656"/>
                <a:gd name="T4" fmla="*/ 2147483646 w 18305"/>
                <a:gd name="T5" fmla="*/ 2147483646 h 1656"/>
                <a:gd name="T6" fmla="*/ 2147483646 w 18305"/>
                <a:gd name="T7" fmla="*/ 2147483646 h 1656"/>
                <a:gd name="T8" fmla="*/ 2147483646 w 18305"/>
                <a:gd name="T9" fmla="*/ 2147483646 h 1656"/>
                <a:gd name="T10" fmla="*/ 2147483646 w 18305"/>
                <a:gd name="T11" fmla="*/ 2147483646 h 16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32" name="Google Shape;481;p27">
              <a:extLst>
                <a:ext uri="{FF2B5EF4-FFF2-40B4-BE49-F238E27FC236}">
                  <a16:creationId xmlns:a16="http://schemas.microsoft.com/office/drawing/2014/main" id="{610B2357-1C52-4FF1-94B2-35697C35E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8102" y="4137211"/>
              <a:ext cx="1122112" cy="304784"/>
            </a:xfrm>
            <a:custGeom>
              <a:avLst/>
              <a:gdLst>
                <a:gd name="T0" fmla="*/ 2147483646 w 20290"/>
                <a:gd name="T1" fmla="*/ 2147483646 h 5507"/>
                <a:gd name="T2" fmla="*/ 0 w 20290"/>
                <a:gd name="T3" fmla="*/ 2147483646 h 5507"/>
                <a:gd name="T4" fmla="*/ 0 w 20290"/>
                <a:gd name="T5" fmla="*/ 2147483646 h 5507"/>
                <a:gd name="T6" fmla="*/ 2147483646 w 20290"/>
                <a:gd name="T7" fmla="*/ 2147483646 h 5507"/>
                <a:gd name="T8" fmla="*/ 2147483646 w 20290"/>
                <a:gd name="T9" fmla="*/ 2147483646 h 5507"/>
                <a:gd name="T10" fmla="*/ 2147483646 w 20290"/>
                <a:gd name="T11" fmla="*/ 2147483646 h 5507"/>
                <a:gd name="T12" fmla="*/ 2147483646 w 20290"/>
                <a:gd name="T13" fmla="*/ 2147483646 h 5507"/>
                <a:gd name="T14" fmla="*/ 2147483646 w 20290"/>
                <a:gd name="T15" fmla="*/ 2147483646 h 5507"/>
                <a:gd name="T16" fmla="*/ 2147483646 w 20290"/>
                <a:gd name="T17" fmla="*/ 2147483646 h 55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lnTo>
                    <a:pt x="2316" y="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33" name="Google Shape;482;p27">
              <a:extLst>
                <a:ext uri="{FF2B5EF4-FFF2-40B4-BE49-F238E27FC236}">
                  <a16:creationId xmlns:a16="http://schemas.microsoft.com/office/drawing/2014/main" id="{96C4F565-DA16-4704-A922-C9DFB31CB6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9009" y="4137211"/>
              <a:ext cx="1122112" cy="304784"/>
            </a:xfrm>
            <a:custGeom>
              <a:avLst/>
              <a:gdLst>
                <a:gd name="T0" fmla="*/ 2147483646 w 20290"/>
                <a:gd name="T1" fmla="*/ 2147483646 h 5507"/>
                <a:gd name="T2" fmla="*/ 0 w 20290"/>
                <a:gd name="T3" fmla="*/ 2147483646 h 5507"/>
                <a:gd name="T4" fmla="*/ 0 w 20290"/>
                <a:gd name="T5" fmla="*/ 2147483646 h 5507"/>
                <a:gd name="T6" fmla="*/ 2147483646 w 20290"/>
                <a:gd name="T7" fmla="*/ 2147483646 h 5507"/>
                <a:gd name="T8" fmla="*/ 2147483646 w 20290"/>
                <a:gd name="T9" fmla="*/ 2147483646 h 5507"/>
                <a:gd name="T10" fmla="*/ 2147483646 w 20290"/>
                <a:gd name="T11" fmla="*/ 2147483646 h 5507"/>
                <a:gd name="T12" fmla="*/ 2147483646 w 20290"/>
                <a:gd name="T13" fmla="*/ 2147483646 h 5507"/>
                <a:gd name="T14" fmla="*/ 2147483646 w 20290"/>
                <a:gd name="T15" fmla="*/ 2147483646 h 5507"/>
                <a:gd name="T16" fmla="*/ 2147483646 w 20290"/>
                <a:gd name="T17" fmla="*/ 2147483646 h 5507"/>
                <a:gd name="T18" fmla="*/ 2147483646 w 20290"/>
                <a:gd name="T19" fmla="*/ 2147483646 h 5507"/>
                <a:gd name="T20" fmla="*/ 2147483646 w 20290"/>
                <a:gd name="T21" fmla="*/ 2147483646 h 5507"/>
                <a:gd name="T22" fmla="*/ 2147483646 w 20290"/>
                <a:gd name="T23" fmla="*/ 2147483646 h 5507"/>
                <a:gd name="T24" fmla="*/ 2147483646 w 20290"/>
                <a:gd name="T25" fmla="*/ 2147483646 h 55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lnTo>
                    <a:pt x="226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34" name="Google Shape;483;p27">
              <a:extLst>
                <a:ext uri="{FF2B5EF4-FFF2-40B4-BE49-F238E27FC236}">
                  <a16:creationId xmlns:a16="http://schemas.microsoft.com/office/drawing/2014/main" id="{B08904C5-7DBD-419F-85EC-714143D7E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3111" y="4197533"/>
              <a:ext cx="1012018" cy="182553"/>
            </a:xfrm>
            <a:custGeom>
              <a:avLst/>
              <a:gdLst>
                <a:gd name="T0" fmla="*/ 2147483646 w 18305"/>
                <a:gd name="T1" fmla="*/ 0 h 3310"/>
                <a:gd name="T2" fmla="*/ 2147483646 w 18305"/>
                <a:gd name="T3" fmla="*/ 2147483646 h 3310"/>
                <a:gd name="T4" fmla="*/ 2147483646 w 18305"/>
                <a:gd name="T5" fmla="*/ 2147483646 h 3310"/>
                <a:gd name="T6" fmla="*/ 2147483646 w 18305"/>
                <a:gd name="T7" fmla="*/ 2147483646 h 3310"/>
                <a:gd name="T8" fmla="*/ 2147483646 w 18305"/>
                <a:gd name="T9" fmla="*/ 2147483646 h 3310"/>
                <a:gd name="T10" fmla="*/ 2147483646 w 18305"/>
                <a:gd name="T11" fmla="*/ 0 h 3310"/>
                <a:gd name="T12" fmla="*/ 2147483646 w 18305"/>
                <a:gd name="T13" fmla="*/ 0 h 33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lnTo>
                    <a:pt x="821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35" name="Google Shape;484;p27">
              <a:extLst>
                <a:ext uri="{FF2B5EF4-FFF2-40B4-BE49-F238E27FC236}">
                  <a16:creationId xmlns:a16="http://schemas.microsoft.com/office/drawing/2014/main" id="{EA40A12A-4AD3-4FFE-B09C-29F89E29991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3111" y="4289603"/>
              <a:ext cx="1012018" cy="90483"/>
            </a:xfrm>
            <a:custGeom>
              <a:avLst/>
              <a:gdLst>
                <a:gd name="T0" fmla="*/ 2147483646 w 18305"/>
                <a:gd name="T1" fmla="*/ 2147483646 h 1656"/>
                <a:gd name="T2" fmla="*/ 2147483646 w 18305"/>
                <a:gd name="T3" fmla="*/ 2147483646 h 1656"/>
                <a:gd name="T4" fmla="*/ 2147483646 w 18305"/>
                <a:gd name="T5" fmla="*/ 2147483646 h 1656"/>
                <a:gd name="T6" fmla="*/ 2147483646 w 18305"/>
                <a:gd name="T7" fmla="*/ 2147483646 h 1656"/>
                <a:gd name="T8" fmla="*/ 2147483646 w 18305"/>
                <a:gd name="T9" fmla="*/ 2147483646 h 1656"/>
                <a:gd name="T10" fmla="*/ 2147483646 w 18305"/>
                <a:gd name="T11" fmla="*/ 2147483646 h 16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36" name="Google Shape;485;p27">
              <a:extLst>
                <a:ext uri="{FF2B5EF4-FFF2-40B4-BE49-F238E27FC236}">
                  <a16:creationId xmlns:a16="http://schemas.microsoft.com/office/drawing/2014/main" id="{C839F56F-CCEF-4102-8041-C868E484D026}"/>
                </a:ext>
              </a:extLst>
            </p:cNvPr>
            <p:cNvSpPr/>
            <p:nvPr/>
          </p:nvSpPr>
          <p:spPr>
            <a:xfrm>
              <a:off x="5879750" y="4441995"/>
              <a:ext cx="1121311" cy="304784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7" name="Google Shape;486;p27">
              <a:extLst>
                <a:ext uri="{FF2B5EF4-FFF2-40B4-BE49-F238E27FC236}">
                  <a16:creationId xmlns:a16="http://schemas.microsoft.com/office/drawing/2014/main" id="{B90A984E-F091-421F-92F3-CAC975ED14F6}"/>
                </a:ext>
              </a:extLst>
            </p:cNvPr>
            <p:cNvSpPr/>
            <p:nvPr/>
          </p:nvSpPr>
          <p:spPr>
            <a:xfrm>
              <a:off x="5722511" y="4441995"/>
              <a:ext cx="1122900" cy="304784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8" name="Google Shape;487;p27">
              <a:extLst>
                <a:ext uri="{FF2B5EF4-FFF2-40B4-BE49-F238E27FC236}">
                  <a16:creationId xmlns:a16="http://schemas.microsoft.com/office/drawing/2014/main" id="{49D8E25B-3439-418D-9E22-DBD0F59D03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939" y="4502317"/>
              <a:ext cx="1012018" cy="184140"/>
            </a:xfrm>
            <a:custGeom>
              <a:avLst/>
              <a:gdLst>
                <a:gd name="T0" fmla="*/ 0 w 18305"/>
                <a:gd name="T1" fmla="*/ 0 h 3310"/>
                <a:gd name="T2" fmla="*/ 0 w 18305"/>
                <a:gd name="T3" fmla="*/ 2147483646 h 3310"/>
                <a:gd name="T4" fmla="*/ 2147483646 w 18305"/>
                <a:gd name="T5" fmla="*/ 2147483646 h 3310"/>
                <a:gd name="T6" fmla="*/ 2147483646 w 18305"/>
                <a:gd name="T7" fmla="*/ 2147483646 h 3310"/>
                <a:gd name="T8" fmla="*/ 2147483646 w 18305"/>
                <a:gd name="T9" fmla="*/ 2147483646 h 3310"/>
                <a:gd name="T10" fmla="*/ 2147483646 w 18305"/>
                <a:gd name="T11" fmla="*/ 0 h 3310"/>
                <a:gd name="T12" fmla="*/ 0 w 18305"/>
                <a:gd name="T13" fmla="*/ 0 h 33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39" name="Google Shape;488;p27">
              <a:extLst>
                <a:ext uri="{FF2B5EF4-FFF2-40B4-BE49-F238E27FC236}">
                  <a16:creationId xmlns:a16="http://schemas.microsoft.com/office/drawing/2014/main" id="{F4C8B13E-9938-44B6-8473-9075A6CC0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939" y="4594387"/>
              <a:ext cx="1012018" cy="92070"/>
            </a:xfrm>
            <a:custGeom>
              <a:avLst/>
              <a:gdLst>
                <a:gd name="T0" fmla="*/ 0 w 18305"/>
                <a:gd name="T1" fmla="*/ 2147483646 h 1656"/>
                <a:gd name="T2" fmla="*/ 0 w 18305"/>
                <a:gd name="T3" fmla="*/ 2147483646 h 1656"/>
                <a:gd name="T4" fmla="*/ 2147483646 w 18305"/>
                <a:gd name="T5" fmla="*/ 2147483646 h 1656"/>
                <a:gd name="T6" fmla="*/ 2147483646 w 18305"/>
                <a:gd name="T7" fmla="*/ 2147483646 h 1656"/>
                <a:gd name="T8" fmla="*/ 2147483646 w 18305"/>
                <a:gd name="T9" fmla="*/ 2147483646 h 1656"/>
                <a:gd name="T10" fmla="*/ 0 w 18305"/>
                <a:gd name="T11" fmla="*/ 2147483646 h 16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40" name="Google Shape;489;p27">
              <a:extLst>
                <a:ext uri="{FF2B5EF4-FFF2-40B4-BE49-F238E27FC236}">
                  <a16:creationId xmlns:a16="http://schemas.microsoft.com/office/drawing/2014/main" id="{1B6DEEB1-5EE8-4E58-848F-9E3569E90B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5703" y="4848374"/>
              <a:ext cx="201133" cy="203189"/>
            </a:xfrm>
            <a:custGeom>
              <a:avLst/>
              <a:gdLst>
                <a:gd name="T0" fmla="*/ 2147483646 w 3620"/>
                <a:gd name="T1" fmla="*/ 0 h 3688"/>
                <a:gd name="T2" fmla="*/ 0 w 3620"/>
                <a:gd name="T3" fmla="*/ 2147483646 h 3688"/>
                <a:gd name="T4" fmla="*/ 2147483646 w 3620"/>
                <a:gd name="T5" fmla="*/ 2147483646 h 3688"/>
                <a:gd name="T6" fmla="*/ 2147483646 w 3620"/>
                <a:gd name="T7" fmla="*/ 2147483646 h 3688"/>
                <a:gd name="T8" fmla="*/ 2147483646 w 3620"/>
                <a:gd name="T9" fmla="*/ 0 h 36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41" name="Google Shape;490;p27">
              <a:extLst>
                <a:ext uri="{FF2B5EF4-FFF2-40B4-BE49-F238E27FC236}">
                  <a16:creationId xmlns:a16="http://schemas.microsoft.com/office/drawing/2014/main" id="{89AB1F31-F7A8-483A-BA6D-7368A7038B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8047" y="4988066"/>
              <a:ext cx="65632" cy="63497"/>
            </a:xfrm>
            <a:custGeom>
              <a:avLst/>
              <a:gdLst>
                <a:gd name="T0" fmla="*/ 2147483646 w 1166"/>
                <a:gd name="T1" fmla="*/ 0 h 1147"/>
                <a:gd name="T2" fmla="*/ 2147483646 w 1166"/>
                <a:gd name="T3" fmla="*/ 2147483646 h 1147"/>
                <a:gd name="T4" fmla="*/ 2147483646 w 1166"/>
                <a:gd name="T5" fmla="*/ 2147483646 h 1147"/>
                <a:gd name="T6" fmla="*/ 2147483646 w 1166"/>
                <a:gd name="T7" fmla="*/ 2147483646 h 1147"/>
                <a:gd name="T8" fmla="*/ 2147483646 w 1166"/>
                <a:gd name="T9" fmla="*/ 2147483646 h 1147"/>
                <a:gd name="T10" fmla="*/ 2147483646 w 1166"/>
                <a:gd name="T11" fmla="*/ 0 h 11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42" name="Google Shape;491;p27">
              <a:extLst>
                <a:ext uri="{FF2B5EF4-FFF2-40B4-BE49-F238E27FC236}">
                  <a16:creationId xmlns:a16="http://schemas.microsoft.com/office/drawing/2014/main" id="{7467769E-C088-436B-BB78-BF22AC7B4402}"/>
                </a:ext>
              </a:extLst>
            </p:cNvPr>
            <p:cNvSpPr/>
            <p:nvPr/>
          </p:nvSpPr>
          <p:spPr>
            <a:xfrm>
              <a:off x="5644687" y="4084826"/>
              <a:ext cx="228709" cy="152392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3" name="Google Shape;492;p27">
              <a:extLst>
                <a:ext uri="{FF2B5EF4-FFF2-40B4-BE49-F238E27FC236}">
                  <a16:creationId xmlns:a16="http://schemas.microsoft.com/office/drawing/2014/main" id="{EB287798-9FBE-49E8-AAEF-380A9BF47497}"/>
                </a:ext>
              </a:extLst>
            </p:cNvPr>
            <p:cNvSpPr/>
            <p:nvPr/>
          </p:nvSpPr>
          <p:spPr>
            <a:xfrm>
              <a:off x="5646275" y="4137211"/>
              <a:ext cx="216003" cy="100007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4" name="Google Shape;493;p27">
              <a:extLst>
                <a:ext uri="{FF2B5EF4-FFF2-40B4-BE49-F238E27FC236}">
                  <a16:creationId xmlns:a16="http://schemas.microsoft.com/office/drawing/2014/main" id="{7016EE16-9232-43DD-B006-C7924B0F61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9673" y="4230869"/>
              <a:ext cx="209601" cy="688939"/>
            </a:xfrm>
            <a:custGeom>
              <a:avLst/>
              <a:gdLst>
                <a:gd name="T0" fmla="*/ 2147483646 w 3799"/>
                <a:gd name="T1" fmla="*/ 0 h 12455"/>
                <a:gd name="T2" fmla="*/ 0 w 3799"/>
                <a:gd name="T3" fmla="*/ 2147483646 h 12455"/>
                <a:gd name="T4" fmla="*/ 2147483646 w 3799"/>
                <a:gd name="T5" fmla="*/ 2147483646 h 12455"/>
                <a:gd name="T6" fmla="*/ 2147483646 w 3799"/>
                <a:gd name="T7" fmla="*/ 2147483646 h 12455"/>
                <a:gd name="T8" fmla="*/ 2147483646 w 3799"/>
                <a:gd name="T9" fmla="*/ 0 h 12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45" name="Google Shape;494;p27">
              <a:extLst>
                <a:ext uri="{FF2B5EF4-FFF2-40B4-BE49-F238E27FC236}">
                  <a16:creationId xmlns:a16="http://schemas.microsoft.com/office/drawing/2014/main" id="{A0804E13-5406-4EE4-A4B3-1B95F96288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9805" y="4216582"/>
              <a:ext cx="222306" cy="685764"/>
            </a:xfrm>
            <a:custGeom>
              <a:avLst/>
              <a:gdLst>
                <a:gd name="T0" fmla="*/ 2147483646 w 4025"/>
                <a:gd name="T1" fmla="*/ 0 h 12402"/>
                <a:gd name="T2" fmla="*/ 2147483646 w 4025"/>
                <a:gd name="T3" fmla="*/ 2147483646 h 12402"/>
                <a:gd name="T4" fmla="*/ 2147483646 w 4025"/>
                <a:gd name="T5" fmla="*/ 2147483646 h 12402"/>
                <a:gd name="T6" fmla="*/ 2147483646 w 4025"/>
                <a:gd name="T7" fmla="*/ 2147483646 h 12402"/>
                <a:gd name="T8" fmla="*/ 2147483646 w 4025"/>
                <a:gd name="T9" fmla="*/ 2147483646 h 12402"/>
                <a:gd name="T10" fmla="*/ 2147483646 w 4025"/>
                <a:gd name="T11" fmla="*/ 0 h 1240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46" name="Google Shape;495;p27">
              <a:extLst>
                <a:ext uri="{FF2B5EF4-FFF2-40B4-BE49-F238E27FC236}">
                  <a16:creationId xmlns:a16="http://schemas.microsoft.com/office/drawing/2014/main" id="{7CF52FF7-1539-4429-B4F3-C5A5C1D854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5703" y="4200708"/>
              <a:ext cx="226539" cy="673065"/>
            </a:xfrm>
            <a:custGeom>
              <a:avLst/>
              <a:gdLst>
                <a:gd name="T0" fmla="*/ 2147483646 w 4077"/>
                <a:gd name="T1" fmla="*/ 0 h 12190"/>
                <a:gd name="T2" fmla="*/ 0 w 4077"/>
                <a:gd name="T3" fmla="*/ 2147483646 h 12190"/>
                <a:gd name="T4" fmla="*/ 0 w 4077"/>
                <a:gd name="T5" fmla="*/ 2147483646 h 12190"/>
                <a:gd name="T6" fmla="*/ 2147483646 w 4077"/>
                <a:gd name="T7" fmla="*/ 2147483646 h 12190"/>
                <a:gd name="T8" fmla="*/ 2147483646 w 4077"/>
                <a:gd name="T9" fmla="*/ 2147483646 h 12190"/>
                <a:gd name="T10" fmla="*/ 2147483646 w 4077"/>
                <a:gd name="T11" fmla="*/ 0 h 1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47" name="Google Shape;496;p27">
              <a:extLst>
                <a:ext uri="{FF2B5EF4-FFF2-40B4-BE49-F238E27FC236}">
                  <a16:creationId xmlns:a16="http://schemas.microsoft.com/office/drawing/2014/main" id="{EAC3F8B0-2DFA-448A-B324-B803917618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6969" y="4167373"/>
              <a:ext cx="241360" cy="161916"/>
            </a:xfrm>
            <a:custGeom>
              <a:avLst/>
              <a:gdLst>
                <a:gd name="T0" fmla="*/ 2147483646 w 4355"/>
                <a:gd name="T1" fmla="*/ 0 h 2926"/>
                <a:gd name="T2" fmla="*/ 2147483646 w 4355"/>
                <a:gd name="T3" fmla="*/ 2147483646 h 2926"/>
                <a:gd name="T4" fmla="*/ 2147483646 w 4355"/>
                <a:gd name="T5" fmla="*/ 2147483646 h 2926"/>
                <a:gd name="T6" fmla="*/ 2147483646 w 4355"/>
                <a:gd name="T7" fmla="*/ 2147483646 h 2926"/>
                <a:gd name="T8" fmla="*/ 2147483646 w 4355"/>
                <a:gd name="T9" fmla="*/ 2147483646 h 2926"/>
                <a:gd name="T10" fmla="*/ 2147483646 w 4355"/>
                <a:gd name="T11" fmla="*/ 2147483646 h 2926"/>
                <a:gd name="T12" fmla="*/ 2147483646 w 4355"/>
                <a:gd name="T13" fmla="*/ 2147483646 h 2926"/>
                <a:gd name="T14" fmla="*/ 2147483646 w 4355"/>
                <a:gd name="T15" fmla="*/ 2147483646 h 2926"/>
                <a:gd name="T16" fmla="*/ 2147483646 w 4355"/>
                <a:gd name="T17" fmla="*/ 2147483646 h 2926"/>
                <a:gd name="T18" fmla="*/ 2147483646 w 4355"/>
                <a:gd name="T19" fmla="*/ 2147483646 h 2926"/>
                <a:gd name="T20" fmla="*/ 2147483646 w 4355"/>
                <a:gd name="T21" fmla="*/ 2147483646 h 2926"/>
                <a:gd name="T22" fmla="*/ 2147483646 w 4355"/>
                <a:gd name="T23" fmla="*/ 0 h 29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48" name="Google Shape;497;p27">
              <a:extLst>
                <a:ext uri="{FF2B5EF4-FFF2-40B4-BE49-F238E27FC236}">
                  <a16:creationId xmlns:a16="http://schemas.microsoft.com/office/drawing/2014/main" id="{B66B2654-B456-4A0C-86F2-A8577A4CF9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9673" y="4167373"/>
              <a:ext cx="228657" cy="106356"/>
            </a:xfrm>
            <a:custGeom>
              <a:avLst/>
              <a:gdLst>
                <a:gd name="T0" fmla="*/ 2147483646 w 4130"/>
                <a:gd name="T1" fmla="*/ 0 h 1933"/>
                <a:gd name="T2" fmla="*/ 2147483646 w 4130"/>
                <a:gd name="T3" fmla="*/ 2147483646 h 1933"/>
                <a:gd name="T4" fmla="*/ 2147483646 w 4130"/>
                <a:gd name="T5" fmla="*/ 2147483646 h 1933"/>
                <a:gd name="T6" fmla="*/ 0 w 4130"/>
                <a:gd name="T7" fmla="*/ 2147483646 h 1933"/>
                <a:gd name="T8" fmla="*/ 2147483646 w 4130"/>
                <a:gd name="T9" fmla="*/ 2147483646 h 1933"/>
                <a:gd name="T10" fmla="*/ 2147483646 w 4130"/>
                <a:gd name="T11" fmla="*/ 2147483646 h 1933"/>
                <a:gd name="T12" fmla="*/ 2147483646 w 4130"/>
                <a:gd name="T13" fmla="*/ 2147483646 h 1933"/>
                <a:gd name="T14" fmla="*/ 2147483646 w 4130"/>
                <a:gd name="T15" fmla="*/ 2147483646 h 1933"/>
                <a:gd name="T16" fmla="*/ 2147483646 w 4130"/>
                <a:gd name="T17" fmla="*/ 2147483646 h 1933"/>
                <a:gd name="T18" fmla="*/ 2147483646 w 4130"/>
                <a:gd name="T19" fmla="*/ 0 h 193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49" name="Google Shape;498;p27">
              <a:extLst>
                <a:ext uri="{FF2B5EF4-FFF2-40B4-BE49-F238E27FC236}">
                  <a16:creationId xmlns:a16="http://schemas.microsoft.com/office/drawing/2014/main" id="{20C7BB07-6727-41BE-ABB3-26062CAAAD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5438" y="4161023"/>
              <a:ext cx="245594" cy="79371"/>
            </a:xfrm>
            <a:custGeom>
              <a:avLst/>
              <a:gdLst>
                <a:gd name="T0" fmla="*/ 2147483646 w 4408"/>
                <a:gd name="T1" fmla="*/ 0 h 1458"/>
                <a:gd name="T2" fmla="*/ 2147483646 w 4408"/>
                <a:gd name="T3" fmla="*/ 2147483646 h 1458"/>
                <a:gd name="T4" fmla="*/ 2147483646 w 4408"/>
                <a:gd name="T5" fmla="*/ 2147483646 h 1458"/>
                <a:gd name="T6" fmla="*/ 2147483646 w 4408"/>
                <a:gd name="T7" fmla="*/ 2147483646 h 1458"/>
                <a:gd name="T8" fmla="*/ 2147483646 w 4408"/>
                <a:gd name="T9" fmla="*/ 2147483646 h 1458"/>
                <a:gd name="T10" fmla="*/ 2147483646 w 4408"/>
                <a:gd name="T11" fmla="*/ 2147483646 h 1458"/>
                <a:gd name="T12" fmla="*/ 2147483646 w 4408"/>
                <a:gd name="T13" fmla="*/ 2147483646 h 1458"/>
                <a:gd name="T14" fmla="*/ 2147483646 w 4408"/>
                <a:gd name="T15" fmla="*/ 2147483646 h 1458"/>
                <a:gd name="T16" fmla="*/ 2147483646 w 4408"/>
                <a:gd name="T17" fmla="*/ 0 h 14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50" name="Google Shape;499;p27">
              <a:extLst>
                <a:ext uri="{FF2B5EF4-FFF2-40B4-BE49-F238E27FC236}">
                  <a16:creationId xmlns:a16="http://schemas.microsoft.com/office/drawing/2014/main" id="{BA7BE8F4-218F-43D1-8837-B6AB286CDB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4266" y="4254680"/>
              <a:ext cx="243477" cy="79371"/>
            </a:xfrm>
            <a:custGeom>
              <a:avLst/>
              <a:gdLst>
                <a:gd name="T0" fmla="*/ 2147483646 w 4421"/>
                <a:gd name="T1" fmla="*/ 2147483646 h 1445"/>
                <a:gd name="T2" fmla="*/ 2147483646 w 4421"/>
                <a:gd name="T3" fmla="*/ 2147483646 h 1445"/>
                <a:gd name="T4" fmla="*/ 2147483646 w 4421"/>
                <a:gd name="T5" fmla="*/ 2147483646 h 1445"/>
                <a:gd name="T6" fmla="*/ 2147483646 w 4421"/>
                <a:gd name="T7" fmla="*/ 2147483646 h 1445"/>
                <a:gd name="T8" fmla="*/ 2147483646 w 4421"/>
                <a:gd name="T9" fmla="*/ 2147483646 h 1445"/>
                <a:gd name="T10" fmla="*/ 2147483646 w 4421"/>
                <a:gd name="T11" fmla="*/ 2147483646 h 1445"/>
                <a:gd name="T12" fmla="*/ 2147483646 w 4421"/>
                <a:gd name="T13" fmla="*/ 2147483646 h 1445"/>
                <a:gd name="T14" fmla="*/ 2147483646 w 4421"/>
                <a:gd name="T15" fmla="*/ 2147483646 h 144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51" name="Google Shape;500;p27">
              <a:extLst>
                <a:ext uri="{FF2B5EF4-FFF2-40B4-BE49-F238E27FC236}">
                  <a16:creationId xmlns:a16="http://schemas.microsoft.com/office/drawing/2014/main" id="{6C6E0E73-7837-4E0A-BE82-24FFE7789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7041" y="3457797"/>
              <a:ext cx="156672" cy="233351"/>
            </a:xfrm>
            <a:custGeom>
              <a:avLst/>
              <a:gdLst>
                <a:gd name="T0" fmla="*/ 2147483646 w 2860"/>
                <a:gd name="T1" fmla="*/ 0 h 4232"/>
                <a:gd name="T2" fmla="*/ 2147483646 w 2860"/>
                <a:gd name="T3" fmla="*/ 2147483646 h 4232"/>
                <a:gd name="T4" fmla="*/ 2147483646 w 2860"/>
                <a:gd name="T5" fmla="*/ 2147483646 h 4232"/>
                <a:gd name="T6" fmla="*/ 2147483646 w 2860"/>
                <a:gd name="T7" fmla="*/ 2147483646 h 4232"/>
                <a:gd name="T8" fmla="*/ 2147483646 w 2860"/>
                <a:gd name="T9" fmla="*/ 2147483646 h 4232"/>
                <a:gd name="T10" fmla="*/ 2147483646 w 2860"/>
                <a:gd name="T11" fmla="*/ 2147483646 h 4232"/>
                <a:gd name="T12" fmla="*/ 2147483646 w 2860"/>
                <a:gd name="T13" fmla="*/ 2147483646 h 4232"/>
                <a:gd name="T14" fmla="*/ 2147483646 w 2860"/>
                <a:gd name="T15" fmla="*/ 2147483646 h 4232"/>
                <a:gd name="T16" fmla="*/ 2147483646 w 2860"/>
                <a:gd name="T17" fmla="*/ 0 h 42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52" name="Google Shape;501;p27">
              <a:extLst>
                <a:ext uri="{FF2B5EF4-FFF2-40B4-BE49-F238E27FC236}">
                  <a16:creationId xmlns:a16="http://schemas.microsoft.com/office/drawing/2014/main" id="{0003DFFE-C3A3-4545-ABC6-44870927A841}"/>
                </a:ext>
              </a:extLst>
            </p:cNvPr>
            <p:cNvSpPr/>
            <p:nvPr/>
          </p:nvSpPr>
          <p:spPr>
            <a:xfrm>
              <a:off x="6179930" y="3610189"/>
              <a:ext cx="527302" cy="52702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3" name="Google Shape;502;p27">
              <a:extLst>
                <a:ext uri="{FF2B5EF4-FFF2-40B4-BE49-F238E27FC236}">
                  <a16:creationId xmlns:a16="http://schemas.microsoft.com/office/drawing/2014/main" id="{E65F3A6E-D748-455A-A88A-296FCAE127E3}"/>
                </a:ext>
              </a:extLst>
            </p:cNvPr>
            <p:cNvSpPr/>
            <p:nvPr/>
          </p:nvSpPr>
          <p:spPr>
            <a:xfrm>
              <a:off x="6241873" y="3659398"/>
              <a:ext cx="206474" cy="14604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4" name="Google Shape;503;p27">
              <a:extLst>
                <a:ext uri="{FF2B5EF4-FFF2-40B4-BE49-F238E27FC236}">
                  <a16:creationId xmlns:a16="http://schemas.microsoft.com/office/drawing/2014/main" id="{FE947B01-37C2-46E9-BB11-2BD272664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8612" y="3719721"/>
              <a:ext cx="518712" cy="417490"/>
            </a:xfrm>
            <a:custGeom>
              <a:avLst/>
              <a:gdLst>
                <a:gd name="T0" fmla="*/ 2147483646 w 9385"/>
                <a:gd name="T1" fmla="*/ 0 h 7558"/>
                <a:gd name="T2" fmla="*/ 2147483646 w 9385"/>
                <a:gd name="T3" fmla="*/ 0 h 7558"/>
                <a:gd name="T4" fmla="*/ 2147483646 w 9385"/>
                <a:gd name="T5" fmla="*/ 2147483646 h 7558"/>
                <a:gd name="T6" fmla="*/ 2147483646 w 9385"/>
                <a:gd name="T7" fmla="*/ 2147483646 h 7558"/>
                <a:gd name="T8" fmla="*/ 2147483646 w 9385"/>
                <a:gd name="T9" fmla="*/ 2147483646 h 7558"/>
                <a:gd name="T10" fmla="*/ 2147483646 w 9385"/>
                <a:gd name="T11" fmla="*/ 2147483646 h 7558"/>
                <a:gd name="T12" fmla="*/ 2147483646 w 9385"/>
                <a:gd name="T13" fmla="*/ 2147483646 h 7558"/>
                <a:gd name="T14" fmla="*/ 2147483646 w 9385"/>
                <a:gd name="T15" fmla="*/ 2147483646 h 7558"/>
                <a:gd name="T16" fmla="*/ 2147483646 w 9385"/>
                <a:gd name="T17" fmla="*/ 0 h 75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grpSp>
        <p:nvGrpSpPr>
          <p:cNvPr id="155" name="Group 291">
            <a:extLst>
              <a:ext uri="{FF2B5EF4-FFF2-40B4-BE49-F238E27FC236}">
                <a16:creationId xmlns:a16="http://schemas.microsoft.com/office/drawing/2014/main" id="{574FF74B-933E-430F-BE15-85AB55EF912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598613" y="3608388"/>
            <a:ext cx="2203450" cy="2017712"/>
            <a:chOff x="1598355" y="3608289"/>
            <a:chExt cx="2204156" cy="2018295"/>
          </a:xfrm>
        </p:grpSpPr>
        <p:grpSp>
          <p:nvGrpSpPr>
            <p:cNvPr id="156" name="Google Shape;505;p27">
              <a:extLst>
                <a:ext uri="{FF2B5EF4-FFF2-40B4-BE49-F238E27FC236}">
                  <a16:creationId xmlns:a16="http://schemas.microsoft.com/office/drawing/2014/main" id="{B3B4A6C9-56D4-4A6F-846B-7114C12C70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98355" y="4368921"/>
              <a:ext cx="868111" cy="1257663"/>
              <a:chOff x="3235834" y="3793900"/>
              <a:chExt cx="868111" cy="1257663"/>
            </a:xfrm>
          </p:grpSpPr>
          <p:sp>
            <p:nvSpPr>
              <p:cNvPr id="202" name="Google Shape;506;p27">
                <a:extLst>
                  <a:ext uri="{FF2B5EF4-FFF2-40B4-BE49-F238E27FC236}">
                    <a16:creationId xmlns:a16="http://schemas.microsoft.com/office/drawing/2014/main" id="{3D957C10-5FAE-4777-AACA-4372C72401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5834" y="3795488"/>
                <a:ext cx="868111" cy="1256075"/>
              </a:xfrm>
              <a:custGeom>
                <a:avLst/>
                <a:gdLst>
                  <a:gd name="T0" fmla="*/ 2147483646 w 15711"/>
                  <a:gd name="T1" fmla="*/ 2147483646 h 22726"/>
                  <a:gd name="T2" fmla="*/ 2147483646 w 15711"/>
                  <a:gd name="T3" fmla="*/ 2147483646 h 22726"/>
                  <a:gd name="T4" fmla="*/ 2147483646 w 15711"/>
                  <a:gd name="T5" fmla="*/ 2147483646 h 22726"/>
                  <a:gd name="T6" fmla="*/ 2147483646 w 15711"/>
                  <a:gd name="T7" fmla="*/ 2147483646 h 22726"/>
                  <a:gd name="T8" fmla="*/ 2147483646 w 15711"/>
                  <a:gd name="T9" fmla="*/ 2147483646 h 22726"/>
                  <a:gd name="T10" fmla="*/ 2147483646 w 15711"/>
                  <a:gd name="T11" fmla="*/ 2147483646 h 22726"/>
                  <a:gd name="T12" fmla="*/ 2147483646 w 15711"/>
                  <a:gd name="T13" fmla="*/ 2147483646 h 22726"/>
                  <a:gd name="T14" fmla="*/ 2147483646 w 15711"/>
                  <a:gd name="T15" fmla="*/ 2147483646 h 22726"/>
                  <a:gd name="T16" fmla="*/ 2147483646 w 15711"/>
                  <a:gd name="T17" fmla="*/ 2147483646 h 227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lnTo>
                      <a:pt x="1099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grpSp>
            <p:nvGrpSpPr>
              <p:cNvPr id="203" name="Google Shape;507;p27">
                <a:extLst>
                  <a:ext uri="{FF2B5EF4-FFF2-40B4-BE49-F238E27FC236}">
                    <a16:creationId xmlns:a16="http://schemas.microsoft.com/office/drawing/2014/main" id="{D3FE94CF-85A4-4819-AB6C-F5ADCB804B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35834" y="3793900"/>
                <a:ext cx="863876" cy="1257663"/>
                <a:chOff x="3235834" y="3793900"/>
                <a:chExt cx="863876" cy="1257663"/>
              </a:xfrm>
            </p:grpSpPr>
            <p:sp>
              <p:nvSpPr>
                <p:cNvPr id="204" name="Google Shape;508;p27">
                  <a:extLst>
                    <a:ext uri="{FF2B5EF4-FFF2-40B4-BE49-F238E27FC236}">
                      <a16:creationId xmlns:a16="http://schemas.microsoft.com/office/drawing/2014/main" id="{63C84597-D5BC-4476-8391-1F919E1B86F0}"/>
                    </a:ext>
                  </a:extLst>
                </p:cNvPr>
                <p:cNvSpPr/>
                <p:nvPr/>
              </p:nvSpPr>
              <p:spPr>
                <a:xfrm>
                  <a:off x="3235834" y="3793900"/>
                  <a:ext cx="863877" cy="389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lIns="91425" tIns="91425" rIns="91425" bIns="91425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205" name="Google Shape;509;p27">
                  <a:extLst>
                    <a:ext uri="{FF2B5EF4-FFF2-40B4-BE49-F238E27FC236}">
                      <a16:creationId xmlns:a16="http://schemas.microsoft.com/office/drawing/2014/main" id="{8699791F-0B02-4E2A-BF97-8B9B5A168D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05706" y="3906646"/>
                  <a:ext cx="717780" cy="182615"/>
                </a:xfrm>
                <a:custGeom>
                  <a:avLst/>
                  <a:gdLst>
                    <a:gd name="T0" fmla="*/ 2147483646 w 13011"/>
                    <a:gd name="T1" fmla="*/ 0 h 3309"/>
                    <a:gd name="T2" fmla="*/ 0 w 13011"/>
                    <a:gd name="T3" fmla="*/ 2147483646 h 3309"/>
                    <a:gd name="T4" fmla="*/ 0 w 13011"/>
                    <a:gd name="T5" fmla="*/ 2147483646 h 3309"/>
                    <a:gd name="T6" fmla="*/ 2147483646 w 13011"/>
                    <a:gd name="T7" fmla="*/ 2147483646 h 3309"/>
                    <a:gd name="T8" fmla="*/ 2147483646 w 13011"/>
                    <a:gd name="T9" fmla="*/ 2147483646 h 3309"/>
                    <a:gd name="T10" fmla="*/ 2147483646 w 13011"/>
                    <a:gd name="T11" fmla="*/ 2147483646 h 3309"/>
                    <a:gd name="T12" fmla="*/ 2147483646 w 13011"/>
                    <a:gd name="T13" fmla="*/ 2147483646 h 3309"/>
                    <a:gd name="T14" fmla="*/ 2147483646 w 13011"/>
                    <a:gd name="T15" fmla="*/ 0 h 3309"/>
                    <a:gd name="T16" fmla="*/ 2147483646 w 13011"/>
                    <a:gd name="T17" fmla="*/ 0 h 330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lnTo>
                        <a:pt x="662" y="0"/>
                      </a:ln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06" name="Google Shape;510;p27">
                  <a:extLst>
                    <a:ext uri="{FF2B5EF4-FFF2-40B4-BE49-F238E27FC236}">
                      <a16:creationId xmlns:a16="http://schemas.microsoft.com/office/drawing/2014/main" id="{048A4B15-E2CD-4288-9639-FA006FC0CB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09940" y="4262348"/>
                  <a:ext cx="146097" cy="142916"/>
                </a:xfrm>
                <a:custGeom>
                  <a:avLst/>
                  <a:gdLst>
                    <a:gd name="T0" fmla="*/ 2147483646 w 2648"/>
                    <a:gd name="T1" fmla="*/ 2147483646 h 2595"/>
                    <a:gd name="T2" fmla="*/ 0 w 2648"/>
                    <a:gd name="T3" fmla="*/ 2147483646 h 2595"/>
                    <a:gd name="T4" fmla="*/ 0 w 2648"/>
                    <a:gd name="T5" fmla="*/ 2147483646 h 2595"/>
                    <a:gd name="T6" fmla="*/ 2147483646 w 2648"/>
                    <a:gd name="T7" fmla="*/ 2147483646 h 2595"/>
                    <a:gd name="T8" fmla="*/ 2147483646 w 2648"/>
                    <a:gd name="T9" fmla="*/ 2147483646 h 2595"/>
                    <a:gd name="T10" fmla="*/ 2147483646 w 2648"/>
                    <a:gd name="T11" fmla="*/ 2147483646 h 2595"/>
                    <a:gd name="T12" fmla="*/ 2147483646 w 2648"/>
                    <a:gd name="T13" fmla="*/ 2147483646 h 2595"/>
                    <a:gd name="T14" fmla="*/ 2147483646 w 2648"/>
                    <a:gd name="T15" fmla="*/ 2147483646 h 2595"/>
                    <a:gd name="T16" fmla="*/ 2147483646 w 2648"/>
                    <a:gd name="T17" fmla="*/ 2147483646 h 259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lnTo>
                        <a:pt x="556" y="1"/>
                      </a:ln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07" name="Google Shape;511;p27">
                  <a:extLst>
                    <a:ext uri="{FF2B5EF4-FFF2-40B4-BE49-F238E27FC236}">
                      <a16:creationId xmlns:a16="http://schemas.microsoft.com/office/drawing/2014/main" id="{79510DAE-B964-4EFA-B120-557314F943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0501" y="4262348"/>
                  <a:ext cx="143979" cy="142916"/>
                </a:xfrm>
                <a:custGeom>
                  <a:avLst/>
                  <a:gdLst>
                    <a:gd name="T0" fmla="*/ 2147483646 w 2595"/>
                    <a:gd name="T1" fmla="*/ 2147483646 h 2595"/>
                    <a:gd name="T2" fmla="*/ 2147483646 w 2595"/>
                    <a:gd name="T3" fmla="*/ 2147483646 h 2595"/>
                    <a:gd name="T4" fmla="*/ 2147483646 w 2595"/>
                    <a:gd name="T5" fmla="*/ 2147483646 h 2595"/>
                    <a:gd name="T6" fmla="*/ 2147483646 w 2595"/>
                    <a:gd name="T7" fmla="*/ 2147483646 h 2595"/>
                    <a:gd name="T8" fmla="*/ 2147483646 w 2595"/>
                    <a:gd name="T9" fmla="*/ 2147483646 h 2595"/>
                    <a:gd name="T10" fmla="*/ 2147483646 w 2595"/>
                    <a:gd name="T11" fmla="*/ 2147483646 h 2595"/>
                    <a:gd name="T12" fmla="*/ 2147483646 w 2595"/>
                    <a:gd name="T13" fmla="*/ 2147483646 h 2595"/>
                    <a:gd name="T14" fmla="*/ 2147483646 w 2595"/>
                    <a:gd name="T15" fmla="*/ 2147483646 h 2595"/>
                    <a:gd name="T16" fmla="*/ 2147483646 w 2595"/>
                    <a:gd name="T17" fmla="*/ 2147483646 h 259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lnTo>
                        <a:pt x="557" y="1"/>
                      </a:ln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08" name="Google Shape;512;p27">
                  <a:extLst>
                    <a:ext uri="{FF2B5EF4-FFF2-40B4-BE49-F238E27FC236}">
                      <a16:creationId xmlns:a16="http://schemas.microsoft.com/office/drawing/2014/main" id="{0132D5D7-E2E7-4ECC-9C4F-08051D61BB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93180" y="4262348"/>
                  <a:ext cx="141861" cy="142916"/>
                </a:xfrm>
                <a:custGeom>
                  <a:avLst/>
                  <a:gdLst>
                    <a:gd name="T0" fmla="*/ 2147483646 w 2595"/>
                    <a:gd name="T1" fmla="*/ 2147483646 h 2595"/>
                    <a:gd name="T2" fmla="*/ 2147483646 w 2595"/>
                    <a:gd name="T3" fmla="*/ 2147483646 h 2595"/>
                    <a:gd name="T4" fmla="*/ 2147483646 w 2595"/>
                    <a:gd name="T5" fmla="*/ 2147483646 h 2595"/>
                    <a:gd name="T6" fmla="*/ 2147483646 w 2595"/>
                    <a:gd name="T7" fmla="*/ 2147483646 h 2595"/>
                    <a:gd name="T8" fmla="*/ 2147483646 w 2595"/>
                    <a:gd name="T9" fmla="*/ 2147483646 h 2595"/>
                    <a:gd name="T10" fmla="*/ 2147483646 w 2595"/>
                    <a:gd name="T11" fmla="*/ 2147483646 h 2595"/>
                    <a:gd name="T12" fmla="*/ 2147483646 w 2595"/>
                    <a:gd name="T13" fmla="*/ 2147483646 h 2595"/>
                    <a:gd name="T14" fmla="*/ 2147483646 w 2595"/>
                    <a:gd name="T15" fmla="*/ 2147483646 h 2595"/>
                    <a:gd name="T16" fmla="*/ 2147483646 w 2595"/>
                    <a:gd name="T17" fmla="*/ 2147483646 h 259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lnTo>
                        <a:pt x="490" y="1"/>
                      </a:ln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09" name="Google Shape;513;p27">
                  <a:extLst>
                    <a:ext uri="{FF2B5EF4-FFF2-40B4-BE49-F238E27FC236}">
                      <a16:creationId xmlns:a16="http://schemas.microsoft.com/office/drawing/2014/main" id="{FDF8FA98-ED4A-473C-908E-A1C98CB57D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09940" y="4454491"/>
                  <a:ext cx="146097" cy="142916"/>
                </a:xfrm>
                <a:custGeom>
                  <a:avLst/>
                  <a:gdLst>
                    <a:gd name="T0" fmla="*/ 2147483646 w 2648"/>
                    <a:gd name="T1" fmla="*/ 2147483646 h 2595"/>
                    <a:gd name="T2" fmla="*/ 0 w 2648"/>
                    <a:gd name="T3" fmla="*/ 2147483646 h 2595"/>
                    <a:gd name="T4" fmla="*/ 0 w 2648"/>
                    <a:gd name="T5" fmla="*/ 2147483646 h 2595"/>
                    <a:gd name="T6" fmla="*/ 2147483646 w 2648"/>
                    <a:gd name="T7" fmla="*/ 2147483646 h 2595"/>
                    <a:gd name="T8" fmla="*/ 2147483646 w 2648"/>
                    <a:gd name="T9" fmla="*/ 2147483646 h 2595"/>
                    <a:gd name="T10" fmla="*/ 2147483646 w 2648"/>
                    <a:gd name="T11" fmla="*/ 2147483646 h 2595"/>
                    <a:gd name="T12" fmla="*/ 2147483646 w 2648"/>
                    <a:gd name="T13" fmla="*/ 2147483646 h 2595"/>
                    <a:gd name="T14" fmla="*/ 2147483646 w 2648"/>
                    <a:gd name="T15" fmla="*/ 2147483646 h 2595"/>
                    <a:gd name="T16" fmla="*/ 2147483646 w 2648"/>
                    <a:gd name="T17" fmla="*/ 2147483646 h 259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lnTo>
                        <a:pt x="556" y="1"/>
                      </a:ln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10" name="Google Shape;514;p27">
                  <a:extLst>
                    <a:ext uri="{FF2B5EF4-FFF2-40B4-BE49-F238E27FC236}">
                      <a16:creationId xmlns:a16="http://schemas.microsoft.com/office/drawing/2014/main" id="{00A8AE5B-EF40-49D0-B8B4-38F527A895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0501" y="4454491"/>
                  <a:ext cx="143979" cy="142916"/>
                </a:xfrm>
                <a:custGeom>
                  <a:avLst/>
                  <a:gdLst>
                    <a:gd name="T0" fmla="*/ 2147483646 w 2595"/>
                    <a:gd name="T1" fmla="*/ 2147483646 h 2595"/>
                    <a:gd name="T2" fmla="*/ 2147483646 w 2595"/>
                    <a:gd name="T3" fmla="*/ 2147483646 h 2595"/>
                    <a:gd name="T4" fmla="*/ 2147483646 w 2595"/>
                    <a:gd name="T5" fmla="*/ 2147483646 h 2595"/>
                    <a:gd name="T6" fmla="*/ 2147483646 w 2595"/>
                    <a:gd name="T7" fmla="*/ 2147483646 h 2595"/>
                    <a:gd name="T8" fmla="*/ 2147483646 w 2595"/>
                    <a:gd name="T9" fmla="*/ 2147483646 h 2595"/>
                    <a:gd name="T10" fmla="*/ 2147483646 w 2595"/>
                    <a:gd name="T11" fmla="*/ 2147483646 h 2595"/>
                    <a:gd name="T12" fmla="*/ 2147483646 w 2595"/>
                    <a:gd name="T13" fmla="*/ 2147483646 h 2595"/>
                    <a:gd name="T14" fmla="*/ 2147483646 w 2595"/>
                    <a:gd name="T15" fmla="*/ 2147483646 h 2595"/>
                    <a:gd name="T16" fmla="*/ 2147483646 w 2595"/>
                    <a:gd name="T17" fmla="*/ 2147483646 h 259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lnTo>
                        <a:pt x="557" y="1"/>
                      </a:ln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11" name="Google Shape;515;p27">
                  <a:extLst>
                    <a:ext uri="{FF2B5EF4-FFF2-40B4-BE49-F238E27FC236}">
                      <a16:creationId xmlns:a16="http://schemas.microsoft.com/office/drawing/2014/main" id="{86917DEF-334E-4E9F-8DED-FF396C3051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93180" y="4454491"/>
                  <a:ext cx="141861" cy="142916"/>
                </a:xfrm>
                <a:custGeom>
                  <a:avLst/>
                  <a:gdLst>
                    <a:gd name="T0" fmla="*/ 2147483646 w 2595"/>
                    <a:gd name="T1" fmla="*/ 2147483646 h 2595"/>
                    <a:gd name="T2" fmla="*/ 2147483646 w 2595"/>
                    <a:gd name="T3" fmla="*/ 2147483646 h 2595"/>
                    <a:gd name="T4" fmla="*/ 2147483646 w 2595"/>
                    <a:gd name="T5" fmla="*/ 2147483646 h 2595"/>
                    <a:gd name="T6" fmla="*/ 2147483646 w 2595"/>
                    <a:gd name="T7" fmla="*/ 2147483646 h 2595"/>
                    <a:gd name="T8" fmla="*/ 2147483646 w 2595"/>
                    <a:gd name="T9" fmla="*/ 2147483646 h 2595"/>
                    <a:gd name="T10" fmla="*/ 2147483646 w 2595"/>
                    <a:gd name="T11" fmla="*/ 2147483646 h 2595"/>
                    <a:gd name="T12" fmla="*/ 2147483646 w 2595"/>
                    <a:gd name="T13" fmla="*/ 2147483646 h 2595"/>
                    <a:gd name="T14" fmla="*/ 2147483646 w 2595"/>
                    <a:gd name="T15" fmla="*/ 2147483646 h 2595"/>
                    <a:gd name="T16" fmla="*/ 2147483646 w 2595"/>
                    <a:gd name="T17" fmla="*/ 2147483646 h 259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lnTo>
                        <a:pt x="490" y="1"/>
                      </a:ln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12" name="Google Shape;516;p27">
                  <a:extLst>
                    <a:ext uri="{FF2B5EF4-FFF2-40B4-BE49-F238E27FC236}">
                      <a16:creationId xmlns:a16="http://schemas.microsoft.com/office/drawing/2014/main" id="{5749102D-E6D1-47EE-ACE3-17E747AE41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09940" y="4645046"/>
                  <a:ext cx="146097" cy="147681"/>
                </a:xfrm>
                <a:custGeom>
                  <a:avLst/>
                  <a:gdLst>
                    <a:gd name="T0" fmla="*/ 2147483646 w 2648"/>
                    <a:gd name="T1" fmla="*/ 0 h 2648"/>
                    <a:gd name="T2" fmla="*/ 0 w 2648"/>
                    <a:gd name="T3" fmla="*/ 2147483646 h 2648"/>
                    <a:gd name="T4" fmla="*/ 0 w 2648"/>
                    <a:gd name="T5" fmla="*/ 2147483646 h 2648"/>
                    <a:gd name="T6" fmla="*/ 2147483646 w 2648"/>
                    <a:gd name="T7" fmla="*/ 2147483646 h 2648"/>
                    <a:gd name="T8" fmla="*/ 2147483646 w 2648"/>
                    <a:gd name="T9" fmla="*/ 2147483646 h 2648"/>
                    <a:gd name="T10" fmla="*/ 2147483646 w 2648"/>
                    <a:gd name="T11" fmla="*/ 2147483646 h 2648"/>
                    <a:gd name="T12" fmla="*/ 2147483646 w 2648"/>
                    <a:gd name="T13" fmla="*/ 2147483646 h 2648"/>
                    <a:gd name="T14" fmla="*/ 2147483646 w 2648"/>
                    <a:gd name="T15" fmla="*/ 0 h 2648"/>
                    <a:gd name="T16" fmla="*/ 2147483646 w 2648"/>
                    <a:gd name="T17" fmla="*/ 0 h 264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lnTo>
                        <a:pt x="556" y="0"/>
                      </a:ln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13" name="Google Shape;517;p27">
                  <a:extLst>
                    <a:ext uri="{FF2B5EF4-FFF2-40B4-BE49-F238E27FC236}">
                      <a16:creationId xmlns:a16="http://schemas.microsoft.com/office/drawing/2014/main" id="{98C692FA-1272-46BB-9E3E-7875551C4C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0501" y="4645046"/>
                  <a:ext cx="143979" cy="147681"/>
                </a:xfrm>
                <a:custGeom>
                  <a:avLst/>
                  <a:gdLst>
                    <a:gd name="T0" fmla="*/ 2147483646 w 2595"/>
                    <a:gd name="T1" fmla="*/ 0 h 2648"/>
                    <a:gd name="T2" fmla="*/ 2147483646 w 2595"/>
                    <a:gd name="T3" fmla="*/ 2147483646 h 2648"/>
                    <a:gd name="T4" fmla="*/ 2147483646 w 2595"/>
                    <a:gd name="T5" fmla="*/ 2147483646 h 2648"/>
                    <a:gd name="T6" fmla="*/ 2147483646 w 2595"/>
                    <a:gd name="T7" fmla="*/ 2147483646 h 2648"/>
                    <a:gd name="T8" fmla="*/ 2147483646 w 2595"/>
                    <a:gd name="T9" fmla="*/ 2147483646 h 2648"/>
                    <a:gd name="T10" fmla="*/ 2147483646 w 2595"/>
                    <a:gd name="T11" fmla="*/ 2147483646 h 2648"/>
                    <a:gd name="T12" fmla="*/ 2147483646 w 2595"/>
                    <a:gd name="T13" fmla="*/ 2147483646 h 2648"/>
                    <a:gd name="T14" fmla="*/ 2147483646 w 2595"/>
                    <a:gd name="T15" fmla="*/ 0 h 2648"/>
                    <a:gd name="T16" fmla="*/ 2147483646 w 2595"/>
                    <a:gd name="T17" fmla="*/ 0 h 264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lnTo>
                        <a:pt x="557" y="0"/>
                      </a:ln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14" name="Google Shape;518;p27">
                  <a:extLst>
                    <a:ext uri="{FF2B5EF4-FFF2-40B4-BE49-F238E27FC236}">
                      <a16:creationId xmlns:a16="http://schemas.microsoft.com/office/drawing/2014/main" id="{3CC8651A-348F-4D42-B640-5B050EED07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93180" y="4645046"/>
                  <a:ext cx="141861" cy="147681"/>
                </a:xfrm>
                <a:custGeom>
                  <a:avLst/>
                  <a:gdLst>
                    <a:gd name="T0" fmla="*/ 2147483646 w 2595"/>
                    <a:gd name="T1" fmla="*/ 0 h 2648"/>
                    <a:gd name="T2" fmla="*/ 2147483646 w 2595"/>
                    <a:gd name="T3" fmla="*/ 2147483646 h 2648"/>
                    <a:gd name="T4" fmla="*/ 2147483646 w 2595"/>
                    <a:gd name="T5" fmla="*/ 2147483646 h 2648"/>
                    <a:gd name="T6" fmla="*/ 2147483646 w 2595"/>
                    <a:gd name="T7" fmla="*/ 2147483646 h 2648"/>
                    <a:gd name="T8" fmla="*/ 2147483646 w 2595"/>
                    <a:gd name="T9" fmla="*/ 2147483646 h 2648"/>
                    <a:gd name="T10" fmla="*/ 2147483646 w 2595"/>
                    <a:gd name="T11" fmla="*/ 2147483646 h 2648"/>
                    <a:gd name="T12" fmla="*/ 2147483646 w 2595"/>
                    <a:gd name="T13" fmla="*/ 2147483646 h 2648"/>
                    <a:gd name="T14" fmla="*/ 2147483646 w 2595"/>
                    <a:gd name="T15" fmla="*/ 0 h 2648"/>
                    <a:gd name="T16" fmla="*/ 2147483646 w 2595"/>
                    <a:gd name="T17" fmla="*/ 0 h 264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lnTo>
                        <a:pt x="490" y="0"/>
                      </a:ln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15" name="Google Shape;519;p27">
                  <a:extLst>
                    <a:ext uri="{FF2B5EF4-FFF2-40B4-BE49-F238E27FC236}">
                      <a16:creationId xmlns:a16="http://schemas.microsoft.com/office/drawing/2014/main" id="{6165A9F0-881E-4083-B89D-CB0D494054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09940" y="4840365"/>
                  <a:ext cx="146097" cy="144504"/>
                </a:xfrm>
                <a:custGeom>
                  <a:avLst/>
                  <a:gdLst>
                    <a:gd name="T0" fmla="*/ 2147483646 w 2648"/>
                    <a:gd name="T1" fmla="*/ 0 h 2595"/>
                    <a:gd name="T2" fmla="*/ 0 w 2648"/>
                    <a:gd name="T3" fmla="*/ 2147483646 h 2595"/>
                    <a:gd name="T4" fmla="*/ 0 w 2648"/>
                    <a:gd name="T5" fmla="*/ 2147483646 h 2595"/>
                    <a:gd name="T6" fmla="*/ 2147483646 w 2648"/>
                    <a:gd name="T7" fmla="*/ 2147483646 h 2595"/>
                    <a:gd name="T8" fmla="*/ 2147483646 w 2648"/>
                    <a:gd name="T9" fmla="*/ 2147483646 h 2595"/>
                    <a:gd name="T10" fmla="*/ 2147483646 w 2648"/>
                    <a:gd name="T11" fmla="*/ 2147483646 h 2595"/>
                    <a:gd name="T12" fmla="*/ 2147483646 w 2648"/>
                    <a:gd name="T13" fmla="*/ 2147483646 h 2595"/>
                    <a:gd name="T14" fmla="*/ 2147483646 w 2648"/>
                    <a:gd name="T15" fmla="*/ 0 h 2595"/>
                    <a:gd name="T16" fmla="*/ 2147483646 w 2648"/>
                    <a:gd name="T17" fmla="*/ 0 h 259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lnTo>
                        <a:pt x="556" y="0"/>
                      </a:ln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16" name="Google Shape;520;p27">
                  <a:extLst>
                    <a:ext uri="{FF2B5EF4-FFF2-40B4-BE49-F238E27FC236}">
                      <a16:creationId xmlns:a16="http://schemas.microsoft.com/office/drawing/2014/main" id="{3990CA3C-31D9-4CB2-96AC-E9FE192B56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0501" y="4840365"/>
                  <a:ext cx="143979" cy="144504"/>
                </a:xfrm>
                <a:custGeom>
                  <a:avLst/>
                  <a:gdLst>
                    <a:gd name="T0" fmla="*/ 2147483646 w 2595"/>
                    <a:gd name="T1" fmla="*/ 0 h 2595"/>
                    <a:gd name="T2" fmla="*/ 2147483646 w 2595"/>
                    <a:gd name="T3" fmla="*/ 2147483646 h 2595"/>
                    <a:gd name="T4" fmla="*/ 2147483646 w 2595"/>
                    <a:gd name="T5" fmla="*/ 2147483646 h 2595"/>
                    <a:gd name="T6" fmla="*/ 2147483646 w 2595"/>
                    <a:gd name="T7" fmla="*/ 2147483646 h 2595"/>
                    <a:gd name="T8" fmla="*/ 2147483646 w 2595"/>
                    <a:gd name="T9" fmla="*/ 2147483646 h 2595"/>
                    <a:gd name="T10" fmla="*/ 2147483646 w 2595"/>
                    <a:gd name="T11" fmla="*/ 2147483646 h 2595"/>
                    <a:gd name="T12" fmla="*/ 2147483646 w 2595"/>
                    <a:gd name="T13" fmla="*/ 2147483646 h 2595"/>
                    <a:gd name="T14" fmla="*/ 2147483646 w 2595"/>
                    <a:gd name="T15" fmla="*/ 0 h 2595"/>
                    <a:gd name="T16" fmla="*/ 2147483646 w 2595"/>
                    <a:gd name="T17" fmla="*/ 0 h 259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lnTo>
                        <a:pt x="557" y="0"/>
                      </a:ln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17" name="Google Shape;521;p27">
                  <a:extLst>
                    <a:ext uri="{FF2B5EF4-FFF2-40B4-BE49-F238E27FC236}">
                      <a16:creationId xmlns:a16="http://schemas.microsoft.com/office/drawing/2014/main" id="{804951FB-5F68-4181-9463-3E027BFA39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93180" y="4840365"/>
                  <a:ext cx="141861" cy="144504"/>
                </a:xfrm>
                <a:custGeom>
                  <a:avLst/>
                  <a:gdLst>
                    <a:gd name="T0" fmla="*/ 2147483646 w 2595"/>
                    <a:gd name="T1" fmla="*/ 0 h 2595"/>
                    <a:gd name="T2" fmla="*/ 2147483646 w 2595"/>
                    <a:gd name="T3" fmla="*/ 2147483646 h 2595"/>
                    <a:gd name="T4" fmla="*/ 2147483646 w 2595"/>
                    <a:gd name="T5" fmla="*/ 2147483646 h 2595"/>
                    <a:gd name="T6" fmla="*/ 2147483646 w 2595"/>
                    <a:gd name="T7" fmla="*/ 2147483646 h 2595"/>
                    <a:gd name="T8" fmla="*/ 2147483646 w 2595"/>
                    <a:gd name="T9" fmla="*/ 2147483646 h 2595"/>
                    <a:gd name="T10" fmla="*/ 2147483646 w 2595"/>
                    <a:gd name="T11" fmla="*/ 2147483646 h 2595"/>
                    <a:gd name="T12" fmla="*/ 2147483646 w 2595"/>
                    <a:gd name="T13" fmla="*/ 2147483646 h 2595"/>
                    <a:gd name="T14" fmla="*/ 2147483646 w 2595"/>
                    <a:gd name="T15" fmla="*/ 0 h 2595"/>
                    <a:gd name="T16" fmla="*/ 2147483646 w 2595"/>
                    <a:gd name="T17" fmla="*/ 0 h 259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lnTo>
                        <a:pt x="490" y="0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18" name="Google Shape;522;p27">
                  <a:extLst>
                    <a:ext uri="{FF2B5EF4-FFF2-40B4-BE49-F238E27FC236}">
                      <a16:creationId xmlns:a16="http://schemas.microsoft.com/office/drawing/2014/main" id="{B3631C57-15C5-4431-9715-24786FB84A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54098" y="4186126"/>
                  <a:ext cx="243494" cy="865437"/>
                </a:xfrm>
                <a:custGeom>
                  <a:avLst/>
                  <a:gdLst>
                    <a:gd name="T0" fmla="*/ 2147483646 w 4409"/>
                    <a:gd name="T1" fmla="*/ 2147483646 h 15671"/>
                    <a:gd name="T2" fmla="*/ 2147483646 w 4409"/>
                    <a:gd name="T3" fmla="*/ 2147483646 h 15671"/>
                    <a:gd name="T4" fmla="*/ 2147483646 w 4409"/>
                    <a:gd name="T5" fmla="*/ 2147483646 h 15671"/>
                    <a:gd name="T6" fmla="*/ 2147483646 w 4409"/>
                    <a:gd name="T7" fmla="*/ 2147483646 h 15671"/>
                    <a:gd name="T8" fmla="*/ 2147483646 w 4409"/>
                    <a:gd name="T9" fmla="*/ 2147483646 h 15671"/>
                    <a:gd name="T10" fmla="*/ 2147483646 w 4409"/>
                    <a:gd name="T11" fmla="*/ 2147483646 h 15671"/>
                    <a:gd name="T12" fmla="*/ 2147483646 w 4409"/>
                    <a:gd name="T13" fmla="*/ 2147483646 h 15671"/>
                    <a:gd name="T14" fmla="*/ 2147483646 w 4409"/>
                    <a:gd name="T15" fmla="*/ 2147483646 h 15671"/>
                    <a:gd name="T16" fmla="*/ 2147483646 w 4409"/>
                    <a:gd name="T17" fmla="*/ 2147483646 h 15671"/>
                    <a:gd name="T18" fmla="*/ 2147483646 w 4409"/>
                    <a:gd name="T19" fmla="*/ 2147483646 h 15671"/>
                    <a:gd name="T20" fmla="*/ 2147483646 w 4409"/>
                    <a:gd name="T21" fmla="*/ 2147483646 h 15671"/>
                    <a:gd name="T22" fmla="*/ 2147483646 w 4409"/>
                    <a:gd name="T23" fmla="*/ 2147483646 h 15671"/>
                    <a:gd name="T24" fmla="*/ 2147483646 w 4409"/>
                    <a:gd name="T25" fmla="*/ 2147483646 h 15671"/>
                    <a:gd name="T26" fmla="*/ 2147483646 w 4409"/>
                    <a:gd name="T27" fmla="*/ 2147483646 h 15671"/>
                    <a:gd name="T28" fmla="*/ 2147483646 w 4409"/>
                    <a:gd name="T29" fmla="*/ 2147483646 h 15671"/>
                    <a:gd name="T30" fmla="*/ 2147483646 w 4409"/>
                    <a:gd name="T31" fmla="*/ 2147483646 h 15671"/>
                    <a:gd name="T32" fmla="*/ 2147483646 w 4409"/>
                    <a:gd name="T33" fmla="*/ 2147483646 h 15671"/>
                    <a:gd name="T34" fmla="*/ 2147483646 w 4409"/>
                    <a:gd name="T35" fmla="*/ 2147483646 h 15671"/>
                    <a:gd name="T36" fmla="*/ 2147483646 w 4409"/>
                    <a:gd name="T37" fmla="*/ 2147483646 h 15671"/>
                    <a:gd name="T38" fmla="*/ 2147483646 w 4409"/>
                    <a:gd name="T39" fmla="*/ 2147483646 h 15671"/>
                    <a:gd name="T40" fmla="*/ 2147483646 w 4409"/>
                    <a:gd name="T41" fmla="*/ 2147483646 h 15671"/>
                    <a:gd name="T42" fmla="*/ 2147483646 w 4409"/>
                    <a:gd name="T43" fmla="*/ 2147483646 h 15671"/>
                    <a:gd name="T44" fmla="*/ 2147483646 w 4409"/>
                    <a:gd name="T45" fmla="*/ 2147483646 h 15671"/>
                    <a:gd name="T46" fmla="*/ 2147483646 w 4409"/>
                    <a:gd name="T47" fmla="*/ 2147483646 h 15671"/>
                    <a:gd name="T48" fmla="*/ 2147483646 w 4409"/>
                    <a:gd name="T49" fmla="*/ 2147483646 h 15671"/>
                    <a:gd name="T50" fmla="*/ 2147483646 w 4409"/>
                    <a:gd name="T51" fmla="*/ 2147483646 h 15671"/>
                    <a:gd name="T52" fmla="*/ 2147483646 w 4409"/>
                    <a:gd name="T53" fmla="*/ 2147483646 h 15671"/>
                    <a:gd name="T54" fmla="*/ 2147483646 w 4409"/>
                    <a:gd name="T55" fmla="*/ 0 h 15671"/>
                    <a:gd name="T56" fmla="*/ 2147483646 w 4409"/>
                    <a:gd name="T57" fmla="*/ 2147483646 h 15671"/>
                    <a:gd name="T58" fmla="*/ 2147483646 w 4409"/>
                    <a:gd name="T59" fmla="*/ 2147483646 h 15671"/>
                    <a:gd name="T60" fmla="*/ 2147483646 w 4409"/>
                    <a:gd name="T61" fmla="*/ 2147483646 h 15671"/>
                    <a:gd name="T62" fmla="*/ 2147483646 w 4409"/>
                    <a:gd name="T63" fmla="*/ 2147483646 h 15671"/>
                    <a:gd name="T64" fmla="*/ 2147483646 w 4409"/>
                    <a:gd name="T65" fmla="*/ 0 h 15671"/>
                    <a:gd name="T66" fmla="*/ 2147483646 w 4409"/>
                    <a:gd name="T67" fmla="*/ 0 h 15671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0" t="0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lnTo>
                        <a:pt x="2595" y="1377"/>
                      </a:ln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lnTo>
                        <a:pt x="2595" y="4858"/>
                      </a:ln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lnTo>
                        <a:pt x="2595" y="8325"/>
                      </a:ln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19" name="Google Shape;523;p27">
                  <a:extLst>
                    <a:ext uri="{FF2B5EF4-FFF2-40B4-BE49-F238E27FC236}">
                      <a16:creationId xmlns:a16="http://schemas.microsoft.com/office/drawing/2014/main" id="{4E2DB8F7-D0C8-412C-90AE-0BBE98859EA7}"/>
                    </a:ext>
                  </a:extLst>
                </p:cNvPr>
                <p:cNvSpPr/>
                <p:nvPr/>
              </p:nvSpPr>
              <p:spPr>
                <a:xfrm>
                  <a:off x="3853569" y="3793900"/>
                  <a:ext cx="244553" cy="389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lIns="91425" tIns="91425" rIns="91425" bIns="91425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220" name="Google Shape;524;p27">
                  <a:extLst>
                    <a:ext uri="{FF2B5EF4-FFF2-40B4-BE49-F238E27FC236}">
                      <a16:creationId xmlns:a16="http://schemas.microsoft.com/office/drawing/2014/main" id="{C64F32EC-C315-4635-8D37-749A47F6A5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54098" y="3906646"/>
                  <a:ext cx="169387" cy="182615"/>
                </a:xfrm>
                <a:custGeom>
                  <a:avLst/>
                  <a:gdLst>
                    <a:gd name="T0" fmla="*/ 2147483646 w 3085"/>
                    <a:gd name="T1" fmla="*/ 0 h 3309"/>
                    <a:gd name="T2" fmla="*/ 2147483646 w 3085"/>
                    <a:gd name="T3" fmla="*/ 2147483646 h 3309"/>
                    <a:gd name="T4" fmla="*/ 2147483646 w 3085"/>
                    <a:gd name="T5" fmla="*/ 2147483646 h 3309"/>
                    <a:gd name="T6" fmla="*/ 2147483646 w 3085"/>
                    <a:gd name="T7" fmla="*/ 2147483646 h 3309"/>
                    <a:gd name="T8" fmla="*/ 2147483646 w 3085"/>
                    <a:gd name="T9" fmla="*/ 2147483646 h 3309"/>
                    <a:gd name="T10" fmla="*/ 2147483646 w 3085"/>
                    <a:gd name="T11" fmla="*/ 2147483646 h 3309"/>
                    <a:gd name="T12" fmla="*/ 2147483646 w 3085"/>
                    <a:gd name="T13" fmla="*/ 2147483646 h 3309"/>
                    <a:gd name="T14" fmla="*/ 2147483646 w 3085"/>
                    <a:gd name="T15" fmla="*/ 2147483646 h 3309"/>
                    <a:gd name="T16" fmla="*/ 2147483646 w 3085"/>
                    <a:gd name="T17" fmla="*/ 2147483646 h 3309"/>
                    <a:gd name="T18" fmla="*/ 2147483646 w 3085"/>
                    <a:gd name="T19" fmla="*/ 0 h 3309"/>
                    <a:gd name="T20" fmla="*/ 2147483646 w 3085"/>
                    <a:gd name="T21" fmla="*/ 0 h 3309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21" name="Google Shape;525;p27">
                  <a:extLst>
                    <a:ext uri="{FF2B5EF4-FFF2-40B4-BE49-F238E27FC236}">
                      <a16:creationId xmlns:a16="http://schemas.microsoft.com/office/drawing/2014/main" id="{9C899A96-F694-41E5-8E8C-D2F5C6578A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22823" y="3946344"/>
                  <a:ext cx="35994" cy="100042"/>
                </a:xfrm>
                <a:custGeom>
                  <a:avLst/>
                  <a:gdLst>
                    <a:gd name="T0" fmla="*/ 2147483646 w 649"/>
                    <a:gd name="T1" fmla="*/ 0 h 1814"/>
                    <a:gd name="T2" fmla="*/ 2147483646 w 649"/>
                    <a:gd name="T3" fmla="*/ 2147483646 h 1814"/>
                    <a:gd name="T4" fmla="*/ 0 w 649"/>
                    <a:gd name="T5" fmla="*/ 2147483646 h 1814"/>
                    <a:gd name="T6" fmla="*/ 2147483646 w 649"/>
                    <a:gd name="T7" fmla="*/ 2147483646 h 1814"/>
                    <a:gd name="T8" fmla="*/ 2147483646 w 649"/>
                    <a:gd name="T9" fmla="*/ 2147483646 h 1814"/>
                    <a:gd name="T10" fmla="*/ 2147483646 w 649"/>
                    <a:gd name="T11" fmla="*/ 2147483646 h 1814"/>
                    <a:gd name="T12" fmla="*/ 2147483646 w 649"/>
                    <a:gd name="T13" fmla="*/ 2147483646 h 1814"/>
                    <a:gd name="T14" fmla="*/ 2147483646 w 649"/>
                    <a:gd name="T15" fmla="*/ 2147483646 h 1814"/>
                    <a:gd name="T16" fmla="*/ 2147483646 w 649"/>
                    <a:gd name="T17" fmla="*/ 2147483646 h 1814"/>
                    <a:gd name="T18" fmla="*/ 2147483646 w 649"/>
                    <a:gd name="T19" fmla="*/ 2147483646 h 1814"/>
                    <a:gd name="T20" fmla="*/ 2147483646 w 649"/>
                    <a:gd name="T21" fmla="*/ 2147483646 h 1814"/>
                    <a:gd name="T22" fmla="*/ 2147483646 w 649"/>
                    <a:gd name="T23" fmla="*/ 2147483646 h 1814"/>
                    <a:gd name="T24" fmla="*/ 2147483646 w 649"/>
                    <a:gd name="T25" fmla="*/ 2147483646 h 1814"/>
                    <a:gd name="T26" fmla="*/ 2147483646 w 649"/>
                    <a:gd name="T27" fmla="*/ 2147483646 h 1814"/>
                    <a:gd name="T28" fmla="*/ 2147483646 w 649"/>
                    <a:gd name="T29" fmla="*/ 2147483646 h 1814"/>
                    <a:gd name="T30" fmla="*/ 2147483646 w 649"/>
                    <a:gd name="T31" fmla="*/ 2147483646 h 1814"/>
                    <a:gd name="T32" fmla="*/ 2147483646 w 649"/>
                    <a:gd name="T33" fmla="*/ 2147483646 h 1814"/>
                    <a:gd name="T34" fmla="*/ 2147483646 w 649"/>
                    <a:gd name="T35" fmla="*/ 2147483646 h 1814"/>
                    <a:gd name="T36" fmla="*/ 2147483646 w 649"/>
                    <a:gd name="T37" fmla="*/ 2147483646 h 1814"/>
                    <a:gd name="T38" fmla="*/ 2147483646 w 649"/>
                    <a:gd name="T39" fmla="*/ 2147483646 h 1814"/>
                    <a:gd name="T40" fmla="*/ 2147483646 w 649"/>
                    <a:gd name="T41" fmla="*/ 2147483646 h 1814"/>
                    <a:gd name="T42" fmla="*/ 2147483646 w 649"/>
                    <a:gd name="T43" fmla="*/ 2147483646 h 1814"/>
                    <a:gd name="T44" fmla="*/ 0 w 649"/>
                    <a:gd name="T45" fmla="*/ 2147483646 h 1814"/>
                    <a:gd name="T46" fmla="*/ 2147483646 w 649"/>
                    <a:gd name="T47" fmla="*/ 2147483646 h 1814"/>
                    <a:gd name="T48" fmla="*/ 2147483646 w 649"/>
                    <a:gd name="T49" fmla="*/ 2147483646 h 1814"/>
                    <a:gd name="T50" fmla="*/ 2147483646 w 649"/>
                    <a:gd name="T51" fmla="*/ 2147483646 h 1814"/>
                    <a:gd name="T52" fmla="*/ 2147483646 w 649"/>
                    <a:gd name="T53" fmla="*/ 2147483646 h 1814"/>
                    <a:gd name="T54" fmla="*/ 2147483646 w 649"/>
                    <a:gd name="T55" fmla="*/ 2147483646 h 1814"/>
                    <a:gd name="T56" fmla="*/ 2147483646 w 649"/>
                    <a:gd name="T57" fmla="*/ 2147483646 h 1814"/>
                    <a:gd name="T58" fmla="*/ 2147483646 w 649"/>
                    <a:gd name="T59" fmla="*/ 2147483646 h 1814"/>
                    <a:gd name="T60" fmla="*/ 2147483646 w 649"/>
                    <a:gd name="T61" fmla="*/ 2147483646 h 1814"/>
                    <a:gd name="T62" fmla="*/ 2147483646 w 649"/>
                    <a:gd name="T63" fmla="*/ 2147483646 h 1814"/>
                    <a:gd name="T64" fmla="*/ 2147483646 w 649"/>
                    <a:gd name="T65" fmla="*/ 2147483646 h 1814"/>
                    <a:gd name="T66" fmla="*/ 2147483646 w 649"/>
                    <a:gd name="T67" fmla="*/ 0 h 1814"/>
                    <a:gd name="T68" fmla="*/ 2147483646 w 649"/>
                    <a:gd name="T69" fmla="*/ 0 h 1814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lnTo>
                        <a:pt x="80" y="0"/>
                      </a:ln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22" name="Google Shape;526;p27">
                  <a:extLst>
                    <a:ext uri="{FF2B5EF4-FFF2-40B4-BE49-F238E27FC236}">
                      <a16:creationId xmlns:a16="http://schemas.microsoft.com/office/drawing/2014/main" id="{28E94E39-DD15-4038-9CED-4530813B80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63052" y="3944757"/>
                  <a:ext cx="63520" cy="101629"/>
                </a:xfrm>
                <a:custGeom>
                  <a:avLst/>
                  <a:gdLst>
                    <a:gd name="T0" fmla="*/ 2147483646 w 1152"/>
                    <a:gd name="T1" fmla="*/ 2147483646 h 1854"/>
                    <a:gd name="T2" fmla="*/ 2147483646 w 1152"/>
                    <a:gd name="T3" fmla="*/ 2147483646 h 1854"/>
                    <a:gd name="T4" fmla="*/ 2147483646 w 1152"/>
                    <a:gd name="T5" fmla="*/ 2147483646 h 1854"/>
                    <a:gd name="T6" fmla="*/ 2147483646 w 1152"/>
                    <a:gd name="T7" fmla="*/ 2147483646 h 1854"/>
                    <a:gd name="T8" fmla="*/ 2147483646 w 1152"/>
                    <a:gd name="T9" fmla="*/ 2147483646 h 1854"/>
                    <a:gd name="T10" fmla="*/ 2147483646 w 1152"/>
                    <a:gd name="T11" fmla="*/ 2147483646 h 1854"/>
                    <a:gd name="T12" fmla="*/ 2147483646 w 1152"/>
                    <a:gd name="T13" fmla="*/ 2147483646 h 1854"/>
                    <a:gd name="T14" fmla="*/ 2147483646 w 1152"/>
                    <a:gd name="T15" fmla="*/ 2147483646 h 1854"/>
                    <a:gd name="T16" fmla="*/ 2147483646 w 1152"/>
                    <a:gd name="T17" fmla="*/ 2147483646 h 1854"/>
                    <a:gd name="T18" fmla="*/ 2147483646 w 1152"/>
                    <a:gd name="T19" fmla="*/ 2147483646 h 1854"/>
                    <a:gd name="T20" fmla="*/ 2147483646 w 1152"/>
                    <a:gd name="T21" fmla="*/ 2147483646 h 1854"/>
                    <a:gd name="T22" fmla="*/ 2147483646 w 1152"/>
                    <a:gd name="T23" fmla="*/ 2147483646 h 1854"/>
                    <a:gd name="T24" fmla="*/ 2147483646 w 1152"/>
                    <a:gd name="T25" fmla="*/ 2147483646 h 1854"/>
                    <a:gd name="T26" fmla="*/ 2147483646 w 1152"/>
                    <a:gd name="T27" fmla="*/ 2147483646 h 1854"/>
                    <a:gd name="T28" fmla="*/ 2147483646 w 1152"/>
                    <a:gd name="T29" fmla="*/ 2147483646 h 1854"/>
                    <a:gd name="T30" fmla="*/ 2147483646 w 1152"/>
                    <a:gd name="T31" fmla="*/ 2147483646 h 1854"/>
                    <a:gd name="T32" fmla="*/ 2147483646 w 1152"/>
                    <a:gd name="T33" fmla="*/ 2147483646 h 1854"/>
                    <a:gd name="T34" fmla="*/ 2147483646 w 1152"/>
                    <a:gd name="T35" fmla="*/ 2147483646 h 1854"/>
                    <a:gd name="T36" fmla="*/ 2147483646 w 1152"/>
                    <a:gd name="T37" fmla="*/ 2147483646 h 1854"/>
                    <a:gd name="T38" fmla="*/ 2147483646 w 1152"/>
                    <a:gd name="T39" fmla="*/ 2147483646 h 1854"/>
                    <a:gd name="T40" fmla="*/ 2147483646 w 1152"/>
                    <a:gd name="T41" fmla="*/ 2147483646 h 1854"/>
                    <a:gd name="T42" fmla="*/ 2147483646 w 1152"/>
                    <a:gd name="T43" fmla="*/ 2147483646 h 1854"/>
                    <a:gd name="T44" fmla="*/ 2147483646 w 1152"/>
                    <a:gd name="T45" fmla="*/ 2147483646 h 1854"/>
                    <a:gd name="T46" fmla="*/ 2147483646 w 1152"/>
                    <a:gd name="T47" fmla="*/ 2147483646 h 1854"/>
                    <a:gd name="T48" fmla="*/ 2147483646 w 1152"/>
                    <a:gd name="T49" fmla="*/ 2147483646 h 1854"/>
                    <a:gd name="T50" fmla="*/ 2147483646 w 1152"/>
                    <a:gd name="T51" fmla="*/ 2147483646 h 1854"/>
                    <a:gd name="T52" fmla="*/ 2147483646 w 1152"/>
                    <a:gd name="T53" fmla="*/ 2147483646 h 1854"/>
                    <a:gd name="T54" fmla="*/ 2147483646 w 1152"/>
                    <a:gd name="T55" fmla="*/ 2147483646 h 1854"/>
                    <a:gd name="T56" fmla="*/ 2147483646 w 1152"/>
                    <a:gd name="T57" fmla="*/ 2147483646 h 1854"/>
                    <a:gd name="T58" fmla="*/ 2147483646 w 1152"/>
                    <a:gd name="T59" fmla="*/ 2147483646 h 1854"/>
                    <a:gd name="T60" fmla="*/ 2147483646 w 1152"/>
                    <a:gd name="T61" fmla="*/ 2147483646 h 1854"/>
                    <a:gd name="T62" fmla="*/ 2147483646 w 1152"/>
                    <a:gd name="T63" fmla="*/ 2147483646 h 1854"/>
                    <a:gd name="T64" fmla="*/ 2147483646 w 1152"/>
                    <a:gd name="T65" fmla="*/ 2147483646 h 1854"/>
                    <a:gd name="T66" fmla="*/ 2147483646 w 1152"/>
                    <a:gd name="T67" fmla="*/ 2147483646 h 1854"/>
                    <a:gd name="T68" fmla="*/ 2147483646 w 1152"/>
                    <a:gd name="T69" fmla="*/ 2147483646 h 1854"/>
                    <a:gd name="T70" fmla="*/ 2147483646 w 1152"/>
                    <a:gd name="T71" fmla="*/ 2147483646 h 1854"/>
                    <a:gd name="T72" fmla="*/ 2147483646 w 1152"/>
                    <a:gd name="T73" fmla="*/ 2147483646 h 1854"/>
                    <a:gd name="T74" fmla="*/ 2147483646 w 1152"/>
                    <a:gd name="T75" fmla="*/ 2147483646 h 1854"/>
                    <a:gd name="T76" fmla="*/ 2147483646 w 1152"/>
                    <a:gd name="T77" fmla="*/ 2147483646 h 1854"/>
                    <a:gd name="T78" fmla="*/ 2147483646 w 1152"/>
                    <a:gd name="T79" fmla="*/ 2147483646 h 1854"/>
                    <a:gd name="T80" fmla="*/ 2147483646 w 1152"/>
                    <a:gd name="T81" fmla="*/ 2147483646 h 1854"/>
                    <a:gd name="T82" fmla="*/ 2147483646 w 1152"/>
                    <a:gd name="T83" fmla="*/ 2147483646 h 1854"/>
                    <a:gd name="T84" fmla="*/ 2147483646 w 1152"/>
                    <a:gd name="T85" fmla="*/ 2147483646 h 1854"/>
                    <a:gd name="T86" fmla="*/ 2147483646 w 1152"/>
                    <a:gd name="T87" fmla="*/ 2147483646 h 1854"/>
                    <a:gd name="T88" fmla="*/ 2147483646 w 1152"/>
                    <a:gd name="T89" fmla="*/ 2147483646 h 1854"/>
                    <a:gd name="T90" fmla="*/ 2147483646 w 1152"/>
                    <a:gd name="T91" fmla="*/ 2147483646 h 1854"/>
                    <a:gd name="T92" fmla="*/ 2147483646 w 1152"/>
                    <a:gd name="T93" fmla="*/ 2147483646 h 1854"/>
                    <a:gd name="T94" fmla="*/ 2147483646 w 1152"/>
                    <a:gd name="T95" fmla="*/ 2147483646 h 1854"/>
                    <a:gd name="T96" fmla="*/ 2147483646 w 1152"/>
                    <a:gd name="T97" fmla="*/ 2147483646 h 1854"/>
                    <a:gd name="T98" fmla="*/ 2147483646 w 1152"/>
                    <a:gd name="T99" fmla="*/ 2147483646 h 1854"/>
                    <a:gd name="T100" fmla="*/ 2147483646 w 1152"/>
                    <a:gd name="T101" fmla="*/ 2147483646 h 1854"/>
                    <a:gd name="T102" fmla="*/ 2147483646 w 1152"/>
                    <a:gd name="T103" fmla="*/ 2147483646 h 1854"/>
                    <a:gd name="T104" fmla="*/ 2147483646 w 1152"/>
                    <a:gd name="T105" fmla="*/ 2147483646 h 1854"/>
                    <a:gd name="T106" fmla="*/ 2147483646 w 1152"/>
                    <a:gd name="T107" fmla="*/ 2147483646 h 1854"/>
                    <a:gd name="T108" fmla="*/ 2147483646 w 1152"/>
                    <a:gd name="T109" fmla="*/ 2147483646 h 1854"/>
                    <a:gd name="T110" fmla="*/ 2147483646 w 1152"/>
                    <a:gd name="T111" fmla="*/ 2147483646 h 1854"/>
                    <a:gd name="T112" fmla="*/ 2147483646 w 1152"/>
                    <a:gd name="T113" fmla="*/ 2147483646 h 1854"/>
                    <a:gd name="T114" fmla="*/ 2147483646 w 1152"/>
                    <a:gd name="T115" fmla="*/ 2147483646 h 1854"/>
                    <a:gd name="T116" fmla="*/ 2147483646 w 1152"/>
                    <a:gd name="T117" fmla="*/ 2147483646 h 1854"/>
                    <a:gd name="T118" fmla="*/ 2147483646 w 1152"/>
                    <a:gd name="T119" fmla="*/ 2147483646 h 1854"/>
                    <a:gd name="T120" fmla="*/ 2147483646 w 1152"/>
                    <a:gd name="T121" fmla="*/ 2147483646 h 1854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23" name="Google Shape;527;p27">
                  <a:extLst>
                    <a:ext uri="{FF2B5EF4-FFF2-40B4-BE49-F238E27FC236}">
                      <a16:creationId xmlns:a16="http://schemas.microsoft.com/office/drawing/2014/main" id="{CD8A31CC-AC63-4E43-9062-6423165FE3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28690" y="3992395"/>
                  <a:ext cx="65637" cy="57167"/>
                </a:xfrm>
                <a:custGeom>
                  <a:avLst/>
                  <a:gdLst>
                    <a:gd name="T0" fmla="*/ 2147483646 w 1192"/>
                    <a:gd name="T1" fmla="*/ 2147483646 h 1034"/>
                    <a:gd name="T2" fmla="*/ 2147483646 w 1192"/>
                    <a:gd name="T3" fmla="*/ 2147483646 h 1034"/>
                    <a:gd name="T4" fmla="*/ 2147483646 w 1192"/>
                    <a:gd name="T5" fmla="*/ 2147483646 h 1034"/>
                    <a:gd name="T6" fmla="*/ 2147483646 w 1192"/>
                    <a:gd name="T7" fmla="*/ 2147483646 h 1034"/>
                    <a:gd name="T8" fmla="*/ 2147483646 w 1192"/>
                    <a:gd name="T9" fmla="*/ 2147483646 h 1034"/>
                    <a:gd name="T10" fmla="*/ 2147483646 w 1192"/>
                    <a:gd name="T11" fmla="*/ 2147483646 h 1034"/>
                    <a:gd name="T12" fmla="*/ 2147483646 w 1192"/>
                    <a:gd name="T13" fmla="*/ 2147483646 h 1034"/>
                    <a:gd name="T14" fmla="*/ 2147483646 w 1192"/>
                    <a:gd name="T15" fmla="*/ 2147483646 h 1034"/>
                    <a:gd name="T16" fmla="*/ 2147483646 w 1192"/>
                    <a:gd name="T17" fmla="*/ 2147483646 h 1034"/>
                    <a:gd name="T18" fmla="*/ 2147483646 w 1192"/>
                    <a:gd name="T19" fmla="*/ 2147483646 h 1034"/>
                    <a:gd name="T20" fmla="*/ 2147483646 w 1192"/>
                    <a:gd name="T21" fmla="*/ 2147483646 h 1034"/>
                    <a:gd name="T22" fmla="*/ 2147483646 w 1192"/>
                    <a:gd name="T23" fmla="*/ 2147483646 h 1034"/>
                    <a:gd name="T24" fmla="*/ 2147483646 w 1192"/>
                    <a:gd name="T25" fmla="*/ 2147483646 h 1034"/>
                    <a:gd name="T26" fmla="*/ 2147483646 w 1192"/>
                    <a:gd name="T27" fmla="*/ 2147483646 h 1034"/>
                    <a:gd name="T28" fmla="*/ 2147483646 w 1192"/>
                    <a:gd name="T29" fmla="*/ 2147483646 h 1034"/>
                    <a:gd name="T30" fmla="*/ 2147483646 w 1192"/>
                    <a:gd name="T31" fmla="*/ 2147483646 h 1034"/>
                    <a:gd name="T32" fmla="*/ 2147483646 w 1192"/>
                    <a:gd name="T33" fmla="*/ 2147483646 h 1034"/>
                    <a:gd name="T34" fmla="*/ 2147483646 w 1192"/>
                    <a:gd name="T35" fmla="*/ 2147483646 h 1034"/>
                    <a:gd name="T36" fmla="*/ 2147483646 w 1192"/>
                    <a:gd name="T37" fmla="*/ 2147483646 h 1034"/>
                    <a:gd name="T38" fmla="*/ 2147483646 w 1192"/>
                    <a:gd name="T39" fmla="*/ 2147483646 h 1034"/>
                    <a:gd name="T40" fmla="*/ 2147483646 w 1192"/>
                    <a:gd name="T41" fmla="*/ 2147483646 h 1034"/>
                    <a:gd name="T42" fmla="*/ 2147483646 w 1192"/>
                    <a:gd name="T43" fmla="*/ 2147483646 h 1034"/>
                    <a:gd name="T44" fmla="*/ 2147483646 w 1192"/>
                    <a:gd name="T45" fmla="*/ 2147483646 h 1034"/>
                    <a:gd name="T46" fmla="*/ 2147483646 w 1192"/>
                    <a:gd name="T47" fmla="*/ 2147483646 h 1034"/>
                    <a:gd name="T48" fmla="*/ 2147483646 w 1192"/>
                    <a:gd name="T49" fmla="*/ 2147483646 h 1034"/>
                    <a:gd name="T50" fmla="*/ 2147483646 w 1192"/>
                    <a:gd name="T51" fmla="*/ 2147483646 h 1034"/>
                    <a:gd name="T52" fmla="*/ 2147483646 w 1192"/>
                    <a:gd name="T53" fmla="*/ 2147483646 h 1034"/>
                    <a:gd name="T54" fmla="*/ 2147483646 w 1192"/>
                    <a:gd name="T55" fmla="*/ 2147483646 h 1034"/>
                    <a:gd name="T56" fmla="*/ 2147483646 w 1192"/>
                    <a:gd name="T57" fmla="*/ 2147483646 h 1034"/>
                    <a:gd name="T58" fmla="*/ 2147483646 w 1192"/>
                    <a:gd name="T59" fmla="*/ 2147483646 h 1034"/>
                    <a:gd name="T60" fmla="*/ 2147483646 w 1192"/>
                    <a:gd name="T61" fmla="*/ 2147483646 h 1034"/>
                    <a:gd name="T62" fmla="*/ 2147483646 w 1192"/>
                    <a:gd name="T63" fmla="*/ 2147483646 h 1034"/>
                    <a:gd name="T64" fmla="*/ 2147483646 w 1192"/>
                    <a:gd name="T65" fmla="*/ 2147483646 h 1034"/>
                    <a:gd name="T66" fmla="*/ 2147483646 w 1192"/>
                    <a:gd name="T67" fmla="*/ 2147483646 h 1034"/>
                    <a:gd name="T68" fmla="*/ 2147483646 w 1192"/>
                    <a:gd name="T69" fmla="*/ 2147483646 h 1034"/>
                    <a:gd name="T70" fmla="*/ 2147483646 w 1192"/>
                    <a:gd name="T71" fmla="*/ 2147483646 h 1034"/>
                    <a:gd name="T72" fmla="*/ 2147483646 w 1192"/>
                    <a:gd name="T73" fmla="*/ 2147483646 h 1034"/>
                    <a:gd name="T74" fmla="*/ 2147483646 w 1192"/>
                    <a:gd name="T75" fmla="*/ 2147483646 h 1034"/>
                    <a:gd name="T76" fmla="*/ 2147483646 w 1192"/>
                    <a:gd name="T77" fmla="*/ 2147483646 h 1034"/>
                    <a:gd name="T78" fmla="*/ 2147483646 w 1192"/>
                    <a:gd name="T79" fmla="*/ 2147483646 h 1034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lnTo>
                        <a:pt x="173" y="1"/>
                      </a:ln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24" name="Google Shape;528;p27">
                  <a:extLst>
                    <a:ext uri="{FF2B5EF4-FFF2-40B4-BE49-F238E27FC236}">
                      <a16:creationId xmlns:a16="http://schemas.microsoft.com/office/drawing/2014/main" id="{6E7A56CE-F275-4E46-A90E-20501A6E2A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00680" y="3946344"/>
                  <a:ext cx="59286" cy="100042"/>
                </a:xfrm>
                <a:custGeom>
                  <a:avLst/>
                  <a:gdLst>
                    <a:gd name="T0" fmla="*/ 2147483646 w 1086"/>
                    <a:gd name="T1" fmla="*/ 2147483646 h 1814"/>
                    <a:gd name="T2" fmla="*/ 2147483646 w 1086"/>
                    <a:gd name="T3" fmla="*/ 2147483646 h 1814"/>
                    <a:gd name="T4" fmla="*/ 2147483646 w 1086"/>
                    <a:gd name="T5" fmla="*/ 2147483646 h 1814"/>
                    <a:gd name="T6" fmla="*/ 2147483646 w 1086"/>
                    <a:gd name="T7" fmla="*/ 2147483646 h 1814"/>
                    <a:gd name="T8" fmla="*/ 2147483646 w 1086"/>
                    <a:gd name="T9" fmla="*/ 2147483646 h 1814"/>
                    <a:gd name="T10" fmla="*/ 2147483646 w 1086"/>
                    <a:gd name="T11" fmla="*/ 2147483646 h 1814"/>
                    <a:gd name="T12" fmla="*/ 2147483646 w 1086"/>
                    <a:gd name="T13" fmla="*/ 2147483646 h 1814"/>
                    <a:gd name="T14" fmla="*/ 2147483646 w 1086"/>
                    <a:gd name="T15" fmla="*/ 2147483646 h 1814"/>
                    <a:gd name="T16" fmla="*/ 2147483646 w 1086"/>
                    <a:gd name="T17" fmla="*/ 2147483646 h 1814"/>
                    <a:gd name="T18" fmla="*/ 2147483646 w 1086"/>
                    <a:gd name="T19" fmla="*/ 2147483646 h 1814"/>
                    <a:gd name="T20" fmla="*/ 2147483646 w 1086"/>
                    <a:gd name="T21" fmla="*/ 2147483646 h 1814"/>
                    <a:gd name="T22" fmla="*/ 2147483646 w 1086"/>
                    <a:gd name="T23" fmla="*/ 2147483646 h 1814"/>
                    <a:gd name="T24" fmla="*/ 2147483646 w 1086"/>
                    <a:gd name="T25" fmla="*/ 2147483646 h 1814"/>
                    <a:gd name="T26" fmla="*/ 2147483646 w 1086"/>
                    <a:gd name="T27" fmla="*/ 2147483646 h 1814"/>
                    <a:gd name="T28" fmla="*/ 2147483646 w 1086"/>
                    <a:gd name="T29" fmla="*/ 2147483646 h 1814"/>
                    <a:gd name="T30" fmla="*/ 2147483646 w 1086"/>
                    <a:gd name="T31" fmla="*/ 2147483646 h 1814"/>
                    <a:gd name="T32" fmla="*/ 2147483646 w 1086"/>
                    <a:gd name="T33" fmla="*/ 2147483646 h 1814"/>
                    <a:gd name="T34" fmla="*/ 2147483646 w 1086"/>
                    <a:gd name="T35" fmla="*/ 2147483646 h 1814"/>
                    <a:gd name="T36" fmla="*/ 2147483646 w 1086"/>
                    <a:gd name="T37" fmla="*/ 2147483646 h 1814"/>
                    <a:gd name="T38" fmla="*/ 2147483646 w 1086"/>
                    <a:gd name="T39" fmla="*/ 2147483646 h 1814"/>
                    <a:gd name="T40" fmla="*/ 2147483646 w 1086"/>
                    <a:gd name="T41" fmla="*/ 2147483646 h 1814"/>
                    <a:gd name="T42" fmla="*/ 2147483646 w 1086"/>
                    <a:gd name="T43" fmla="*/ 2147483646 h 1814"/>
                    <a:gd name="T44" fmla="*/ 2147483646 w 1086"/>
                    <a:gd name="T45" fmla="*/ 2147483646 h 1814"/>
                    <a:gd name="T46" fmla="*/ 2147483646 w 1086"/>
                    <a:gd name="T47" fmla="*/ 2147483646 h 1814"/>
                    <a:gd name="T48" fmla="*/ 2147483646 w 1086"/>
                    <a:gd name="T49" fmla="*/ 2147483646 h 1814"/>
                    <a:gd name="T50" fmla="*/ 2147483646 w 1086"/>
                    <a:gd name="T51" fmla="*/ 2147483646 h 1814"/>
                    <a:gd name="T52" fmla="*/ 2147483646 w 1086"/>
                    <a:gd name="T53" fmla="*/ 2147483646 h 1814"/>
                    <a:gd name="T54" fmla="*/ 2147483646 w 1086"/>
                    <a:gd name="T55" fmla="*/ 2147483646 h 1814"/>
                    <a:gd name="T56" fmla="*/ 2147483646 w 1086"/>
                    <a:gd name="T57" fmla="*/ 2147483646 h 1814"/>
                    <a:gd name="T58" fmla="*/ 2147483646 w 1086"/>
                    <a:gd name="T59" fmla="*/ 2147483646 h 1814"/>
                    <a:gd name="T60" fmla="*/ 2147483646 w 1086"/>
                    <a:gd name="T61" fmla="*/ 2147483646 h 1814"/>
                    <a:gd name="T62" fmla="*/ 2147483646 w 1086"/>
                    <a:gd name="T63" fmla="*/ 0 h 1814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25" name="Google Shape;529;p27">
                  <a:extLst>
                    <a:ext uri="{FF2B5EF4-FFF2-40B4-BE49-F238E27FC236}">
                      <a16:creationId xmlns:a16="http://schemas.microsoft.com/office/drawing/2014/main" id="{64931E4C-7CC9-4507-B004-60788292B1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83741" y="4262348"/>
                  <a:ext cx="143979" cy="142916"/>
                </a:xfrm>
                <a:custGeom>
                  <a:avLst/>
                  <a:gdLst>
                    <a:gd name="T0" fmla="*/ 2147483646 w 2595"/>
                    <a:gd name="T1" fmla="*/ 2147483646 h 2595"/>
                    <a:gd name="T2" fmla="*/ 0 w 2595"/>
                    <a:gd name="T3" fmla="*/ 2147483646 h 2595"/>
                    <a:gd name="T4" fmla="*/ 0 w 2595"/>
                    <a:gd name="T5" fmla="*/ 2147483646 h 2595"/>
                    <a:gd name="T6" fmla="*/ 2147483646 w 2595"/>
                    <a:gd name="T7" fmla="*/ 2147483646 h 2595"/>
                    <a:gd name="T8" fmla="*/ 2147483646 w 2595"/>
                    <a:gd name="T9" fmla="*/ 2147483646 h 2595"/>
                    <a:gd name="T10" fmla="*/ 2147483646 w 2595"/>
                    <a:gd name="T11" fmla="*/ 2147483646 h 2595"/>
                    <a:gd name="T12" fmla="*/ 2147483646 w 2595"/>
                    <a:gd name="T13" fmla="*/ 2147483646 h 2595"/>
                    <a:gd name="T14" fmla="*/ 2147483646 w 2595"/>
                    <a:gd name="T15" fmla="*/ 2147483646 h 2595"/>
                    <a:gd name="T16" fmla="*/ 2147483646 w 2595"/>
                    <a:gd name="T17" fmla="*/ 2147483646 h 259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lnTo>
                        <a:pt x="503" y="1"/>
                      </a:ln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26" name="Google Shape;530;p27">
                  <a:extLst>
                    <a:ext uri="{FF2B5EF4-FFF2-40B4-BE49-F238E27FC236}">
                      <a16:creationId xmlns:a16="http://schemas.microsoft.com/office/drawing/2014/main" id="{7D5B4BF4-9EC3-442B-99AD-A97D650EA2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83741" y="4454491"/>
                  <a:ext cx="143979" cy="142916"/>
                </a:xfrm>
                <a:custGeom>
                  <a:avLst/>
                  <a:gdLst>
                    <a:gd name="T0" fmla="*/ 2147483646 w 2595"/>
                    <a:gd name="T1" fmla="*/ 2147483646 h 2595"/>
                    <a:gd name="T2" fmla="*/ 0 w 2595"/>
                    <a:gd name="T3" fmla="*/ 2147483646 h 2595"/>
                    <a:gd name="T4" fmla="*/ 0 w 2595"/>
                    <a:gd name="T5" fmla="*/ 2147483646 h 2595"/>
                    <a:gd name="T6" fmla="*/ 2147483646 w 2595"/>
                    <a:gd name="T7" fmla="*/ 2147483646 h 2595"/>
                    <a:gd name="T8" fmla="*/ 2147483646 w 2595"/>
                    <a:gd name="T9" fmla="*/ 2147483646 h 2595"/>
                    <a:gd name="T10" fmla="*/ 2147483646 w 2595"/>
                    <a:gd name="T11" fmla="*/ 2147483646 h 2595"/>
                    <a:gd name="T12" fmla="*/ 2147483646 w 2595"/>
                    <a:gd name="T13" fmla="*/ 2147483646 h 2595"/>
                    <a:gd name="T14" fmla="*/ 2147483646 w 2595"/>
                    <a:gd name="T15" fmla="*/ 2147483646 h 2595"/>
                    <a:gd name="T16" fmla="*/ 2147483646 w 2595"/>
                    <a:gd name="T17" fmla="*/ 2147483646 h 259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lnTo>
                        <a:pt x="503" y="1"/>
                      </a:ln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  <p:sp>
              <p:nvSpPr>
                <p:cNvPr id="227" name="Google Shape;531;p27">
                  <a:extLst>
                    <a:ext uri="{FF2B5EF4-FFF2-40B4-BE49-F238E27FC236}">
                      <a16:creationId xmlns:a16="http://schemas.microsoft.com/office/drawing/2014/main" id="{3DE561E9-55FE-4967-AEC3-DDBDFC9116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83741" y="4645046"/>
                  <a:ext cx="143979" cy="339823"/>
                </a:xfrm>
                <a:custGeom>
                  <a:avLst/>
                  <a:gdLst>
                    <a:gd name="T0" fmla="*/ 2147483646 w 2595"/>
                    <a:gd name="T1" fmla="*/ 0 h 6129"/>
                    <a:gd name="T2" fmla="*/ 0 w 2595"/>
                    <a:gd name="T3" fmla="*/ 2147483646 h 6129"/>
                    <a:gd name="T4" fmla="*/ 0 w 2595"/>
                    <a:gd name="T5" fmla="*/ 2147483646 h 6129"/>
                    <a:gd name="T6" fmla="*/ 2147483646 w 2595"/>
                    <a:gd name="T7" fmla="*/ 2147483646 h 6129"/>
                    <a:gd name="T8" fmla="*/ 2147483646 w 2595"/>
                    <a:gd name="T9" fmla="*/ 2147483646 h 6129"/>
                    <a:gd name="T10" fmla="*/ 2147483646 w 2595"/>
                    <a:gd name="T11" fmla="*/ 2147483646 h 6129"/>
                    <a:gd name="T12" fmla="*/ 2147483646 w 2595"/>
                    <a:gd name="T13" fmla="*/ 2147483646 h 6129"/>
                    <a:gd name="T14" fmla="*/ 2147483646 w 2595"/>
                    <a:gd name="T15" fmla="*/ 0 h 6129"/>
                    <a:gd name="T16" fmla="*/ 2147483646 w 2595"/>
                    <a:gd name="T17" fmla="*/ 0 h 612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lnTo>
                        <a:pt x="503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91425" rIns="91425" bIns="91425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57" name="Google Shape;532;p27">
              <a:extLst>
                <a:ext uri="{FF2B5EF4-FFF2-40B4-BE49-F238E27FC236}">
                  <a16:creationId xmlns:a16="http://schemas.microsoft.com/office/drawing/2014/main" id="{49E18384-1B83-45AA-ABF6-D0492CDBD7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5650" y="3608289"/>
              <a:ext cx="277372" cy="1899199"/>
            </a:xfrm>
            <a:custGeom>
              <a:avLst/>
              <a:gdLst>
                <a:gd name="T0" fmla="*/ 2147483646 w 5030"/>
                <a:gd name="T1" fmla="*/ 2147483646 h 34360"/>
                <a:gd name="T2" fmla="*/ 2147483646 w 5030"/>
                <a:gd name="T3" fmla="*/ 2147483646 h 34360"/>
                <a:gd name="T4" fmla="*/ 2147483646 w 5030"/>
                <a:gd name="T5" fmla="*/ 2147483646 h 34360"/>
                <a:gd name="T6" fmla="*/ 2147483646 w 5030"/>
                <a:gd name="T7" fmla="*/ 2147483646 h 34360"/>
                <a:gd name="T8" fmla="*/ 2147483646 w 5030"/>
                <a:gd name="T9" fmla="*/ 2147483646 h 343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58" name="Google Shape;533;p27">
              <a:extLst>
                <a:ext uri="{FF2B5EF4-FFF2-40B4-BE49-F238E27FC236}">
                  <a16:creationId xmlns:a16="http://schemas.microsoft.com/office/drawing/2014/main" id="{906DC4D1-7A85-40DB-8D5F-3EAE7D6F6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2793" y="3608289"/>
              <a:ext cx="40229" cy="1899199"/>
            </a:xfrm>
            <a:custGeom>
              <a:avLst/>
              <a:gdLst>
                <a:gd name="T0" fmla="*/ 0 w 728"/>
                <a:gd name="T1" fmla="*/ 2147483646 h 34360"/>
                <a:gd name="T2" fmla="*/ 0 w 728"/>
                <a:gd name="T3" fmla="*/ 2147483646 h 34360"/>
                <a:gd name="T4" fmla="*/ 2147483646 w 728"/>
                <a:gd name="T5" fmla="*/ 2147483646 h 34360"/>
                <a:gd name="T6" fmla="*/ 2147483646 w 728"/>
                <a:gd name="T7" fmla="*/ 2147483646 h 34360"/>
                <a:gd name="T8" fmla="*/ 0 w 728"/>
                <a:gd name="T9" fmla="*/ 2147483646 h 343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59" name="Google Shape;534;p27">
              <a:extLst>
                <a:ext uri="{FF2B5EF4-FFF2-40B4-BE49-F238E27FC236}">
                  <a16:creationId xmlns:a16="http://schemas.microsoft.com/office/drawing/2014/main" id="{2F15EC44-9A3C-4182-9B8A-DF302C0801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0930" y="3670219"/>
              <a:ext cx="182092" cy="7940"/>
            </a:xfrm>
            <a:custGeom>
              <a:avLst/>
              <a:gdLst>
                <a:gd name="T0" fmla="*/ 0 w 3309"/>
                <a:gd name="T1" fmla="*/ 2147483646 h 160"/>
                <a:gd name="T2" fmla="*/ 0 w 3309"/>
                <a:gd name="T3" fmla="*/ 2147483646 h 160"/>
                <a:gd name="T4" fmla="*/ 2147483646 w 3309"/>
                <a:gd name="T5" fmla="*/ 2147483646 h 160"/>
                <a:gd name="T6" fmla="*/ 2147483646 w 3309"/>
                <a:gd name="T7" fmla="*/ 2147483646 h 160"/>
                <a:gd name="T8" fmla="*/ 0 w 3309"/>
                <a:gd name="T9" fmla="*/ 2147483646 h 1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60" name="Google Shape;535;p27">
              <a:extLst>
                <a:ext uri="{FF2B5EF4-FFF2-40B4-BE49-F238E27FC236}">
                  <a16:creationId xmlns:a16="http://schemas.microsoft.com/office/drawing/2014/main" id="{71EC80DF-B31F-4B9D-8EA5-7C8F85A8A7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334" y="3746441"/>
              <a:ext cx="120688" cy="7940"/>
            </a:xfrm>
            <a:custGeom>
              <a:avLst/>
              <a:gdLst>
                <a:gd name="T0" fmla="*/ 2147483646 w 2211"/>
                <a:gd name="T1" fmla="*/ 0 h 159"/>
                <a:gd name="T2" fmla="*/ 2147483646 w 2211"/>
                <a:gd name="T3" fmla="*/ 2147483646 h 159"/>
                <a:gd name="T4" fmla="*/ 2147483646 w 2211"/>
                <a:gd name="T5" fmla="*/ 2147483646 h 159"/>
                <a:gd name="T6" fmla="*/ 2147483646 w 2211"/>
                <a:gd name="T7" fmla="*/ 0 h 159"/>
                <a:gd name="T8" fmla="*/ 2147483646 w 2211"/>
                <a:gd name="T9" fmla="*/ 0 h 1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61" name="Google Shape;536;p27">
              <a:extLst>
                <a:ext uri="{FF2B5EF4-FFF2-40B4-BE49-F238E27FC236}">
                  <a16:creationId xmlns:a16="http://schemas.microsoft.com/office/drawing/2014/main" id="{E79E3BB5-0D4E-4A9F-B836-AAB8D58093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334" y="3849659"/>
              <a:ext cx="120688" cy="11115"/>
            </a:xfrm>
            <a:custGeom>
              <a:avLst/>
              <a:gdLst>
                <a:gd name="T0" fmla="*/ 2147483646 w 2211"/>
                <a:gd name="T1" fmla="*/ 0 h 226"/>
                <a:gd name="T2" fmla="*/ 2147483646 w 2211"/>
                <a:gd name="T3" fmla="*/ 2147483646 h 226"/>
                <a:gd name="T4" fmla="*/ 2147483646 w 2211"/>
                <a:gd name="T5" fmla="*/ 2147483646 h 226"/>
                <a:gd name="T6" fmla="*/ 2147483646 w 2211"/>
                <a:gd name="T7" fmla="*/ 0 h 226"/>
                <a:gd name="T8" fmla="*/ 2147483646 w 2211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62" name="Google Shape;537;p27">
              <a:extLst>
                <a:ext uri="{FF2B5EF4-FFF2-40B4-BE49-F238E27FC236}">
                  <a16:creationId xmlns:a16="http://schemas.microsoft.com/office/drawing/2014/main" id="{39742624-B60E-4162-B19F-112C9A90C6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334" y="3956051"/>
              <a:ext cx="120688" cy="9528"/>
            </a:xfrm>
            <a:custGeom>
              <a:avLst/>
              <a:gdLst>
                <a:gd name="T0" fmla="*/ 2147483646 w 2211"/>
                <a:gd name="T1" fmla="*/ 2147483646 h 173"/>
                <a:gd name="T2" fmla="*/ 2147483646 w 2211"/>
                <a:gd name="T3" fmla="*/ 2147483646 h 173"/>
                <a:gd name="T4" fmla="*/ 2147483646 w 2211"/>
                <a:gd name="T5" fmla="*/ 2147483646 h 173"/>
                <a:gd name="T6" fmla="*/ 2147483646 w 2211"/>
                <a:gd name="T7" fmla="*/ 2147483646 h 173"/>
                <a:gd name="T8" fmla="*/ 2147483646 w 2211"/>
                <a:gd name="T9" fmla="*/ 2147483646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63" name="Google Shape;538;p27">
              <a:extLst>
                <a:ext uri="{FF2B5EF4-FFF2-40B4-BE49-F238E27FC236}">
                  <a16:creationId xmlns:a16="http://schemas.microsoft.com/office/drawing/2014/main" id="{6A9D1EA0-8E4F-4D3D-95FE-3C801D7028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334" y="4119612"/>
              <a:ext cx="120688" cy="9528"/>
            </a:xfrm>
            <a:custGeom>
              <a:avLst/>
              <a:gdLst>
                <a:gd name="T0" fmla="*/ 2147483646 w 2211"/>
                <a:gd name="T1" fmla="*/ 0 h 173"/>
                <a:gd name="T2" fmla="*/ 2147483646 w 2211"/>
                <a:gd name="T3" fmla="*/ 2147483646 h 173"/>
                <a:gd name="T4" fmla="*/ 2147483646 w 2211"/>
                <a:gd name="T5" fmla="*/ 2147483646 h 173"/>
                <a:gd name="T6" fmla="*/ 2147483646 w 2211"/>
                <a:gd name="T7" fmla="*/ 0 h 173"/>
                <a:gd name="T8" fmla="*/ 2147483646 w 2211"/>
                <a:gd name="T9" fmla="*/ 0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64" name="Google Shape;539;p27">
              <a:extLst>
                <a:ext uri="{FF2B5EF4-FFF2-40B4-BE49-F238E27FC236}">
                  <a16:creationId xmlns:a16="http://schemas.microsoft.com/office/drawing/2014/main" id="{FD27B489-3008-479D-8CAF-53A2314B48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334" y="4227593"/>
              <a:ext cx="120688" cy="9528"/>
            </a:xfrm>
            <a:custGeom>
              <a:avLst/>
              <a:gdLst>
                <a:gd name="T0" fmla="*/ 2147483646 w 2211"/>
                <a:gd name="T1" fmla="*/ 2147483646 h 173"/>
                <a:gd name="T2" fmla="*/ 2147483646 w 2211"/>
                <a:gd name="T3" fmla="*/ 2147483646 h 173"/>
                <a:gd name="T4" fmla="*/ 2147483646 w 2211"/>
                <a:gd name="T5" fmla="*/ 2147483646 h 173"/>
                <a:gd name="T6" fmla="*/ 2147483646 w 2211"/>
                <a:gd name="T7" fmla="*/ 2147483646 h 173"/>
                <a:gd name="T8" fmla="*/ 2147483646 w 2211"/>
                <a:gd name="T9" fmla="*/ 2147483646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65" name="Google Shape;540;p27">
              <a:extLst>
                <a:ext uri="{FF2B5EF4-FFF2-40B4-BE49-F238E27FC236}">
                  <a16:creationId xmlns:a16="http://schemas.microsoft.com/office/drawing/2014/main" id="{73B931AB-13D4-41CA-A5EC-F947A24A5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334" y="4333986"/>
              <a:ext cx="120688" cy="9528"/>
            </a:xfrm>
            <a:custGeom>
              <a:avLst/>
              <a:gdLst>
                <a:gd name="T0" fmla="*/ 2147483646 w 2211"/>
                <a:gd name="T1" fmla="*/ 0 h 159"/>
                <a:gd name="T2" fmla="*/ 2147483646 w 2211"/>
                <a:gd name="T3" fmla="*/ 2147483646 h 159"/>
                <a:gd name="T4" fmla="*/ 2147483646 w 2211"/>
                <a:gd name="T5" fmla="*/ 2147483646 h 159"/>
                <a:gd name="T6" fmla="*/ 2147483646 w 2211"/>
                <a:gd name="T7" fmla="*/ 0 h 159"/>
                <a:gd name="T8" fmla="*/ 2147483646 w 2211"/>
                <a:gd name="T9" fmla="*/ 0 h 1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66" name="Google Shape;541;p27">
              <a:extLst>
                <a:ext uri="{FF2B5EF4-FFF2-40B4-BE49-F238E27FC236}">
                  <a16:creationId xmlns:a16="http://schemas.microsoft.com/office/drawing/2014/main" id="{71B8EA3C-BA8C-49AD-AFAE-ED32A1C6A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334" y="4495957"/>
              <a:ext cx="120688" cy="7940"/>
            </a:xfrm>
            <a:custGeom>
              <a:avLst/>
              <a:gdLst>
                <a:gd name="T0" fmla="*/ 2147483646 w 2211"/>
                <a:gd name="T1" fmla="*/ 0 h 159"/>
                <a:gd name="T2" fmla="*/ 2147483646 w 2211"/>
                <a:gd name="T3" fmla="*/ 2147483646 h 159"/>
                <a:gd name="T4" fmla="*/ 2147483646 w 2211"/>
                <a:gd name="T5" fmla="*/ 2147483646 h 159"/>
                <a:gd name="T6" fmla="*/ 2147483646 w 2211"/>
                <a:gd name="T7" fmla="*/ 0 h 159"/>
                <a:gd name="T8" fmla="*/ 2147483646 w 2211"/>
                <a:gd name="T9" fmla="*/ 0 h 1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67" name="Google Shape;542;p27">
              <a:extLst>
                <a:ext uri="{FF2B5EF4-FFF2-40B4-BE49-F238E27FC236}">
                  <a16:creationId xmlns:a16="http://schemas.microsoft.com/office/drawing/2014/main" id="{3940D071-A671-4F03-A88B-F1593050D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334" y="4599175"/>
              <a:ext cx="120688" cy="12704"/>
            </a:xfrm>
            <a:custGeom>
              <a:avLst/>
              <a:gdLst>
                <a:gd name="T0" fmla="*/ 2147483646 w 2211"/>
                <a:gd name="T1" fmla="*/ 0 h 226"/>
                <a:gd name="T2" fmla="*/ 2147483646 w 2211"/>
                <a:gd name="T3" fmla="*/ 2147483646 h 226"/>
                <a:gd name="T4" fmla="*/ 2147483646 w 2211"/>
                <a:gd name="T5" fmla="*/ 2147483646 h 226"/>
                <a:gd name="T6" fmla="*/ 2147483646 w 2211"/>
                <a:gd name="T7" fmla="*/ 0 h 226"/>
                <a:gd name="T8" fmla="*/ 2147483646 w 2211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68" name="Google Shape;543;p27">
              <a:extLst>
                <a:ext uri="{FF2B5EF4-FFF2-40B4-BE49-F238E27FC236}">
                  <a16:creationId xmlns:a16="http://schemas.microsoft.com/office/drawing/2014/main" id="{B720E948-B086-48E3-9072-EE38EB85E4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334" y="4705568"/>
              <a:ext cx="120688" cy="9528"/>
            </a:xfrm>
            <a:custGeom>
              <a:avLst/>
              <a:gdLst>
                <a:gd name="T0" fmla="*/ 2147483646 w 2211"/>
                <a:gd name="T1" fmla="*/ 2147483646 h 173"/>
                <a:gd name="T2" fmla="*/ 2147483646 w 2211"/>
                <a:gd name="T3" fmla="*/ 2147483646 h 173"/>
                <a:gd name="T4" fmla="*/ 2147483646 w 2211"/>
                <a:gd name="T5" fmla="*/ 2147483646 h 173"/>
                <a:gd name="T6" fmla="*/ 2147483646 w 2211"/>
                <a:gd name="T7" fmla="*/ 2147483646 h 173"/>
                <a:gd name="T8" fmla="*/ 2147483646 w 2211"/>
                <a:gd name="T9" fmla="*/ 2147483646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69" name="Google Shape;544;p27">
              <a:extLst>
                <a:ext uri="{FF2B5EF4-FFF2-40B4-BE49-F238E27FC236}">
                  <a16:creationId xmlns:a16="http://schemas.microsoft.com/office/drawing/2014/main" id="{5E813736-36D5-4ADB-940F-1CC14B6FBD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334" y="4867540"/>
              <a:ext cx="120688" cy="12704"/>
            </a:xfrm>
            <a:custGeom>
              <a:avLst/>
              <a:gdLst>
                <a:gd name="T0" fmla="*/ 2147483646 w 2211"/>
                <a:gd name="T1" fmla="*/ 2147483646 h 226"/>
                <a:gd name="T2" fmla="*/ 2147483646 w 2211"/>
                <a:gd name="T3" fmla="*/ 2147483646 h 226"/>
                <a:gd name="T4" fmla="*/ 2147483646 w 2211"/>
                <a:gd name="T5" fmla="*/ 2147483646 h 226"/>
                <a:gd name="T6" fmla="*/ 2147483646 w 2211"/>
                <a:gd name="T7" fmla="*/ 2147483646 h 226"/>
                <a:gd name="T8" fmla="*/ 2147483646 w 2211"/>
                <a:gd name="T9" fmla="*/ 2147483646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70" name="Google Shape;545;p27">
              <a:extLst>
                <a:ext uri="{FF2B5EF4-FFF2-40B4-BE49-F238E27FC236}">
                  <a16:creationId xmlns:a16="http://schemas.microsoft.com/office/drawing/2014/main" id="{EFFB4EB2-2655-44BC-85AB-31CABFB9F5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334" y="4973933"/>
              <a:ext cx="120688" cy="9528"/>
            </a:xfrm>
            <a:custGeom>
              <a:avLst/>
              <a:gdLst>
                <a:gd name="T0" fmla="*/ 2147483646 w 2211"/>
                <a:gd name="T1" fmla="*/ 2147483646 h 160"/>
                <a:gd name="T2" fmla="*/ 2147483646 w 2211"/>
                <a:gd name="T3" fmla="*/ 2147483646 h 160"/>
                <a:gd name="T4" fmla="*/ 2147483646 w 2211"/>
                <a:gd name="T5" fmla="*/ 2147483646 h 160"/>
                <a:gd name="T6" fmla="*/ 2147483646 w 2211"/>
                <a:gd name="T7" fmla="*/ 2147483646 h 160"/>
                <a:gd name="T8" fmla="*/ 2147483646 w 2211"/>
                <a:gd name="T9" fmla="*/ 2147483646 h 1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71" name="Google Shape;546;p27">
              <a:extLst>
                <a:ext uri="{FF2B5EF4-FFF2-40B4-BE49-F238E27FC236}">
                  <a16:creationId xmlns:a16="http://schemas.microsoft.com/office/drawing/2014/main" id="{35329145-9958-4DC9-8481-64B038F443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334" y="5080326"/>
              <a:ext cx="120688" cy="9528"/>
            </a:xfrm>
            <a:custGeom>
              <a:avLst/>
              <a:gdLst>
                <a:gd name="T0" fmla="*/ 2147483646 w 2211"/>
                <a:gd name="T1" fmla="*/ 0 h 160"/>
                <a:gd name="T2" fmla="*/ 2147483646 w 2211"/>
                <a:gd name="T3" fmla="*/ 2147483646 h 160"/>
                <a:gd name="T4" fmla="*/ 2147483646 w 2211"/>
                <a:gd name="T5" fmla="*/ 2147483646 h 160"/>
                <a:gd name="T6" fmla="*/ 2147483646 w 2211"/>
                <a:gd name="T7" fmla="*/ 0 h 160"/>
                <a:gd name="T8" fmla="*/ 2147483646 w 2211"/>
                <a:gd name="T9" fmla="*/ 0 h 1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72" name="Google Shape;547;p27">
              <a:extLst>
                <a:ext uri="{FF2B5EF4-FFF2-40B4-BE49-F238E27FC236}">
                  <a16:creationId xmlns:a16="http://schemas.microsoft.com/office/drawing/2014/main" id="{EECAD441-EBA0-4750-BC17-8447F26CD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334" y="5242298"/>
              <a:ext cx="120688" cy="9528"/>
            </a:xfrm>
            <a:custGeom>
              <a:avLst/>
              <a:gdLst>
                <a:gd name="T0" fmla="*/ 2147483646 w 2211"/>
                <a:gd name="T1" fmla="*/ 0 h 160"/>
                <a:gd name="T2" fmla="*/ 2147483646 w 2211"/>
                <a:gd name="T3" fmla="*/ 2147483646 h 160"/>
                <a:gd name="T4" fmla="*/ 2147483646 w 2211"/>
                <a:gd name="T5" fmla="*/ 2147483646 h 160"/>
                <a:gd name="T6" fmla="*/ 2147483646 w 2211"/>
                <a:gd name="T7" fmla="*/ 0 h 160"/>
                <a:gd name="T8" fmla="*/ 2147483646 w 2211"/>
                <a:gd name="T9" fmla="*/ 0 h 1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73" name="Google Shape;548;p27">
              <a:extLst>
                <a:ext uri="{FF2B5EF4-FFF2-40B4-BE49-F238E27FC236}">
                  <a16:creationId xmlns:a16="http://schemas.microsoft.com/office/drawing/2014/main" id="{17990DE0-C229-4BCB-BF68-06EBDEAAF5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334" y="5348692"/>
              <a:ext cx="120688" cy="9528"/>
            </a:xfrm>
            <a:custGeom>
              <a:avLst/>
              <a:gdLst>
                <a:gd name="T0" fmla="*/ 2147483646 w 2211"/>
                <a:gd name="T1" fmla="*/ 0 h 173"/>
                <a:gd name="T2" fmla="*/ 2147483646 w 2211"/>
                <a:gd name="T3" fmla="*/ 2147483646 h 173"/>
                <a:gd name="T4" fmla="*/ 2147483646 w 2211"/>
                <a:gd name="T5" fmla="*/ 2147483646 h 173"/>
                <a:gd name="T6" fmla="*/ 2147483646 w 2211"/>
                <a:gd name="T7" fmla="*/ 0 h 173"/>
                <a:gd name="T8" fmla="*/ 2147483646 w 2211"/>
                <a:gd name="T9" fmla="*/ 0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74" name="Google Shape;549;p27">
              <a:extLst>
                <a:ext uri="{FF2B5EF4-FFF2-40B4-BE49-F238E27FC236}">
                  <a16:creationId xmlns:a16="http://schemas.microsoft.com/office/drawing/2014/main" id="{CC50AB96-150F-4814-919C-A7EB3C986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334" y="5451909"/>
              <a:ext cx="120688" cy="12704"/>
            </a:xfrm>
            <a:custGeom>
              <a:avLst/>
              <a:gdLst>
                <a:gd name="T0" fmla="*/ 2147483646 w 2211"/>
                <a:gd name="T1" fmla="*/ 2147483646 h 226"/>
                <a:gd name="T2" fmla="*/ 2147483646 w 2211"/>
                <a:gd name="T3" fmla="*/ 2147483646 h 226"/>
                <a:gd name="T4" fmla="*/ 2147483646 w 2211"/>
                <a:gd name="T5" fmla="*/ 2147483646 h 226"/>
                <a:gd name="T6" fmla="*/ 2147483646 w 2211"/>
                <a:gd name="T7" fmla="*/ 2147483646 h 226"/>
                <a:gd name="T8" fmla="*/ 2147483646 w 2211"/>
                <a:gd name="T9" fmla="*/ 2147483646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75" name="Google Shape;550;p27">
              <a:extLst>
                <a:ext uri="{FF2B5EF4-FFF2-40B4-BE49-F238E27FC236}">
                  <a16:creationId xmlns:a16="http://schemas.microsoft.com/office/drawing/2014/main" id="{FC958296-B04A-45F1-B179-3FE5A7B331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0930" y="4041801"/>
              <a:ext cx="182092" cy="12704"/>
            </a:xfrm>
            <a:custGeom>
              <a:avLst/>
              <a:gdLst>
                <a:gd name="T0" fmla="*/ 0 w 3309"/>
                <a:gd name="T1" fmla="*/ 0 h 226"/>
                <a:gd name="T2" fmla="*/ 0 w 3309"/>
                <a:gd name="T3" fmla="*/ 2147483646 h 226"/>
                <a:gd name="T4" fmla="*/ 2147483646 w 3309"/>
                <a:gd name="T5" fmla="*/ 2147483646 h 226"/>
                <a:gd name="T6" fmla="*/ 2147483646 w 3309"/>
                <a:gd name="T7" fmla="*/ 0 h 226"/>
                <a:gd name="T8" fmla="*/ 0 w 3309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76" name="Google Shape;551;p27">
              <a:extLst>
                <a:ext uri="{FF2B5EF4-FFF2-40B4-BE49-F238E27FC236}">
                  <a16:creationId xmlns:a16="http://schemas.microsoft.com/office/drawing/2014/main" id="{0012D139-BE74-4455-B2D4-AD4994C77B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0930" y="4416559"/>
              <a:ext cx="182092" cy="9528"/>
            </a:xfrm>
            <a:custGeom>
              <a:avLst/>
              <a:gdLst>
                <a:gd name="T0" fmla="*/ 0 w 3309"/>
                <a:gd name="T1" fmla="*/ 0 h 173"/>
                <a:gd name="T2" fmla="*/ 0 w 3309"/>
                <a:gd name="T3" fmla="*/ 2147483646 h 173"/>
                <a:gd name="T4" fmla="*/ 2147483646 w 3309"/>
                <a:gd name="T5" fmla="*/ 2147483646 h 173"/>
                <a:gd name="T6" fmla="*/ 2147483646 w 3309"/>
                <a:gd name="T7" fmla="*/ 0 h 173"/>
                <a:gd name="T8" fmla="*/ 0 w 3309"/>
                <a:gd name="T9" fmla="*/ 0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77" name="Google Shape;552;p27">
              <a:extLst>
                <a:ext uri="{FF2B5EF4-FFF2-40B4-BE49-F238E27FC236}">
                  <a16:creationId xmlns:a16="http://schemas.microsoft.com/office/drawing/2014/main" id="{D27E89F1-7A5B-4B82-A679-3AFCE56C2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0930" y="4788142"/>
              <a:ext cx="182092" cy="9528"/>
            </a:xfrm>
            <a:custGeom>
              <a:avLst/>
              <a:gdLst>
                <a:gd name="T0" fmla="*/ 0 w 3309"/>
                <a:gd name="T1" fmla="*/ 0 h 160"/>
                <a:gd name="T2" fmla="*/ 0 w 3309"/>
                <a:gd name="T3" fmla="*/ 2147483646 h 160"/>
                <a:gd name="T4" fmla="*/ 2147483646 w 3309"/>
                <a:gd name="T5" fmla="*/ 2147483646 h 160"/>
                <a:gd name="T6" fmla="*/ 2147483646 w 3309"/>
                <a:gd name="T7" fmla="*/ 0 h 160"/>
                <a:gd name="T8" fmla="*/ 0 w 3309"/>
                <a:gd name="T9" fmla="*/ 0 h 1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78" name="Google Shape;553;p27">
              <a:extLst>
                <a:ext uri="{FF2B5EF4-FFF2-40B4-BE49-F238E27FC236}">
                  <a16:creationId xmlns:a16="http://schemas.microsoft.com/office/drawing/2014/main" id="{A5E42B44-6937-4CF8-96B1-3310809F91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0930" y="5162900"/>
              <a:ext cx="182092" cy="9528"/>
            </a:xfrm>
            <a:custGeom>
              <a:avLst/>
              <a:gdLst>
                <a:gd name="T0" fmla="*/ 0 w 3309"/>
                <a:gd name="T1" fmla="*/ 2147483646 h 173"/>
                <a:gd name="T2" fmla="*/ 0 w 3309"/>
                <a:gd name="T3" fmla="*/ 2147483646 h 173"/>
                <a:gd name="T4" fmla="*/ 2147483646 w 3309"/>
                <a:gd name="T5" fmla="*/ 2147483646 h 173"/>
                <a:gd name="T6" fmla="*/ 2147483646 w 3309"/>
                <a:gd name="T7" fmla="*/ 2147483646 h 173"/>
                <a:gd name="T8" fmla="*/ 0 w 3309"/>
                <a:gd name="T9" fmla="*/ 2147483646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79" name="Google Shape;554;p27">
              <a:extLst>
                <a:ext uri="{FF2B5EF4-FFF2-40B4-BE49-F238E27FC236}">
                  <a16:creationId xmlns:a16="http://schemas.microsoft.com/office/drawing/2014/main" id="{4DB1D260-81F5-4BCD-B7FF-E3AFEB699262}"/>
                </a:ext>
              </a:extLst>
            </p:cNvPr>
            <p:cNvSpPr/>
            <p:nvPr/>
          </p:nvSpPr>
          <p:spPr>
            <a:xfrm>
              <a:off x="2597212" y="4302226"/>
              <a:ext cx="317602" cy="105916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0" name="Google Shape;555;p27">
              <a:extLst>
                <a:ext uri="{FF2B5EF4-FFF2-40B4-BE49-F238E27FC236}">
                  <a16:creationId xmlns:a16="http://schemas.microsoft.com/office/drawing/2014/main" id="{50B371DD-A8B9-4A21-9A6F-3CBDCE1C4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328" y="4616642"/>
              <a:ext cx="285842" cy="744753"/>
            </a:xfrm>
            <a:custGeom>
              <a:avLst/>
              <a:gdLst>
                <a:gd name="T0" fmla="*/ 0 w 5189"/>
                <a:gd name="T1" fmla="*/ 0 h 13466"/>
                <a:gd name="T2" fmla="*/ 2147483646 w 5189"/>
                <a:gd name="T3" fmla="*/ 2147483646 h 13466"/>
                <a:gd name="T4" fmla="*/ 2147483646 w 5189"/>
                <a:gd name="T5" fmla="*/ 2147483646 h 13466"/>
                <a:gd name="T6" fmla="*/ 2147483646 w 5189"/>
                <a:gd name="T7" fmla="*/ 2147483646 h 13466"/>
                <a:gd name="T8" fmla="*/ 2147483646 w 5189"/>
                <a:gd name="T9" fmla="*/ 2147483646 h 13466"/>
                <a:gd name="T10" fmla="*/ 2147483646 w 5189"/>
                <a:gd name="T11" fmla="*/ 2147483646 h 13466"/>
                <a:gd name="T12" fmla="*/ 2147483646 w 5189"/>
                <a:gd name="T13" fmla="*/ 2147483646 h 13466"/>
                <a:gd name="T14" fmla="*/ 0 w 5189"/>
                <a:gd name="T15" fmla="*/ 0 h 134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81" name="Google Shape;556;p27">
              <a:extLst>
                <a:ext uri="{FF2B5EF4-FFF2-40B4-BE49-F238E27FC236}">
                  <a16:creationId xmlns:a16="http://schemas.microsoft.com/office/drawing/2014/main" id="{D0F55B7E-9235-4B45-AD46-9E14FBD3B91B}"/>
                </a:ext>
              </a:extLst>
            </p:cNvPr>
            <p:cNvSpPr/>
            <p:nvPr/>
          </p:nvSpPr>
          <p:spPr>
            <a:xfrm>
              <a:off x="2722665" y="4414972"/>
              <a:ext cx="101633" cy="247722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2" name="Google Shape;557;p27">
              <a:extLst>
                <a:ext uri="{FF2B5EF4-FFF2-40B4-BE49-F238E27FC236}">
                  <a16:creationId xmlns:a16="http://schemas.microsoft.com/office/drawing/2014/main" id="{75CD9FBD-364D-40E9-BF8E-CD040767CB25}"/>
                </a:ext>
              </a:extLst>
            </p:cNvPr>
            <p:cNvSpPr/>
            <p:nvPr/>
          </p:nvSpPr>
          <p:spPr>
            <a:xfrm>
              <a:off x="2525752" y="3914765"/>
              <a:ext cx="395414" cy="37317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3" name="Google Shape;558;p27">
              <a:extLst>
                <a:ext uri="{FF2B5EF4-FFF2-40B4-BE49-F238E27FC236}">
                  <a16:creationId xmlns:a16="http://schemas.microsoft.com/office/drawing/2014/main" id="{C7D1AD7F-99DA-466F-8120-E316E13CF1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8099" y="4064033"/>
              <a:ext cx="247729" cy="223903"/>
            </a:xfrm>
            <a:custGeom>
              <a:avLst/>
              <a:gdLst>
                <a:gd name="T0" fmla="*/ 2147483646 w 4461"/>
                <a:gd name="T1" fmla="*/ 0 h 4053"/>
                <a:gd name="T2" fmla="*/ 2147483646 w 4461"/>
                <a:gd name="T3" fmla="*/ 2147483646 h 4053"/>
                <a:gd name="T4" fmla="*/ 2147483646 w 4461"/>
                <a:gd name="T5" fmla="*/ 2147483646 h 4053"/>
                <a:gd name="T6" fmla="*/ 2147483646 w 4461"/>
                <a:gd name="T7" fmla="*/ 2147483646 h 4053"/>
                <a:gd name="T8" fmla="*/ 2147483646 w 4461"/>
                <a:gd name="T9" fmla="*/ 2147483646 h 4053"/>
                <a:gd name="T10" fmla="*/ 2147483646 w 4461"/>
                <a:gd name="T11" fmla="*/ 2147483646 h 4053"/>
                <a:gd name="T12" fmla="*/ 2147483646 w 4461"/>
                <a:gd name="T13" fmla="*/ 2147483646 h 4053"/>
                <a:gd name="T14" fmla="*/ 2147483646 w 4461"/>
                <a:gd name="T15" fmla="*/ 2147483646 h 4053"/>
                <a:gd name="T16" fmla="*/ 2147483646 w 4461"/>
                <a:gd name="T17" fmla="*/ 2147483646 h 4053"/>
                <a:gd name="T18" fmla="*/ 2147483646 w 4461"/>
                <a:gd name="T19" fmla="*/ 2147483646 h 4053"/>
                <a:gd name="T20" fmla="*/ 2147483646 w 4461"/>
                <a:gd name="T21" fmla="*/ 2147483646 h 4053"/>
                <a:gd name="T22" fmla="*/ 2147483646 w 4461"/>
                <a:gd name="T23" fmla="*/ 2147483646 h 4053"/>
                <a:gd name="T24" fmla="*/ 2147483646 w 4461"/>
                <a:gd name="T25" fmla="*/ 2147483646 h 4053"/>
                <a:gd name="T26" fmla="*/ 2147483646 w 4461"/>
                <a:gd name="T27" fmla="*/ 0 h 405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84" name="Google Shape;559;p27">
              <a:extLst>
                <a:ext uri="{FF2B5EF4-FFF2-40B4-BE49-F238E27FC236}">
                  <a16:creationId xmlns:a16="http://schemas.microsoft.com/office/drawing/2014/main" id="{9DECB28B-A6DA-4591-8EE0-AC11A0665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7155" y="4259352"/>
              <a:ext cx="215969" cy="130213"/>
            </a:xfrm>
            <a:custGeom>
              <a:avLst/>
              <a:gdLst>
                <a:gd name="T0" fmla="*/ 2147483646 w 3919"/>
                <a:gd name="T1" fmla="*/ 2147483646 h 2359"/>
                <a:gd name="T2" fmla="*/ 2147483646 w 3919"/>
                <a:gd name="T3" fmla="*/ 2147483646 h 2359"/>
                <a:gd name="T4" fmla="*/ 2147483646 w 3919"/>
                <a:gd name="T5" fmla="*/ 2147483646 h 2359"/>
                <a:gd name="T6" fmla="*/ 2147483646 w 3919"/>
                <a:gd name="T7" fmla="*/ 2147483646 h 2359"/>
                <a:gd name="T8" fmla="*/ 2147483646 w 3919"/>
                <a:gd name="T9" fmla="*/ 2147483646 h 2359"/>
                <a:gd name="T10" fmla="*/ 2147483646 w 3919"/>
                <a:gd name="T11" fmla="*/ 2147483646 h 2359"/>
                <a:gd name="T12" fmla="*/ 2147483646 w 3919"/>
                <a:gd name="T13" fmla="*/ 2147483646 h 2359"/>
                <a:gd name="T14" fmla="*/ 2147483646 w 3919"/>
                <a:gd name="T15" fmla="*/ 2147483646 h 2359"/>
                <a:gd name="T16" fmla="*/ 2147483646 w 3919"/>
                <a:gd name="T17" fmla="*/ 2147483646 h 2359"/>
                <a:gd name="T18" fmla="*/ 2147483646 w 3919"/>
                <a:gd name="T19" fmla="*/ 2147483646 h 2359"/>
                <a:gd name="T20" fmla="*/ 2147483646 w 3919"/>
                <a:gd name="T21" fmla="*/ 2147483646 h 235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85" name="Google Shape;560;p27">
              <a:extLst>
                <a:ext uri="{FF2B5EF4-FFF2-40B4-BE49-F238E27FC236}">
                  <a16:creationId xmlns:a16="http://schemas.microsoft.com/office/drawing/2014/main" id="{8B2196FA-E323-4302-942A-3CA4E685F6CD}"/>
                </a:ext>
              </a:extLst>
            </p:cNvPr>
            <p:cNvSpPr>
              <a:spLocks/>
            </p:cNvSpPr>
            <p:nvPr/>
          </p:nvSpPr>
          <p:spPr bwMode="auto">
            <a:xfrm rot="41933">
              <a:off x="2589273" y="4314930"/>
              <a:ext cx="215969" cy="76222"/>
            </a:xfrm>
            <a:custGeom>
              <a:avLst/>
              <a:gdLst>
                <a:gd name="T0" fmla="*/ 2147483646 w 3866"/>
                <a:gd name="T1" fmla="*/ 0 h 1398"/>
                <a:gd name="T2" fmla="*/ 2147483646 w 3866"/>
                <a:gd name="T3" fmla="*/ 2147483646 h 1398"/>
                <a:gd name="T4" fmla="*/ 2147483646 w 3866"/>
                <a:gd name="T5" fmla="*/ 2147483646 h 1398"/>
                <a:gd name="T6" fmla="*/ 2147483646 w 3866"/>
                <a:gd name="T7" fmla="*/ 2147483646 h 1398"/>
                <a:gd name="T8" fmla="*/ 2147483646 w 3866"/>
                <a:gd name="T9" fmla="*/ 2147483646 h 1398"/>
                <a:gd name="T10" fmla="*/ 2147483646 w 3866"/>
                <a:gd name="T11" fmla="*/ 2147483646 h 1398"/>
                <a:gd name="T12" fmla="*/ 2147483646 w 3866"/>
                <a:gd name="T13" fmla="*/ 2147483646 h 1398"/>
                <a:gd name="T14" fmla="*/ 2147483646 w 3866"/>
                <a:gd name="T15" fmla="*/ 0 h 139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86" name="Google Shape;561;p27">
              <a:extLst>
                <a:ext uri="{FF2B5EF4-FFF2-40B4-BE49-F238E27FC236}">
                  <a16:creationId xmlns:a16="http://schemas.microsoft.com/office/drawing/2014/main" id="{081A99BE-EA20-4ECF-BC40-E581B7E8F0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4783" y="5007280"/>
              <a:ext cx="239259" cy="242958"/>
            </a:xfrm>
            <a:custGeom>
              <a:avLst/>
              <a:gdLst>
                <a:gd name="T0" fmla="*/ 2147483646 w 4342"/>
                <a:gd name="T1" fmla="*/ 2147483646 h 4381"/>
                <a:gd name="T2" fmla="*/ 2147483646 w 4342"/>
                <a:gd name="T3" fmla="*/ 2147483646 h 4381"/>
                <a:gd name="T4" fmla="*/ 2147483646 w 4342"/>
                <a:gd name="T5" fmla="*/ 2147483646 h 4381"/>
                <a:gd name="T6" fmla="*/ 2147483646 w 4342"/>
                <a:gd name="T7" fmla="*/ 2147483646 h 4381"/>
                <a:gd name="T8" fmla="*/ 2147483646 w 4342"/>
                <a:gd name="T9" fmla="*/ 2147483646 h 43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87" name="Google Shape;562;p27">
              <a:extLst>
                <a:ext uri="{FF2B5EF4-FFF2-40B4-BE49-F238E27FC236}">
                  <a16:creationId xmlns:a16="http://schemas.microsoft.com/office/drawing/2014/main" id="{93828165-9E98-4C60-84D7-D49ACCDAA2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017" y="4357806"/>
              <a:ext cx="357831" cy="854322"/>
            </a:xfrm>
            <a:custGeom>
              <a:avLst/>
              <a:gdLst>
                <a:gd name="T0" fmla="*/ 2147483646 w 6447"/>
                <a:gd name="T1" fmla="*/ 2147483646 h 15447"/>
                <a:gd name="T2" fmla="*/ 2147483646 w 6447"/>
                <a:gd name="T3" fmla="*/ 2147483646 h 15447"/>
                <a:gd name="T4" fmla="*/ 2147483646 w 6447"/>
                <a:gd name="T5" fmla="*/ 2147483646 h 15447"/>
                <a:gd name="T6" fmla="*/ 2147483646 w 6447"/>
                <a:gd name="T7" fmla="*/ 2147483646 h 15447"/>
                <a:gd name="T8" fmla="*/ 2147483646 w 6447"/>
                <a:gd name="T9" fmla="*/ 2147483646 h 154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88" name="Google Shape;563;p27">
              <a:extLst>
                <a:ext uri="{FF2B5EF4-FFF2-40B4-BE49-F238E27FC236}">
                  <a16:creationId xmlns:a16="http://schemas.microsoft.com/office/drawing/2014/main" id="{778F54B8-36B0-4C4F-9588-19242AFCE6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3354" y="4373685"/>
              <a:ext cx="243494" cy="838442"/>
            </a:xfrm>
            <a:custGeom>
              <a:avLst/>
              <a:gdLst>
                <a:gd name="T0" fmla="*/ 2147483646 w 4409"/>
                <a:gd name="T1" fmla="*/ 2147483646 h 15169"/>
                <a:gd name="T2" fmla="*/ 2147483646 w 4409"/>
                <a:gd name="T3" fmla="*/ 2147483646 h 15169"/>
                <a:gd name="T4" fmla="*/ 2147483646 w 4409"/>
                <a:gd name="T5" fmla="*/ 2147483646 h 15169"/>
                <a:gd name="T6" fmla="*/ 2147483646 w 4409"/>
                <a:gd name="T7" fmla="*/ 2147483646 h 15169"/>
                <a:gd name="T8" fmla="*/ 2147483646 w 4409"/>
                <a:gd name="T9" fmla="*/ 2147483646 h 151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89" name="Google Shape;564;p27">
              <a:extLst>
                <a:ext uri="{FF2B5EF4-FFF2-40B4-BE49-F238E27FC236}">
                  <a16:creationId xmlns:a16="http://schemas.microsoft.com/office/drawing/2014/main" id="{701AA972-BF88-4F78-BBFD-3FBC9C3CD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471" y="4187893"/>
              <a:ext cx="241377" cy="241370"/>
            </a:xfrm>
            <a:custGeom>
              <a:avLst/>
              <a:gdLst>
                <a:gd name="T0" fmla="*/ 2147483646 w 4348"/>
                <a:gd name="T1" fmla="*/ 0 h 4380"/>
                <a:gd name="T2" fmla="*/ 2147483646 w 4348"/>
                <a:gd name="T3" fmla="*/ 2147483646 h 4380"/>
                <a:gd name="T4" fmla="*/ 2147483646 w 4348"/>
                <a:gd name="T5" fmla="*/ 2147483646 h 4380"/>
                <a:gd name="T6" fmla="*/ 2147483646 w 4348"/>
                <a:gd name="T7" fmla="*/ 2147483646 h 4380"/>
                <a:gd name="T8" fmla="*/ 2147483646 w 4348"/>
                <a:gd name="T9" fmla="*/ 0 h 43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90" name="Google Shape;565;p27">
              <a:extLst>
                <a:ext uri="{FF2B5EF4-FFF2-40B4-BE49-F238E27FC236}">
                  <a16:creationId xmlns:a16="http://schemas.microsoft.com/office/drawing/2014/main" id="{323299E8-1E04-469C-9885-716DE19FA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2869" y="4186306"/>
              <a:ext cx="80459" cy="77809"/>
            </a:xfrm>
            <a:custGeom>
              <a:avLst/>
              <a:gdLst>
                <a:gd name="T0" fmla="*/ 2147483646 w 1443"/>
                <a:gd name="T1" fmla="*/ 0 h 1398"/>
                <a:gd name="T2" fmla="*/ 0 w 1443"/>
                <a:gd name="T3" fmla="*/ 2147483646 h 1398"/>
                <a:gd name="T4" fmla="*/ 2147483646 w 1443"/>
                <a:gd name="T5" fmla="*/ 2147483646 h 1398"/>
                <a:gd name="T6" fmla="*/ 2147483646 w 1443"/>
                <a:gd name="T7" fmla="*/ 2147483646 h 1398"/>
                <a:gd name="T8" fmla="*/ 2147483646 w 1443"/>
                <a:gd name="T9" fmla="*/ 2147483646 h 1398"/>
                <a:gd name="T10" fmla="*/ 2147483646 w 1443"/>
                <a:gd name="T11" fmla="*/ 0 h 13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91" name="Google Shape;566;p27">
              <a:extLst>
                <a:ext uri="{FF2B5EF4-FFF2-40B4-BE49-F238E27FC236}">
                  <a16:creationId xmlns:a16="http://schemas.microsoft.com/office/drawing/2014/main" id="{5F71BF9F-2382-499F-BF58-2C7D47DCB5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9426" y="4662694"/>
              <a:ext cx="777065" cy="963890"/>
            </a:xfrm>
            <a:custGeom>
              <a:avLst/>
              <a:gdLst>
                <a:gd name="T0" fmla="*/ 0 w 14070"/>
                <a:gd name="T1" fmla="*/ 2147483646 h 17432"/>
                <a:gd name="T2" fmla="*/ 0 w 14070"/>
                <a:gd name="T3" fmla="*/ 2147483646 h 17432"/>
                <a:gd name="T4" fmla="*/ 2147483646 w 14070"/>
                <a:gd name="T5" fmla="*/ 2147483646 h 17432"/>
                <a:gd name="T6" fmla="*/ 2147483646 w 14070"/>
                <a:gd name="T7" fmla="*/ 2147483646 h 17432"/>
                <a:gd name="T8" fmla="*/ 2147483646 w 14070"/>
                <a:gd name="T9" fmla="*/ 2147483646 h 17432"/>
                <a:gd name="T10" fmla="*/ 2147483646 w 14070"/>
                <a:gd name="T11" fmla="*/ 2147483646 h 17432"/>
                <a:gd name="T12" fmla="*/ 0 w 14070"/>
                <a:gd name="T13" fmla="*/ 2147483646 h 174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92" name="Google Shape;567;p27">
              <a:extLst>
                <a:ext uri="{FF2B5EF4-FFF2-40B4-BE49-F238E27FC236}">
                  <a16:creationId xmlns:a16="http://schemas.microsoft.com/office/drawing/2014/main" id="{02B490F4-01AB-4097-8CFA-856C237A7C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420" y="4821489"/>
              <a:ext cx="741071" cy="805095"/>
            </a:xfrm>
            <a:custGeom>
              <a:avLst/>
              <a:gdLst>
                <a:gd name="T0" fmla="*/ 2147483646 w 13409"/>
                <a:gd name="T1" fmla="*/ 2147483646 h 17432"/>
                <a:gd name="T2" fmla="*/ 2147483646 w 13409"/>
                <a:gd name="T3" fmla="*/ 2147483646 h 17432"/>
                <a:gd name="T4" fmla="*/ 2147483646 w 13409"/>
                <a:gd name="T5" fmla="*/ 2147483646 h 17432"/>
                <a:gd name="T6" fmla="*/ 2147483646 w 13409"/>
                <a:gd name="T7" fmla="*/ 2147483646 h 17432"/>
                <a:gd name="T8" fmla="*/ 2147483646 w 13409"/>
                <a:gd name="T9" fmla="*/ 2147483646 h 17432"/>
                <a:gd name="T10" fmla="*/ 2147483646 w 13409"/>
                <a:gd name="T11" fmla="*/ 2147483646 h 17432"/>
                <a:gd name="T12" fmla="*/ 2147483646 w 13409"/>
                <a:gd name="T13" fmla="*/ 2147483646 h 17432"/>
                <a:gd name="T14" fmla="*/ 2147483646 w 13409"/>
                <a:gd name="T15" fmla="*/ 2147483646 h 17432"/>
                <a:gd name="T16" fmla="*/ 2147483646 w 13409"/>
                <a:gd name="T17" fmla="*/ 2147483646 h 17432"/>
                <a:gd name="T18" fmla="*/ 2147483646 w 13409"/>
                <a:gd name="T19" fmla="*/ 2147483646 h 17432"/>
                <a:gd name="T20" fmla="*/ 2147483646 w 13409"/>
                <a:gd name="T21" fmla="*/ 2147483646 h 174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lnTo>
                    <a:pt x="11701" y="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93" name="Google Shape;568;p27">
              <a:extLst>
                <a:ext uri="{FF2B5EF4-FFF2-40B4-BE49-F238E27FC236}">
                  <a16:creationId xmlns:a16="http://schemas.microsoft.com/office/drawing/2014/main" id="{72AE23C1-07E9-43C0-A86A-A18A58246B2D}"/>
                </a:ext>
              </a:extLst>
            </p:cNvPr>
            <p:cNvSpPr/>
            <p:nvPr/>
          </p:nvSpPr>
          <p:spPr>
            <a:xfrm>
              <a:off x="2435235" y="4872304"/>
              <a:ext cx="458935" cy="492267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4" name="Google Shape;569;p27">
              <a:extLst>
                <a:ext uri="{FF2B5EF4-FFF2-40B4-BE49-F238E27FC236}">
                  <a16:creationId xmlns:a16="http://schemas.microsoft.com/office/drawing/2014/main" id="{F3B60AEE-3C06-40FA-B7DC-A6E13F18350B}"/>
                </a:ext>
              </a:extLst>
            </p:cNvPr>
            <p:cNvSpPr/>
            <p:nvPr/>
          </p:nvSpPr>
          <p:spPr>
            <a:xfrm>
              <a:off x="3376925" y="4938998"/>
              <a:ext cx="425586" cy="427160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5" name="Google Shape;570;p27">
              <a:extLst>
                <a:ext uri="{FF2B5EF4-FFF2-40B4-BE49-F238E27FC236}">
                  <a16:creationId xmlns:a16="http://schemas.microsoft.com/office/drawing/2014/main" id="{8263FD91-98A0-4B45-A111-248034A6B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170" y="4821489"/>
              <a:ext cx="658494" cy="768572"/>
            </a:xfrm>
            <a:custGeom>
              <a:avLst/>
              <a:gdLst>
                <a:gd name="T0" fmla="*/ 2147483646 w 11913"/>
                <a:gd name="T1" fmla="*/ 0 h 13898"/>
                <a:gd name="T2" fmla="*/ 2147483646 w 11913"/>
                <a:gd name="T3" fmla="*/ 2147483646 h 13898"/>
                <a:gd name="T4" fmla="*/ 2147483646 w 11913"/>
                <a:gd name="T5" fmla="*/ 2147483646 h 13898"/>
                <a:gd name="T6" fmla="*/ 2147483646 w 11913"/>
                <a:gd name="T7" fmla="*/ 2147483646 h 13898"/>
                <a:gd name="T8" fmla="*/ 2147483646 w 11913"/>
                <a:gd name="T9" fmla="*/ 2147483646 h 13898"/>
                <a:gd name="T10" fmla="*/ 2147483646 w 11913"/>
                <a:gd name="T11" fmla="*/ 0 h 13898"/>
                <a:gd name="T12" fmla="*/ 2147483646 w 11913"/>
                <a:gd name="T13" fmla="*/ 0 h 1389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96" name="Google Shape;571;p27">
              <a:extLst>
                <a:ext uri="{FF2B5EF4-FFF2-40B4-BE49-F238E27FC236}">
                  <a16:creationId xmlns:a16="http://schemas.microsoft.com/office/drawing/2014/main" id="{95F6135C-F89D-4ECC-9669-DB0055C9F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048" y="4821489"/>
              <a:ext cx="624616" cy="768572"/>
            </a:xfrm>
            <a:custGeom>
              <a:avLst/>
              <a:gdLst>
                <a:gd name="T0" fmla="*/ 2147483646 w 11317"/>
                <a:gd name="T1" fmla="*/ 0 h 13898"/>
                <a:gd name="T2" fmla="*/ 2147483646 w 11317"/>
                <a:gd name="T3" fmla="*/ 2147483646 h 13898"/>
                <a:gd name="T4" fmla="*/ 2147483646 w 11317"/>
                <a:gd name="T5" fmla="*/ 2147483646 h 13898"/>
                <a:gd name="T6" fmla="*/ 2147483646 w 11317"/>
                <a:gd name="T7" fmla="*/ 2147483646 h 13898"/>
                <a:gd name="T8" fmla="*/ 0 w 11317"/>
                <a:gd name="T9" fmla="*/ 2147483646 h 13898"/>
                <a:gd name="T10" fmla="*/ 0 w 11317"/>
                <a:gd name="T11" fmla="*/ 2147483646 h 13898"/>
                <a:gd name="T12" fmla="*/ 2147483646 w 11317"/>
                <a:gd name="T13" fmla="*/ 2147483646 h 13898"/>
                <a:gd name="T14" fmla="*/ 2147483646 w 11317"/>
                <a:gd name="T15" fmla="*/ 2147483646 h 13898"/>
                <a:gd name="T16" fmla="*/ 2147483646 w 11317"/>
                <a:gd name="T17" fmla="*/ 2147483646 h 13898"/>
                <a:gd name="T18" fmla="*/ 2147483646 w 11317"/>
                <a:gd name="T19" fmla="*/ 0 h 13898"/>
                <a:gd name="T20" fmla="*/ 2147483646 w 11317"/>
                <a:gd name="T21" fmla="*/ 0 h 138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lnTo>
                    <a:pt x="976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grpSp>
          <p:nvGrpSpPr>
            <p:cNvPr id="197" name="Google Shape;572;p27">
              <a:extLst>
                <a:ext uri="{FF2B5EF4-FFF2-40B4-BE49-F238E27FC236}">
                  <a16:creationId xmlns:a16="http://schemas.microsoft.com/office/drawing/2014/main" id="{ED31FAC9-6CFE-441A-B92F-894EF54478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2384" y="5112085"/>
              <a:ext cx="319719" cy="155620"/>
              <a:chOff x="2774863" y="4537064"/>
              <a:chExt cx="319719" cy="155620"/>
            </a:xfrm>
          </p:grpSpPr>
          <p:sp>
            <p:nvSpPr>
              <p:cNvPr id="199" name="Google Shape;573;p27">
                <a:extLst>
                  <a:ext uri="{FF2B5EF4-FFF2-40B4-BE49-F238E27FC236}">
                    <a16:creationId xmlns:a16="http://schemas.microsoft.com/office/drawing/2014/main" id="{0FC2BAEB-EA6D-4220-819E-480765437B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4863" y="4562471"/>
                <a:ext cx="112219" cy="98453"/>
              </a:xfrm>
              <a:custGeom>
                <a:avLst/>
                <a:gdLst>
                  <a:gd name="T0" fmla="*/ 2147483646 w 2040"/>
                  <a:gd name="T1" fmla="*/ 2147483646 h 1775"/>
                  <a:gd name="T2" fmla="*/ 2147483646 w 2040"/>
                  <a:gd name="T3" fmla="*/ 2147483646 h 1775"/>
                  <a:gd name="T4" fmla="*/ 2147483646 w 2040"/>
                  <a:gd name="T5" fmla="*/ 2147483646 h 1775"/>
                  <a:gd name="T6" fmla="*/ 2147483646 w 2040"/>
                  <a:gd name="T7" fmla="*/ 2147483646 h 1775"/>
                  <a:gd name="T8" fmla="*/ 2147483646 w 2040"/>
                  <a:gd name="T9" fmla="*/ 2147483646 h 1775"/>
                  <a:gd name="T10" fmla="*/ 2147483646 w 2040"/>
                  <a:gd name="T11" fmla="*/ 2147483646 h 1775"/>
                  <a:gd name="T12" fmla="*/ 2147483646 w 2040"/>
                  <a:gd name="T13" fmla="*/ 2147483646 h 1775"/>
                  <a:gd name="T14" fmla="*/ 2147483646 w 2040"/>
                  <a:gd name="T15" fmla="*/ 2147483646 h 1775"/>
                  <a:gd name="T16" fmla="*/ 2147483646 w 2040"/>
                  <a:gd name="T17" fmla="*/ 2147483646 h 1775"/>
                  <a:gd name="T18" fmla="*/ 2147483646 w 2040"/>
                  <a:gd name="T19" fmla="*/ 2147483646 h 1775"/>
                  <a:gd name="T20" fmla="*/ 2147483646 w 2040"/>
                  <a:gd name="T21" fmla="*/ 2147483646 h 1775"/>
                  <a:gd name="T22" fmla="*/ 2147483646 w 2040"/>
                  <a:gd name="T23" fmla="*/ 2147483646 h 1775"/>
                  <a:gd name="T24" fmla="*/ 2147483646 w 2040"/>
                  <a:gd name="T25" fmla="*/ 2147483646 h 1775"/>
                  <a:gd name="T26" fmla="*/ 2147483646 w 2040"/>
                  <a:gd name="T27" fmla="*/ 2147483646 h 1775"/>
                  <a:gd name="T28" fmla="*/ 2147483646 w 2040"/>
                  <a:gd name="T29" fmla="*/ 2147483646 h 1775"/>
                  <a:gd name="T30" fmla="*/ 2147483646 w 2040"/>
                  <a:gd name="T31" fmla="*/ 2147483646 h 1775"/>
                  <a:gd name="T32" fmla="*/ 2147483646 w 2040"/>
                  <a:gd name="T33" fmla="*/ 2147483646 h 1775"/>
                  <a:gd name="T34" fmla="*/ 2147483646 w 2040"/>
                  <a:gd name="T35" fmla="*/ 2147483646 h 1775"/>
                  <a:gd name="T36" fmla="*/ 2147483646 w 2040"/>
                  <a:gd name="T37" fmla="*/ 2147483646 h 1775"/>
                  <a:gd name="T38" fmla="*/ 2147483646 w 2040"/>
                  <a:gd name="T39" fmla="*/ 2147483646 h 1775"/>
                  <a:gd name="T40" fmla="*/ 2147483646 w 2040"/>
                  <a:gd name="T41" fmla="*/ 2147483646 h 1775"/>
                  <a:gd name="T42" fmla="*/ 2147483646 w 2040"/>
                  <a:gd name="T43" fmla="*/ 2147483646 h 1775"/>
                  <a:gd name="T44" fmla="*/ 2147483646 w 2040"/>
                  <a:gd name="T45" fmla="*/ 2147483646 h 1775"/>
                  <a:gd name="T46" fmla="*/ 2147483646 w 2040"/>
                  <a:gd name="T47" fmla="*/ 2147483646 h 1775"/>
                  <a:gd name="T48" fmla="*/ 2147483646 w 2040"/>
                  <a:gd name="T49" fmla="*/ 2147483646 h 1775"/>
                  <a:gd name="T50" fmla="*/ 2147483646 w 2040"/>
                  <a:gd name="T51" fmla="*/ 2147483646 h 1775"/>
                  <a:gd name="T52" fmla="*/ 2147483646 w 2040"/>
                  <a:gd name="T53" fmla="*/ 2147483646 h 1775"/>
                  <a:gd name="T54" fmla="*/ 2147483646 w 2040"/>
                  <a:gd name="T55" fmla="*/ 2147483646 h 1775"/>
                  <a:gd name="T56" fmla="*/ 2147483646 w 2040"/>
                  <a:gd name="T57" fmla="*/ 2147483646 h 1775"/>
                  <a:gd name="T58" fmla="*/ 2147483646 w 2040"/>
                  <a:gd name="T59" fmla="*/ 2147483646 h 1775"/>
                  <a:gd name="T60" fmla="*/ 2147483646 w 2040"/>
                  <a:gd name="T61" fmla="*/ 2147483646 h 1775"/>
                  <a:gd name="T62" fmla="*/ 2147483646 w 2040"/>
                  <a:gd name="T63" fmla="*/ 2147483646 h 1775"/>
                  <a:gd name="T64" fmla="*/ 2147483646 w 2040"/>
                  <a:gd name="T65" fmla="*/ 2147483646 h 1775"/>
                  <a:gd name="T66" fmla="*/ 2147483646 w 2040"/>
                  <a:gd name="T67" fmla="*/ 2147483646 h 1775"/>
                  <a:gd name="T68" fmla="*/ 2147483646 w 2040"/>
                  <a:gd name="T69" fmla="*/ 2147483646 h 1775"/>
                  <a:gd name="T70" fmla="*/ 2147483646 w 2040"/>
                  <a:gd name="T71" fmla="*/ 2147483646 h 1775"/>
                  <a:gd name="T72" fmla="*/ 2147483646 w 2040"/>
                  <a:gd name="T73" fmla="*/ 2147483646 h 1775"/>
                  <a:gd name="T74" fmla="*/ 2147483646 w 2040"/>
                  <a:gd name="T75" fmla="*/ 2147483646 h 1775"/>
                  <a:gd name="T76" fmla="*/ 2147483646 w 2040"/>
                  <a:gd name="T77" fmla="*/ 2147483646 h 1775"/>
                  <a:gd name="T78" fmla="*/ 2147483646 w 2040"/>
                  <a:gd name="T79" fmla="*/ 2147483646 h 1775"/>
                  <a:gd name="T80" fmla="*/ 2147483646 w 2040"/>
                  <a:gd name="T81" fmla="*/ 2147483646 h 1775"/>
                  <a:gd name="T82" fmla="*/ 2147483646 w 2040"/>
                  <a:gd name="T83" fmla="*/ 2147483646 h 1775"/>
                  <a:gd name="T84" fmla="*/ 2147483646 w 2040"/>
                  <a:gd name="T85" fmla="*/ 2147483646 h 177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lnTo>
                      <a:pt x="292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200" name="Google Shape;574;p27">
                <a:extLst>
                  <a:ext uri="{FF2B5EF4-FFF2-40B4-BE49-F238E27FC236}">
                    <a16:creationId xmlns:a16="http://schemas.microsoft.com/office/drawing/2014/main" id="{2E3C56B4-3CE1-45DC-BA26-0C1EA338E1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7669" y="4537064"/>
                <a:ext cx="65637" cy="66694"/>
              </a:xfrm>
              <a:custGeom>
                <a:avLst/>
                <a:gdLst>
                  <a:gd name="T0" fmla="*/ 2147483646 w 1192"/>
                  <a:gd name="T1" fmla="*/ 0 h 1205"/>
                  <a:gd name="T2" fmla="*/ 2147483646 w 1192"/>
                  <a:gd name="T3" fmla="*/ 2147483646 h 1205"/>
                  <a:gd name="T4" fmla="*/ 2147483646 w 1192"/>
                  <a:gd name="T5" fmla="*/ 2147483646 h 1205"/>
                  <a:gd name="T6" fmla="*/ 2147483646 w 1192"/>
                  <a:gd name="T7" fmla="*/ 2147483646 h 1205"/>
                  <a:gd name="T8" fmla="*/ 2147483646 w 1192"/>
                  <a:gd name="T9" fmla="*/ 2147483646 h 1205"/>
                  <a:gd name="T10" fmla="*/ 2147483646 w 1192"/>
                  <a:gd name="T11" fmla="*/ 2147483646 h 1205"/>
                  <a:gd name="T12" fmla="*/ 2147483646 w 1192"/>
                  <a:gd name="T13" fmla="*/ 2147483646 h 1205"/>
                  <a:gd name="T14" fmla="*/ 2147483646 w 1192"/>
                  <a:gd name="T15" fmla="*/ 2147483646 h 1205"/>
                  <a:gd name="T16" fmla="*/ 2147483646 w 1192"/>
                  <a:gd name="T17" fmla="*/ 2147483646 h 1205"/>
                  <a:gd name="T18" fmla="*/ 2147483646 w 1192"/>
                  <a:gd name="T19" fmla="*/ 2147483646 h 1205"/>
                  <a:gd name="T20" fmla="*/ 2147483646 w 1192"/>
                  <a:gd name="T21" fmla="*/ 2147483646 h 1205"/>
                  <a:gd name="T22" fmla="*/ 2147483646 w 1192"/>
                  <a:gd name="T23" fmla="*/ 2147483646 h 1205"/>
                  <a:gd name="T24" fmla="*/ 2147483646 w 1192"/>
                  <a:gd name="T25" fmla="*/ 2147483646 h 1205"/>
                  <a:gd name="T26" fmla="*/ 2147483646 w 1192"/>
                  <a:gd name="T27" fmla="*/ 2147483646 h 1205"/>
                  <a:gd name="T28" fmla="*/ 2147483646 w 1192"/>
                  <a:gd name="T29" fmla="*/ 2147483646 h 1205"/>
                  <a:gd name="T30" fmla="*/ 2147483646 w 1192"/>
                  <a:gd name="T31" fmla="*/ 2147483646 h 1205"/>
                  <a:gd name="T32" fmla="*/ 2147483646 w 1192"/>
                  <a:gd name="T33" fmla="*/ 2147483646 h 1205"/>
                  <a:gd name="T34" fmla="*/ 2147483646 w 1192"/>
                  <a:gd name="T35" fmla="*/ 2147483646 h 1205"/>
                  <a:gd name="T36" fmla="*/ 2147483646 w 1192"/>
                  <a:gd name="T37" fmla="*/ 2147483646 h 1205"/>
                  <a:gd name="T38" fmla="*/ 2147483646 w 1192"/>
                  <a:gd name="T39" fmla="*/ 2147483646 h 1205"/>
                  <a:gd name="T40" fmla="*/ 2147483646 w 1192"/>
                  <a:gd name="T41" fmla="*/ 2147483646 h 1205"/>
                  <a:gd name="T42" fmla="*/ 2147483646 w 1192"/>
                  <a:gd name="T43" fmla="*/ 2147483646 h 1205"/>
                  <a:gd name="T44" fmla="*/ 2147483646 w 1192"/>
                  <a:gd name="T45" fmla="*/ 2147483646 h 1205"/>
                  <a:gd name="T46" fmla="*/ 2147483646 w 1192"/>
                  <a:gd name="T47" fmla="*/ 2147483646 h 1205"/>
                  <a:gd name="T48" fmla="*/ 2147483646 w 1192"/>
                  <a:gd name="T49" fmla="*/ 2147483646 h 1205"/>
                  <a:gd name="T50" fmla="*/ 2147483646 w 1192"/>
                  <a:gd name="T51" fmla="*/ 2147483646 h 1205"/>
                  <a:gd name="T52" fmla="*/ 2147483646 w 1192"/>
                  <a:gd name="T53" fmla="*/ 2147483646 h 1205"/>
                  <a:gd name="T54" fmla="*/ 2147483646 w 1192"/>
                  <a:gd name="T55" fmla="*/ 2147483646 h 1205"/>
                  <a:gd name="T56" fmla="*/ 2147483646 w 1192"/>
                  <a:gd name="T57" fmla="*/ 2147483646 h 1205"/>
                  <a:gd name="T58" fmla="*/ 2147483646 w 1192"/>
                  <a:gd name="T59" fmla="*/ 2147483646 h 1205"/>
                  <a:gd name="T60" fmla="*/ 2147483646 w 1192"/>
                  <a:gd name="T61" fmla="*/ 0 h 1205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201" name="Google Shape;575;p27">
                <a:extLst>
                  <a:ext uri="{FF2B5EF4-FFF2-40B4-BE49-F238E27FC236}">
                    <a16:creationId xmlns:a16="http://schemas.microsoft.com/office/drawing/2014/main" id="{E7FA703C-06DE-4116-8A5D-D1C854CC4D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7541" y="4565647"/>
                <a:ext cx="127041" cy="127037"/>
              </a:xfrm>
              <a:custGeom>
                <a:avLst/>
                <a:gdLst>
                  <a:gd name="T0" fmla="*/ 2147483646 w 2303"/>
                  <a:gd name="T1" fmla="*/ 2147483646 h 2304"/>
                  <a:gd name="T2" fmla="*/ 2147483646 w 2303"/>
                  <a:gd name="T3" fmla="*/ 2147483646 h 2304"/>
                  <a:gd name="T4" fmla="*/ 0 w 2303"/>
                  <a:gd name="T5" fmla="*/ 2147483646 h 2304"/>
                  <a:gd name="T6" fmla="*/ 2147483646 w 2303"/>
                  <a:gd name="T7" fmla="*/ 2147483646 h 2304"/>
                  <a:gd name="T8" fmla="*/ 2147483646 w 2303"/>
                  <a:gd name="T9" fmla="*/ 2147483646 h 2304"/>
                  <a:gd name="T10" fmla="*/ 2147483646 w 2303"/>
                  <a:gd name="T11" fmla="*/ 2147483646 h 2304"/>
                  <a:gd name="T12" fmla="*/ 2147483646 w 2303"/>
                  <a:gd name="T13" fmla="*/ 2147483646 h 2304"/>
                  <a:gd name="T14" fmla="*/ 2147483646 w 2303"/>
                  <a:gd name="T15" fmla="*/ 2147483646 h 2304"/>
                  <a:gd name="T16" fmla="*/ 2147483646 w 2303"/>
                  <a:gd name="T17" fmla="*/ 2147483646 h 2304"/>
                  <a:gd name="T18" fmla="*/ 2147483646 w 2303"/>
                  <a:gd name="T19" fmla="*/ 2147483646 h 2304"/>
                  <a:gd name="T20" fmla="*/ 2147483646 w 2303"/>
                  <a:gd name="T21" fmla="*/ 2147483646 h 2304"/>
                  <a:gd name="T22" fmla="*/ 2147483646 w 2303"/>
                  <a:gd name="T23" fmla="*/ 2147483646 h 2304"/>
                  <a:gd name="T24" fmla="*/ 2147483646 w 2303"/>
                  <a:gd name="T25" fmla="*/ 2147483646 h 2304"/>
                  <a:gd name="T26" fmla="*/ 2147483646 w 2303"/>
                  <a:gd name="T27" fmla="*/ 2147483646 h 2304"/>
                  <a:gd name="T28" fmla="*/ 2147483646 w 2303"/>
                  <a:gd name="T29" fmla="*/ 2147483646 h 2304"/>
                  <a:gd name="T30" fmla="*/ 2147483646 w 2303"/>
                  <a:gd name="T31" fmla="*/ 2147483646 h 2304"/>
                  <a:gd name="T32" fmla="*/ 2147483646 w 2303"/>
                  <a:gd name="T33" fmla="*/ 2147483646 h 2304"/>
                  <a:gd name="T34" fmla="*/ 2147483646 w 2303"/>
                  <a:gd name="T35" fmla="*/ 2147483646 h 2304"/>
                  <a:gd name="T36" fmla="*/ 2147483646 w 2303"/>
                  <a:gd name="T37" fmla="*/ 2147483646 h 2304"/>
                  <a:gd name="T38" fmla="*/ 2147483646 w 2303"/>
                  <a:gd name="T39" fmla="*/ 2147483646 h 2304"/>
                  <a:gd name="T40" fmla="*/ 2147483646 w 2303"/>
                  <a:gd name="T41" fmla="*/ 2147483646 h 2304"/>
                  <a:gd name="T42" fmla="*/ 2147483646 w 2303"/>
                  <a:gd name="T43" fmla="*/ 2147483646 h 2304"/>
                  <a:gd name="T44" fmla="*/ 2147483646 w 2303"/>
                  <a:gd name="T45" fmla="*/ 2147483646 h 2304"/>
                  <a:gd name="T46" fmla="*/ 2147483646 w 2303"/>
                  <a:gd name="T47" fmla="*/ 2147483646 h 2304"/>
                  <a:gd name="T48" fmla="*/ 2147483646 w 2303"/>
                  <a:gd name="T49" fmla="*/ 2147483646 h 2304"/>
                  <a:gd name="T50" fmla="*/ 2147483646 w 2303"/>
                  <a:gd name="T51" fmla="*/ 2147483646 h 2304"/>
                  <a:gd name="T52" fmla="*/ 2147483646 w 2303"/>
                  <a:gd name="T53" fmla="*/ 2147483646 h 2304"/>
                  <a:gd name="T54" fmla="*/ 2147483646 w 2303"/>
                  <a:gd name="T55" fmla="*/ 2147483646 h 2304"/>
                  <a:gd name="T56" fmla="*/ 2147483646 w 2303"/>
                  <a:gd name="T57" fmla="*/ 2147483646 h 2304"/>
                  <a:gd name="T58" fmla="*/ 2147483646 w 2303"/>
                  <a:gd name="T59" fmla="*/ 2147483646 h 2304"/>
                  <a:gd name="T60" fmla="*/ 2147483646 w 2303"/>
                  <a:gd name="T61" fmla="*/ 2147483646 h 2304"/>
                  <a:gd name="T62" fmla="*/ 2147483646 w 2303"/>
                  <a:gd name="T63" fmla="*/ 2147483646 h 2304"/>
                  <a:gd name="T64" fmla="*/ 2147483646 w 2303"/>
                  <a:gd name="T65" fmla="*/ 2147483646 h 2304"/>
                  <a:gd name="T66" fmla="*/ 2147483646 w 2303"/>
                  <a:gd name="T67" fmla="*/ 2147483646 h 2304"/>
                  <a:gd name="T68" fmla="*/ 2147483646 w 2303"/>
                  <a:gd name="T69" fmla="*/ 2147483646 h 2304"/>
                  <a:gd name="T70" fmla="*/ 2147483646 w 2303"/>
                  <a:gd name="T71" fmla="*/ 2147483646 h 2304"/>
                  <a:gd name="T72" fmla="*/ 2147483646 w 2303"/>
                  <a:gd name="T73" fmla="*/ 2147483646 h 2304"/>
                  <a:gd name="T74" fmla="*/ 2147483646 w 2303"/>
                  <a:gd name="T75" fmla="*/ 2147483646 h 2304"/>
                  <a:gd name="T76" fmla="*/ 2147483646 w 2303"/>
                  <a:gd name="T77" fmla="*/ 2147483646 h 2304"/>
                  <a:gd name="T78" fmla="*/ 2147483646 w 2303"/>
                  <a:gd name="T79" fmla="*/ 2147483646 h 2304"/>
                  <a:gd name="T80" fmla="*/ 2147483646 w 2303"/>
                  <a:gd name="T81" fmla="*/ 2147483646 h 2304"/>
                  <a:gd name="T82" fmla="*/ 2147483646 w 2303"/>
                  <a:gd name="T83" fmla="*/ 2147483646 h 2304"/>
                  <a:gd name="T84" fmla="*/ 2147483646 w 2303"/>
                  <a:gd name="T85" fmla="*/ 2147483646 h 2304"/>
                  <a:gd name="T86" fmla="*/ 2147483646 w 2303"/>
                  <a:gd name="T87" fmla="*/ 2147483646 h 2304"/>
                  <a:gd name="T88" fmla="*/ 2147483646 w 2303"/>
                  <a:gd name="T89" fmla="*/ 2147483646 h 2304"/>
                  <a:gd name="T90" fmla="*/ 2147483646 w 2303"/>
                  <a:gd name="T91" fmla="*/ 2147483646 h 2304"/>
                  <a:gd name="T92" fmla="*/ 2147483646 w 2303"/>
                  <a:gd name="T93" fmla="*/ 2147483646 h 2304"/>
                  <a:gd name="T94" fmla="*/ 2147483646 w 2303"/>
                  <a:gd name="T95" fmla="*/ 2147483646 h 2304"/>
                  <a:gd name="T96" fmla="*/ 2147483646 w 2303"/>
                  <a:gd name="T97" fmla="*/ 2147483646 h 2304"/>
                  <a:gd name="T98" fmla="*/ 2147483646 w 2303"/>
                  <a:gd name="T99" fmla="*/ 2147483646 h 2304"/>
                  <a:gd name="T100" fmla="*/ 2147483646 w 2303"/>
                  <a:gd name="T101" fmla="*/ 2147483646 h 2304"/>
                  <a:gd name="T102" fmla="*/ 2147483646 w 2303"/>
                  <a:gd name="T103" fmla="*/ 2147483646 h 2304"/>
                  <a:gd name="T104" fmla="*/ 2147483646 w 2303"/>
                  <a:gd name="T105" fmla="*/ 2147483646 h 2304"/>
                  <a:gd name="T106" fmla="*/ 2147483646 w 2303"/>
                  <a:gd name="T107" fmla="*/ 2147483646 h 2304"/>
                  <a:gd name="T108" fmla="*/ 2147483646 w 2303"/>
                  <a:gd name="T109" fmla="*/ 2147483646 h 2304"/>
                  <a:gd name="T110" fmla="*/ 2147483646 w 2303"/>
                  <a:gd name="T111" fmla="*/ 2147483646 h 2304"/>
                  <a:gd name="T112" fmla="*/ 2147483646 w 2303"/>
                  <a:gd name="T113" fmla="*/ 2147483646 h 2304"/>
                  <a:gd name="T114" fmla="*/ 2147483646 w 2303"/>
                  <a:gd name="T115" fmla="*/ 2147483646 h 2304"/>
                  <a:gd name="T116" fmla="*/ 2147483646 w 2303"/>
                  <a:gd name="T117" fmla="*/ 2147483646 h 2304"/>
                  <a:gd name="T118" fmla="*/ 2147483646 w 2303"/>
                  <a:gd name="T119" fmla="*/ 2147483646 h 2304"/>
                  <a:gd name="T120" fmla="*/ 2147483646 w 2303"/>
                  <a:gd name="T121" fmla="*/ 2147483646 h 2304"/>
                  <a:gd name="T122" fmla="*/ 2147483646 w 2303"/>
                  <a:gd name="T123" fmla="*/ 2147483646 h 2304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lnTo>
                      <a:pt x="225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</p:grpSp>
        <p:sp>
          <p:nvSpPr>
            <p:cNvPr id="198" name="Google Shape;576;p27">
              <a:extLst>
                <a:ext uri="{FF2B5EF4-FFF2-40B4-BE49-F238E27FC236}">
                  <a16:creationId xmlns:a16="http://schemas.microsoft.com/office/drawing/2014/main" id="{4054C7C7-C4AC-445C-ABEA-F2C0755EE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7563" y="5577358"/>
              <a:ext cx="391710" cy="49226"/>
            </a:xfrm>
            <a:custGeom>
              <a:avLst/>
              <a:gdLst>
                <a:gd name="T0" fmla="*/ 2147483646 w 7056"/>
                <a:gd name="T1" fmla="*/ 0 h 887"/>
                <a:gd name="T2" fmla="*/ 2147483646 w 7056"/>
                <a:gd name="T3" fmla="*/ 2147483646 h 887"/>
                <a:gd name="T4" fmla="*/ 2147483646 w 7056"/>
                <a:gd name="T5" fmla="*/ 2147483646 h 887"/>
                <a:gd name="T6" fmla="*/ 2147483646 w 7056"/>
                <a:gd name="T7" fmla="*/ 0 h 887"/>
                <a:gd name="T8" fmla="*/ 2147483646 w 7056"/>
                <a:gd name="T9" fmla="*/ 0 h 8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28" name="Google Shape;578;p27">
            <a:extLst>
              <a:ext uri="{FF2B5EF4-FFF2-40B4-BE49-F238E27FC236}">
                <a16:creationId xmlns:a16="http://schemas.microsoft.com/office/drawing/2014/main" id="{52610992-007A-4714-BD66-4D6373884C88}"/>
              </a:ext>
            </a:extLst>
          </p:cNvPr>
          <p:cNvSpPr>
            <a:spLocks/>
          </p:cNvSpPr>
          <p:nvPr/>
        </p:nvSpPr>
        <p:spPr bwMode="auto">
          <a:xfrm>
            <a:off x="3308350" y="6418263"/>
            <a:ext cx="265113" cy="165100"/>
          </a:xfrm>
          <a:custGeom>
            <a:avLst/>
            <a:gdLst>
              <a:gd name="T0" fmla="*/ 2147483646 w 4806"/>
              <a:gd name="T1" fmla="*/ 2147483646 h 2979"/>
              <a:gd name="T2" fmla="*/ 2147483646 w 4806"/>
              <a:gd name="T3" fmla="*/ 2147483646 h 2979"/>
              <a:gd name="T4" fmla="*/ 2147483646 w 4806"/>
              <a:gd name="T5" fmla="*/ 2147483646 h 2979"/>
              <a:gd name="T6" fmla="*/ 2147483646 w 4806"/>
              <a:gd name="T7" fmla="*/ 2147483646 h 2979"/>
              <a:gd name="T8" fmla="*/ 2147483646 w 4806"/>
              <a:gd name="T9" fmla="*/ 2147483646 h 29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lnTo>
                  <a:pt x="1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grpSp>
        <p:nvGrpSpPr>
          <p:cNvPr id="229" name="Group 1">
            <a:extLst>
              <a:ext uri="{FF2B5EF4-FFF2-40B4-BE49-F238E27FC236}">
                <a16:creationId xmlns:a16="http://schemas.microsoft.com/office/drawing/2014/main" id="{9A64E94B-F72A-4EBC-98E4-CC719EF8DAE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524000" y="5626100"/>
            <a:ext cx="9320213" cy="1231900"/>
            <a:chOff x="1524301" y="5626805"/>
            <a:chExt cx="9320239" cy="1231195"/>
          </a:xfrm>
        </p:grpSpPr>
        <p:sp>
          <p:nvSpPr>
            <p:cNvPr id="230" name="Google Shape;577;p27">
              <a:extLst>
                <a:ext uri="{FF2B5EF4-FFF2-40B4-BE49-F238E27FC236}">
                  <a16:creationId xmlns:a16="http://schemas.microsoft.com/office/drawing/2014/main" id="{253D8F42-0006-474A-B989-C86D38A1C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8758" y="6402649"/>
              <a:ext cx="264598" cy="452178"/>
            </a:xfrm>
            <a:custGeom>
              <a:avLst/>
              <a:gdLst>
                <a:gd name="T0" fmla="*/ 2147483646 w 4806"/>
                <a:gd name="T1" fmla="*/ 2147483646 h 8167"/>
                <a:gd name="T2" fmla="*/ 2147483646 w 4806"/>
                <a:gd name="T3" fmla="*/ 2147483646 h 8167"/>
                <a:gd name="T4" fmla="*/ 2147483646 w 4806"/>
                <a:gd name="T5" fmla="*/ 2147483646 h 8167"/>
                <a:gd name="T6" fmla="*/ 2147483646 w 4806"/>
                <a:gd name="T7" fmla="*/ 2147483646 h 8167"/>
                <a:gd name="T8" fmla="*/ 2147483646 w 4806"/>
                <a:gd name="T9" fmla="*/ 2147483646 h 81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grpSp>
          <p:nvGrpSpPr>
            <p:cNvPr id="231" name="Google Shape;579;p27">
              <a:extLst>
                <a:ext uri="{FF2B5EF4-FFF2-40B4-BE49-F238E27FC236}">
                  <a16:creationId xmlns:a16="http://schemas.microsoft.com/office/drawing/2014/main" id="{58884597-809E-401C-9AD5-371B06918A1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32" name="Google Shape;580;p27">
                <a:extLst>
                  <a:ext uri="{FF2B5EF4-FFF2-40B4-BE49-F238E27FC236}">
                    <a16:creationId xmlns:a16="http://schemas.microsoft.com/office/drawing/2014/main" id="{CD082FFA-1C68-4641-81D8-618C54C34A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9285" y="5051507"/>
                <a:ext cx="7315206" cy="420447"/>
              </a:xfrm>
              <a:custGeom>
                <a:avLst/>
                <a:gdLst>
                  <a:gd name="T0" fmla="*/ 2147483646 w 132354"/>
                  <a:gd name="T1" fmla="*/ 2147483646 h 7612"/>
                  <a:gd name="T2" fmla="*/ 2147483646 w 132354"/>
                  <a:gd name="T3" fmla="*/ 2147483646 h 7612"/>
                  <a:gd name="T4" fmla="*/ 2147483646 w 132354"/>
                  <a:gd name="T5" fmla="*/ 2147483646 h 7612"/>
                  <a:gd name="T6" fmla="*/ 2147483646 w 132354"/>
                  <a:gd name="T7" fmla="*/ 2147483646 h 7612"/>
                  <a:gd name="T8" fmla="*/ 2147483646 w 132354"/>
                  <a:gd name="T9" fmla="*/ 2147483646 h 76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233" name="Google Shape;581;p27">
                <a:extLst>
                  <a:ext uri="{FF2B5EF4-FFF2-40B4-BE49-F238E27FC236}">
                    <a16:creationId xmlns:a16="http://schemas.microsoft.com/office/drawing/2014/main" id="{0183FA71-31D9-4DFB-84E2-CD0A118318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9285" y="5051507"/>
                <a:ext cx="7315206" cy="133274"/>
              </a:xfrm>
              <a:custGeom>
                <a:avLst/>
                <a:gdLst>
                  <a:gd name="T0" fmla="*/ 2147483646 w 132354"/>
                  <a:gd name="T1" fmla="*/ 2147483646 h 2423"/>
                  <a:gd name="T2" fmla="*/ 2147483646 w 132354"/>
                  <a:gd name="T3" fmla="*/ 2147483646 h 2423"/>
                  <a:gd name="T4" fmla="*/ 2147483646 w 132354"/>
                  <a:gd name="T5" fmla="*/ 2147483646 h 2423"/>
                  <a:gd name="T6" fmla="*/ 2147483646 w 132354"/>
                  <a:gd name="T7" fmla="*/ 2147483646 h 2423"/>
                  <a:gd name="T8" fmla="*/ 2147483646 w 132354"/>
                  <a:gd name="T9" fmla="*/ 2147483646 h 24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234" name="Google Shape;582;p27">
                <a:extLst>
                  <a:ext uri="{FF2B5EF4-FFF2-40B4-BE49-F238E27FC236}">
                    <a16:creationId xmlns:a16="http://schemas.microsoft.com/office/drawing/2014/main" id="{58878257-B528-4E80-AD2D-266A9C306F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9471" y="5830524"/>
                <a:ext cx="264164" cy="452178"/>
              </a:xfrm>
              <a:custGeom>
                <a:avLst/>
                <a:gdLst>
                  <a:gd name="T0" fmla="*/ 2147483646 w 4792"/>
                  <a:gd name="T1" fmla="*/ 2147483646 h 8167"/>
                  <a:gd name="T2" fmla="*/ 2147483646 w 4792"/>
                  <a:gd name="T3" fmla="*/ 2147483646 h 8167"/>
                  <a:gd name="T4" fmla="*/ 2147483646 w 4792"/>
                  <a:gd name="T5" fmla="*/ 2147483646 h 8167"/>
                  <a:gd name="T6" fmla="*/ 2147483646 w 4792"/>
                  <a:gd name="T7" fmla="*/ 2147483646 h 8167"/>
                  <a:gd name="T8" fmla="*/ 2147483646 w 4792"/>
                  <a:gd name="T9" fmla="*/ 2147483646 h 81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235" name="Google Shape;583;p27">
                <a:extLst>
                  <a:ext uri="{FF2B5EF4-FFF2-40B4-BE49-F238E27FC236}">
                    <a16:creationId xmlns:a16="http://schemas.microsoft.com/office/drawing/2014/main" id="{8E480536-7A4F-4F5A-A10A-8AAC3D95D9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9471" y="5830524"/>
                <a:ext cx="264164" cy="165006"/>
              </a:xfrm>
              <a:custGeom>
                <a:avLst/>
                <a:gdLst>
                  <a:gd name="T0" fmla="*/ 2147483646 w 4792"/>
                  <a:gd name="T1" fmla="*/ 2147483646 h 2979"/>
                  <a:gd name="T2" fmla="*/ 2147483646 w 4792"/>
                  <a:gd name="T3" fmla="*/ 2147483646 h 2979"/>
                  <a:gd name="T4" fmla="*/ 2147483646 w 4792"/>
                  <a:gd name="T5" fmla="*/ 2147483646 h 2979"/>
                  <a:gd name="T6" fmla="*/ 2147483646 w 4792"/>
                  <a:gd name="T7" fmla="*/ 2147483646 h 2979"/>
                  <a:gd name="T8" fmla="*/ 2147483646 w 4792"/>
                  <a:gd name="T9" fmla="*/ 2147483646 h 29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236" name="Google Shape;584;p27">
                <a:extLst>
                  <a:ext uri="{FF2B5EF4-FFF2-40B4-BE49-F238E27FC236}">
                    <a16:creationId xmlns:a16="http://schemas.microsoft.com/office/drawing/2014/main" id="{C23AC50D-BE77-4191-A851-8F3FE586D5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3661" y="5471954"/>
                <a:ext cx="5864791" cy="360156"/>
              </a:xfrm>
              <a:custGeom>
                <a:avLst/>
                <a:gdLst>
                  <a:gd name="T0" fmla="*/ 2147483646 w 106109"/>
                  <a:gd name="T1" fmla="*/ 0 h 6499"/>
                  <a:gd name="T2" fmla="*/ 2147483646 w 106109"/>
                  <a:gd name="T3" fmla="*/ 2147483646 h 6499"/>
                  <a:gd name="T4" fmla="*/ 2147483646 w 106109"/>
                  <a:gd name="T5" fmla="*/ 2147483646 h 6499"/>
                  <a:gd name="T6" fmla="*/ 2147483646 w 106109"/>
                  <a:gd name="T7" fmla="*/ 0 h 6499"/>
                  <a:gd name="T8" fmla="*/ 2147483646 w 106109"/>
                  <a:gd name="T9" fmla="*/ 0 h 64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237" name="Google Shape;585;p27">
                <a:extLst>
                  <a:ext uri="{FF2B5EF4-FFF2-40B4-BE49-F238E27FC236}">
                    <a16:creationId xmlns:a16="http://schemas.microsoft.com/office/drawing/2014/main" id="{570D9E02-3A17-4E09-B768-C9EF4BE896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3661" y="5471954"/>
                <a:ext cx="5864791" cy="176111"/>
              </a:xfrm>
              <a:custGeom>
                <a:avLst/>
                <a:gdLst>
                  <a:gd name="T0" fmla="*/ 2147483646 w 106109"/>
                  <a:gd name="T1" fmla="*/ 0 h 3190"/>
                  <a:gd name="T2" fmla="*/ 2147483646 w 106109"/>
                  <a:gd name="T3" fmla="*/ 2147483646 h 3190"/>
                  <a:gd name="T4" fmla="*/ 2147483646 w 106109"/>
                  <a:gd name="T5" fmla="*/ 2147483646 h 3190"/>
                  <a:gd name="T6" fmla="*/ 2147483646 w 106109"/>
                  <a:gd name="T7" fmla="*/ 0 h 3190"/>
                  <a:gd name="T8" fmla="*/ 2147483646 w 106109"/>
                  <a:gd name="T9" fmla="*/ 0 h 31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6123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52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B29C-C31E-4FB4-8C0A-321194FD5200}" type="datetimeFigureOut">
              <a:rPr lang="vi-VN" smtClean="0"/>
              <a:pPr/>
              <a:t>21/04/2022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6D17-A152-452E-9AA5-20076E4023A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B29C-C31E-4FB4-8C0A-321194FD5200}" type="datetimeFigureOut">
              <a:rPr lang="vi-VN" smtClean="0"/>
              <a:pPr/>
              <a:t>21/04/2022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6D17-A152-452E-9AA5-20076E4023A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B29C-C31E-4FB4-8C0A-321194FD5200}" type="datetimeFigureOut">
              <a:rPr lang="vi-VN" smtClean="0"/>
              <a:pPr/>
              <a:t>21/04/2022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6D17-A152-452E-9AA5-20076E4023A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B29C-C31E-4FB4-8C0A-321194FD5200}" type="datetimeFigureOut">
              <a:rPr lang="vi-VN" smtClean="0"/>
              <a:pPr/>
              <a:t>21/04/2022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6D17-A152-452E-9AA5-20076E4023A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B29C-C31E-4FB4-8C0A-321194FD5200}" type="datetimeFigureOut">
              <a:rPr lang="vi-VN" smtClean="0"/>
              <a:pPr/>
              <a:t>21/04/2022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6D17-A152-452E-9AA5-20076E4023A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B29C-C31E-4FB4-8C0A-321194FD5200}" type="datetimeFigureOut">
              <a:rPr lang="vi-VN" smtClean="0"/>
              <a:pPr/>
              <a:t>21/04/2022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6D17-A152-452E-9AA5-20076E4023A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B29C-C31E-4FB4-8C0A-321194FD5200}" type="datetimeFigureOut">
              <a:rPr lang="vi-VN" smtClean="0"/>
              <a:pPr/>
              <a:t>21/04/2022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6D17-A152-452E-9AA5-20076E4023A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B29C-C31E-4FB4-8C0A-321194FD5200}" type="datetimeFigureOut">
              <a:rPr lang="vi-VN" smtClean="0"/>
              <a:pPr/>
              <a:t>21/04/2022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6D17-A152-452E-9AA5-20076E4023A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9B29C-C31E-4FB4-8C0A-321194FD5200}" type="datetimeFigureOut">
              <a:rPr lang="vi-VN" smtClean="0"/>
              <a:pPr/>
              <a:t>21/04/2022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96D17-A152-452E-9AA5-20076E4023A3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5" r:id="rId13"/>
  </p:sldLayoutIdLst>
  <p:transition spd="med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>
            <a:extLst>
              <a:ext uri="{FF2B5EF4-FFF2-40B4-BE49-F238E27FC236}">
                <a16:creationId xmlns:a16="http://schemas.microsoft.com/office/drawing/2014/main" id="{41593319-6167-41F7-BAA1-FD01EDEC3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1435" y="2036618"/>
            <a:ext cx="7409874" cy="1493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chemeClr val="bg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Toán </a:t>
            </a:r>
            <a:endParaRPr lang="en-US" altLang="en-US" sz="3200" b="1" dirty="0">
              <a:solidFill>
                <a:schemeClr val="bg1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solidFill>
                  <a:schemeClr val="bg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Luyện tập chung</a:t>
            </a: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41593319-6167-41F7-BAA1-FD01EDEC3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3944" y="4779817"/>
            <a:ext cx="4204856" cy="74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solidFill>
                  <a:schemeClr val="bg1"/>
                </a:solidFill>
                <a:latin typeface="HLT Vindeco" panose="02000500000000000000" pitchFamily="2" charset="0"/>
                <a:cs typeface="Times New Roman" panose="02020603050405020304" pitchFamily="18" charset="0"/>
              </a:rPr>
              <a:t>SGK/Tr160</a:t>
            </a:r>
          </a:p>
        </p:txBody>
      </p:sp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1945" y="1116087"/>
            <a:ext cx="59624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a) 40000 + 30000 + 20000    = </a:t>
            </a:r>
          </a:p>
          <a:p>
            <a:pPr>
              <a:lnSpc>
                <a:spcPct val="200000"/>
              </a:lnSpc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b) 40000 + (30000 + 20000) =</a:t>
            </a:r>
          </a:p>
          <a:p>
            <a:pPr>
              <a:lnSpc>
                <a:spcPct val="200000"/>
              </a:lnSpc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c) 60000 – 20000 – 10000    = </a:t>
            </a:r>
          </a:p>
          <a:p>
            <a:pPr>
              <a:lnSpc>
                <a:spcPct val="200000"/>
              </a:lnSpc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d) 60000 – (20000 + 10000) =</a:t>
            </a:r>
          </a:p>
        </p:txBody>
      </p:sp>
      <p:sp>
        <p:nvSpPr>
          <p:cNvPr id="4" name="Rectangle 3"/>
          <p:cNvSpPr/>
          <p:nvPr/>
        </p:nvSpPr>
        <p:spPr>
          <a:xfrm>
            <a:off x="6612057" y="1628749"/>
            <a:ext cx="1066547" cy="369332"/>
          </a:xfrm>
          <a:prstGeom prst="rect">
            <a:avLst/>
          </a:prstGeom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70000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970266" y="1628749"/>
            <a:ext cx="1308538" cy="369332"/>
          </a:xfrm>
          <a:prstGeom prst="rect">
            <a:avLst/>
          </a:prstGeom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+ 20000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549444" y="1628749"/>
            <a:ext cx="1481959" cy="369332"/>
          </a:xfrm>
          <a:prstGeom prst="rect">
            <a:avLst/>
          </a:prstGeom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90000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33079" y="2745474"/>
            <a:ext cx="1066547" cy="369332"/>
          </a:xfrm>
          <a:prstGeom prst="rect">
            <a:avLst/>
          </a:prstGeom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40000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70266" y="2745474"/>
            <a:ext cx="1308538" cy="369332"/>
          </a:xfrm>
          <a:prstGeom prst="rect">
            <a:avLst/>
          </a:prstGeom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+ 50000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570466" y="2745474"/>
            <a:ext cx="1481959" cy="369332"/>
          </a:xfrm>
          <a:prstGeom prst="rect">
            <a:avLst/>
          </a:prstGeom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90000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12057" y="3787390"/>
            <a:ext cx="1066547" cy="369332"/>
          </a:xfrm>
          <a:prstGeom prst="rect">
            <a:avLst/>
          </a:prstGeom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40000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970266" y="3787390"/>
            <a:ext cx="1308538" cy="369332"/>
          </a:xfrm>
          <a:prstGeom prst="rect">
            <a:avLst/>
          </a:prstGeom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- 10000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549444" y="3787390"/>
            <a:ext cx="1481959" cy="369332"/>
          </a:xfrm>
          <a:prstGeom prst="rect">
            <a:avLst/>
          </a:prstGeom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30000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33079" y="4893009"/>
            <a:ext cx="1066547" cy="369332"/>
          </a:xfrm>
          <a:prstGeom prst="rect">
            <a:avLst/>
          </a:prstGeom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60000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991288" y="4893009"/>
            <a:ext cx="1308538" cy="369332"/>
          </a:xfrm>
          <a:prstGeom prst="rect">
            <a:avLst/>
          </a:prstGeom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- 30000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570466" y="4893009"/>
            <a:ext cx="1481959" cy="369332"/>
          </a:xfrm>
          <a:prstGeom prst="rect">
            <a:avLst/>
          </a:prstGeom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30000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119606" y="408201"/>
            <a:ext cx="54924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sz="4000" b="1" dirty="0" err="1">
                <a:solidFill>
                  <a:srgbClr val="0070C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Bài</a:t>
            </a:r>
            <a:r>
              <a:rPr lang="en-US" sz="4000" b="1" dirty="0">
                <a:solidFill>
                  <a:srgbClr val="0070C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1</a:t>
            </a:r>
            <a:r>
              <a:rPr lang="vi-VN" sz="4000" b="1" dirty="0">
                <a:solidFill>
                  <a:srgbClr val="0070C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.</a:t>
            </a:r>
            <a:r>
              <a:rPr lang="en-US" sz="4000" b="1" dirty="0">
                <a:solidFill>
                  <a:srgbClr val="0070C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Tính nhẩm:</a:t>
            </a:r>
          </a:p>
        </p:txBody>
      </p:sp>
      <p:sp>
        <p:nvSpPr>
          <p:cNvPr id="2" name="Right Brace 1"/>
          <p:cNvSpPr/>
          <p:nvPr/>
        </p:nvSpPr>
        <p:spPr>
          <a:xfrm rot="5400000">
            <a:off x="2535461" y="900627"/>
            <a:ext cx="335534" cy="2684596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Brace 17"/>
          <p:cNvSpPr/>
          <p:nvPr/>
        </p:nvSpPr>
        <p:spPr>
          <a:xfrm rot="5400000">
            <a:off x="4349660" y="2027465"/>
            <a:ext cx="335534" cy="2684596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Brace 18"/>
          <p:cNvSpPr/>
          <p:nvPr/>
        </p:nvSpPr>
        <p:spPr>
          <a:xfrm rot="5400000">
            <a:off x="2535461" y="3069480"/>
            <a:ext cx="335534" cy="2684596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e 19"/>
          <p:cNvSpPr/>
          <p:nvPr/>
        </p:nvSpPr>
        <p:spPr>
          <a:xfrm rot="5400000">
            <a:off x="4339149" y="4196318"/>
            <a:ext cx="335534" cy="2684596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8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6215" y="332350"/>
            <a:ext cx="34174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Bài 2: Tính:</a:t>
            </a:r>
            <a:endParaRPr lang="vi-VN" sz="4400" b="1" dirty="0">
              <a:solidFill>
                <a:schemeClr val="accent5">
                  <a:lumMod val="50000"/>
                </a:schemeClr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grpSp>
        <p:nvGrpSpPr>
          <p:cNvPr id="39" name="Group 43">
            <a:extLst>
              <a:ext uri="{FF2B5EF4-FFF2-40B4-BE49-F238E27FC236}">
                <a16:creationId xmlns:a16="http://schemas.microsoft.com/office/drawing/2014/main" id="{7A42EF11-4120-45EA-BF89-E6EE221E71D7}"/>
              </a:ext>
            </a:extLst>
          </p:cNvPr>
          <p:cNvGrpSpPr>
            <a:grpSpLocks/>
          </p:cNvGrpSpPr>
          <p:nvPr/>
        </p:nvGrpSpPr>
        <p:grpSpPr bwMode="auto">
          <a:xfrm>
            <a:off x="933178" y="1703082"/>
            <a:ext cx="2029762" cy="1354902"/>
            <a:chOff x="1009781" y="1234166"/>
            <a:chExt cx="1660394" cy="1354902"/>
          </a:xfrm>
        </p:grpSpPr>
        <p:sp>
          <p:nvSpPr>
            <p:cNvPr id="40" name="Text Box 6">
              <a:extLst>
                <a:ext uri="{FF2B5EF4-FFF2-40B4-BE49-F238E27FC236}">
                  <a16:creationId xmlns:a16="http://schemas.microsoft.com/office/drawing/2014/main" id="{177B3517-BA10-46E9-B95C-71DCEE949A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8574" y="1234166"/>
              <a:ext cx="137160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" sz="4000" b="1" dirty="0">
                  <a:solidFill>
                    <a:schemeClr val="accent5">
                      <a:lumMod val="50000"/>
                    </a:schemeClr>
                  </a:solidFill>
                </a:rPr>
                <a:t>35820</a:t>
              </a:r>
              <a:endParaRPr lang="en-US" altLang="en-US" sz="4000" b="1" dirty="0">
                <a:solidFill>
                  <a:schemeClr val="accent5">
                    <a:lumMod val="50000"/>
                  </a:schemeClr>
                </a:solidFill>
                <a:latin typeface=".VnAvantH" pitchFamily="34" charset="0"/>
              </a:endParaRPr>
            </a:p>
          </p:txBody>
        </p:sp>
        <p:sp>
          <p:nvSpPr>
            <p:cNvPr id="41" name="Text Box 7">
              <a:extLst>
                <a:ext uri="{FF2B5EF4-FFF2-40B4-BE49-F238E27FC236}">
                  <a16:creationId xmlns:a16="http://schemas.microsoft.com/office/drawing/2014/main" id="{91AC4BA0-A2E2-4B07-B972-81F1B1DE93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8575" y="1881182"/>
              <a:ext cx="137160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lvl="0">
                <a:spcBef>
                  <a:spcPts val="0"/>
                </a:spcBef>
                <a:buNone/>
              </a:pPr>
              <a:r>
                <a:rPr lang="en" sz="4000" b="1" dirty="0">
                  <a:solidFill>
                    <a:schemeClr val="accent5">
                      <a:lumMod val="50000"/>
                    </a:schemeClr>
                  </a:solidFill>
                </a:rPr>
                <a:t>25079</a:t>
              </a:r>
            </a:p>
          </p:txBody>
        </p:sp>
        <p:sp>
          <p:nvSpPr>
            <p:cNvPr id="42" name="Text Box 8">
              <a:extLst>
                <a:ext uri="{FF2B5EF4-FFF2-40B4-BE49-F238E27FC236}">
                  <a16:creationId xmlns:a16="http://schemas.microsoft.com/office/drawing/2014/main" id="{2C069C71-0633-45F9-964C-5172D35704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9781" y="1631391"/>
              <a:ext cx="38920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 dirty="0">
                  <a:solidFill>
                    <a:schemeClr val="accent5">
                      <a:lumMod val="50000"/>
                    </a:schemeClr>
                  </a:solidFill>
                  <a:latin typeface=".VnAvantH" pitchFamily="34" charset="0"/>
                </a:rPr>
                <a:t>+  </a:t>
              </a:r>
            </a:p>
          </p:txBody>
        </p:sp>
      </p:grpSp>
      <p:grpSp>
        <p:nvGrpSpPr>
          <p:cNvPr id="43" name="Group 44">
            <a:extLst>
              <a:ext uri="{FF2B5EF4-FFF2-40B4-BE49-F238E27FC236}">
                <a16:creationId xmlns:a16="http://schemas.microsoft.com/office/drawing/2014/main" id="{F980627F-0F03-4199-AA26-E9654F910D3A}"/>
              </a:ext>
            </a:extLst>
          </p:cNvPr>
          <p:cNvGrpSpPr>
            <a:grpSpLocks/>
          </p:cNvGrpSpPr>
          <p:nvPr/>
        </p:nvGrpSpPr>
        <p:grpSpPr bwMode="auto">
          <a:xfrm>
            <a:off x="3030529" y="1703082"/>
            <a:ext cx="2365354" cy="1382216"/>
            <a:chOff x="3565778" y="1233482"/>
            <a:chExt cx="1934916" cy="1382216"/>
          </a:xfrm>
        </p:grpSpPr>
        <p:sp>
          <p:nvSpPr>
            <p:cNvPr id="44" name="Text Box 10">
              <a:extLst>
                <a:ext uri="{FF2B5EF4-FFF2-40B4-BE49-F238E27FC236}">
                  <a16:creationId xmlns:a16="http://schemas.microsoft.com/office/drawing/2014/main" id="{8495BC91-06C8-42B7-8855-365359FC9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5919" y="1233482"/>
              <a:ext cx="137160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" sz="4000" b="1" dirty="0">
                  <a:solidFill>
                    <a:schemeClr val="accent5">
                      <a:lumMod val="50000"/>
                    </a:schemeClr>
                  </a:solidFill>
                </a:rPr>
                <a:t>92684</a:t>
              </a:r>
              <a:endParaRPr lang="en-US" altLang="en-US" sz="4000" b="1" dirty="0">
                <a:solidFill>
                  <a:schemeClr val="accent5">
                    <a:lumMod val="50000"/>
                  </a:schemeClr>
                </a:solidFill>
                <a:latin typeface=".VnAvantH" pitchFamily="34" charset="0"/>
              </a:endParaRPr>
            </a:p>
          </p:txBody>
        </p:sp>
        <p:sp>
          <p:nvSpPr>
            <p:cNvPr id="45" name="Text Box 11">
              <a:extLst>
                <a:ext uri="{FF2B5EF4-FFF2-40B4-BE49-F238E27FC236}">
                  <a16:creationId xmlns:a16="http://schemas.microsoft.com/office/drawing/2014/main" id="{C3EF3818-4CE3-48A8-A43B-5EC183EF2C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9094" y="1881182"/>
              <a:ext cx="137160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" sz="4000" b="1" dirty="0">
                  <a:solidFill>
                    <a:schemeClr val="accent5">
                      <a:lumMod val="50000"/>
                    </a:schemeClr>
                  </a:solidFill>
                </a:rPr>
                <a:t>45326</a:t>
              </a:r>
              <a:endParaRPr lang="en-US" altLang="en-US" sz="4000" b="1" u="sng" dirty="0">
                <a:solidFill>
                  <a:schemeClr val="accent5">
                    <a:lumMod val="50000"/>
                  </a:schemeClr>
                </a:solidFill>
                <a:latin typeface=".VnAvantH" pitchFamily="34" charset="0"/>
              </a:endParaRPr>
            </a:p>
          </p:txBody>
        </p:sp>
        <p:sp>
          <p:nvSpPr>
            <p:cNvPr id="46" name="Text Box 12">
              <a:extLst>
                <a:ext uri="{FF2B5EF4-FFF2-40B4-BE49-F238E27FC236}">
                  <a16:creationId xmlns:a16="http://schemas.microsoft.com/office/drawing/2014/main" id="{6DE8D5A2-12D9-4EC7-B3E7-5431B43635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5778" y="1661591"/>
              <a:ext cx="609600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 dirty="0">
                  <a:solidFill>
                    <a:schemeClr val="accent5">
                      <a:lumMod val="50000"/>
                    </a:schemeClr>
                  </a:solidFill>
                  <a:latin typeface=".VnAvantH" pitchFamily="34" charset="0"/>
                </a:rPr>
                <a:t> – </a:t>
              </a:r>
            </a:p>
          </p:txBody>
        </p:sp>
      </p:grpSp>
      <p:grpSp>
        <p:nvGrpSpPr>
          <p:cNvPr id="47" name="Group 45">
            <a:extLst>
              <a:ext uri="{FF2B5EF4-FFF2-40B4-BE49-F238E27FC236}">
                <a16:creationId xmlns:a16="http://schemas.microsoft.com/office/drawing/2014/main" id="{3AF175EF-F39F-48ED-8EE7-23C8A83EF692}"/>
              </a:ext>
            </a:extLst>
          </p:cNvPr>
          <p:cNvGrpSpPr>
            <a:grpSpLocks/>
          </p:cNvGrpSpPr>
          <p:nvPr/>
        </p:nvGrpSpPr>
        <p:grpSpPr bwMode="auto">
          <a:xfrm>
            <a:off x="9211577" y="1721796"/>
            <a:ext cx="1940442" cy="1319698"/>
            <a:chOff x="6979884" y="1166802"/>
            <a:chExt cx="1587328" cy="1319698"/>
          </a:xfrm>
        </p:grpSpPr>
        <p:sp>
          <p:nvSpPr>
            <p:cNvPr id="48" name="Text Box 16">
              <a:extLst>
                <a:ext uri="{FF2B5EF4-FFF2-40B4-BE49-F238E27FC236}">
                  <a16:creationId xmlns:a16="http://schemas.microsoft.com/office/drawing/2014/main" id="{0A5831B6-77A6-49F6-B536-CA411D0FA0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79884" y="1166802"/>
              <a:ext cx="137160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" sz="4000" b="1" dirty="0">
                  <a:solidFill>
                    <a:schemeClr val="accent5">
                      <a:lumMod val="50000"/>
                    </a:schemeClr>
                  </a:solidFill>
                </a:rPr>
                <a:t>57370</a:t>
              </a:r>
              <a:endParaRPr lang="en-US" altLang="en-US" sz="4000" b="1" dirty="0">
                <a:solidFill>
                  <a:schemeClr val="accent5">
                    <a:lumMod val="50000"/>
                  </a:schemeClr>
                </a:solidFill>
                <a:latin typeface=".VnAvantH" pitchFamily="34" charset="0"/>
              </a:endParaRPr>
            </a:p>
          </p:txBody>
        </p:sp>
        <p:sp>
          <p:nvSpPr>
            <p:cNvPr id="49" name="Text Box 17">
              <a:extLst>
                <a:ext uri="{FF2B5EF4-FFF2-40B4-BE49-F238E27FC236}">
                  <a16:creationId xmlns:a16="http://schemas.microsoft.com/office/drawing/2014/main" id="{A8E67F0F-606F-4132-828B-E1B3AF00DF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95612" y="1778614"/>
              <a:ext cx="137160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" sz="4000" b="1" dirty="0">
                  <a:solidFill>
                    <a:schemeClr val="accent5">
                      <a:lumMod val="50000"/>
                    </a:schemeClr>
                  </a:solidFill>
                </a:rPr>
                <a:t>6821</a:t>
              </a:r>
              <a:endParaRPr lang="en-US" altLang="en-US" sz="4000" b="1" u="sng" dirty="0">
                <a:solidFill>
                  <a:schemeClr val="accent5">
                    <a:lumMod val="50000"/>
                  </a:schemeClr>
                </a:solidFill>
                <a:latin typeface=".VnAvantH" pitchFamily="34" charset="0"/>
              </a:endParaRPr>
            </a:p>
          </p:txBody>
        </p:sp>
      </p:grpSp>
      <p:sp>
        <p:nvSpPr>
          <p:cNvPr id="50" name="Text Box 31">
            <a:extLst>
              <a:ext uri="{FF2B5EF4-FFF2-40B4-BE49-F238E27FC236}">
                <a16:creationId xmlns:a16="http://schemas.microsoft.com/office/drawing/2014/main" id="{167D5361-AEF3-4625-9B4A-305C8DF70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617" y="2978643"/>
            <a:ext cx="21538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.VnAvantH" pitchFamily="34" charset="0"/>
              </a:rPr>
              <a:t>  60899</a:t>
            </a:r>
          </a:p>
        </p:txBody>
      </p:sp>
      <p:sp>
        <p:nvSpPr>
          <p:cNvPr id="51" name="Text Box 36">
            <a:extLst>
              <a:ext uri="{FF2B5EF4-FFF2-40B4-BE49-F238E27FC236}">
                <a16:creationId xmlns:a16="http://schemas.microsoft.com/office/drawing/2014/main" id="{B8339017-03D0-417D-9B95-B0943517A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636" y="3015143"/>
            <a:ext cx="19078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.VnAvantH" pitchFamily="34" charset="0"/>
              </a:rPr>
              <a:t>47358</a:t>
            </a:r>
          </a:p>
        </p:txBody>
      </p:sp>
      <p:sp>
        <p:nvSpPr>
          <p:cNvPr id="52" name="Text Box 38">
            <a:extLst>
              <a:ext uri="{FF2B5EF4-FFF2-40B4-BE49-F238E27FC236}">
                <a16:creationId xmlns:a16="http://schemas.microsoft.com/office/drawing/2014/main" id="{08B5E997-7B96-4B54-84A7-1E98C475D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5980" y="2967977"/>
            <a:ext cx="186131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.VnAvantH" pitchFamily="34" charset="0"/>
              </a:rPr>
              <a:t>50549</a:t>
            </a:r>
          </a:p>
        </p:txBody>
      </p:sp>
      <p:grpSp>
        <p:nvGrpSpPr>
          <p:cNvPr id="53" name="Group 44">
            <a:extLst>
              <a:ext uri="{FF2B5EF4-FFF2-40B4-BE49-F238E27FC236}">
                <a16:creationId xmlns:a16="http://schemas.microsoft.com/office/drawing/2014/main" id="{F980627F-0F03-4199-AA26-E9654F910D3A}"/>
              </a:ext>
            </a:extLst>
          </p:cNvPr>
          <p:cNvGrpSpPr>
            <a:grpSpLocks/>
          </p:cNvGrpSpPr>
          <p:nvPr/>
        </p:nvGrpSpPr>
        <p:grpSpPr bwMode="auto">
          <a:xfrm>
            <a:off x="6445219" y="1721796"/>
            <a:ext cx="1941548" cy="1320847"/>
            <a:chOff x="4125919" y="1233482"/>
            <a:chExt cx="1588233" cy="1320847"/>
          </a:xfrm>
        </p:grpSpPr>
        <p:sp>
          <p:nvSpPr>
            <p:cNvPr id="54" name="Text Box 10">
              <a:extLst>
                <a:ext uri="{FF2B5EF4-FFF2-40B4-BE49-F238E27FC236}">
                  <a16:creationId xmlns:a16="http://schemas.microsoft.com/office/drawing/2014/main" id="{8495BC91-06C8-42B7-8855-365359FC9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5919" y="1233482"/>
              <a:ext cx="137160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" sz="4000" b="1" dirty="0">
                  <a:solidFill>
                    <a:schemeClr val="accent5">
                      <a:lumMod val="50000"/>
                    </a:schemeClr>
                  </a:solidFill>
                </a:rPr>
                <a:t>72436</a:t>
              </a:r>
              <a:endParaRPr lang="en-US" altLang="en-US" sz="4000" b="1" dirty="0">
                <a:solidFill>
                  <a:schemeClr val="accent5">
                    <a:lumMod val="50000"/>
                  </a:schemeClr>
                </a:solidFill>
                <a:latin typeface=".VnAvantH" pitchFamily="34" charset="0"/>
              </a:endParaRPr>
            </a:p>
          </p:txBody>
        </p:sp>
        <p:sp>
          <p:nvSpPr>
            <p:cNvPr id="55" name="Text Box 11">
              <a:extLst>
                <a:ext uri="{FF2B5EF4-FFF2-40B4-BE49-F238E27FC236}">
                  <a16:creationId xmlns:a16="http://schemas.microsoft.com/office/drawing/2014/main" id="{C3EF3818-4CE3-48A8-A43B-5EC183EF2C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2552" y="1846443"/>
              <a:ext cx="137160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buNone/>
              </a:pPr>
              <a:r>
                <a:rPr lang="en" sz="4000" b="1" dirty="0">
                  <a:solidFill>
                    <a:schemeClr val="accent5">
                      <a:lumMod val="50000"/>
                    </a:schemeClr>
                  </a:solidFill>
                </a:rPr>
                <a:t>9508</a:t>
              </a:r>
            </a:p>
          </p:txBody>
        </p:sp>
      </p:grpSp>
      <p:sp>
        <p:nvSpPr>
          <p:cNvPr id="56" name="Text Box 36">
            <a:extLst>
              <a:ext uri="{FF2B5EF4-FFF2-40B4-BE49-F238E27FC236}">
                <a16:creationId xmlns:a16="http://schemas.microsoft.com/office/drawing/2014/main" id="{B8339017-03D0-417D-9B95-B0943517A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5683" y="2994674"/>
            <a:ext cx="19159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.VnAvantH" pitchFamily="34" charset="0"/>
              </a:rPr>
              <a:t>81944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1307845" y="2979199"/>
            <a:ext cx="1572877" cy="5401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12">
            <a:extLst>
              <a:ext uri="{FF2B5EF4-FFF2-40B4-BE49-F238E27FC236}">
                <a16:creationId xmlns:a16="http://schemas.microsoft.com/office/drawing/2014/main" id="{6DE8D5A2-12D9-4EC7-B3E7-5431B4363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1419" y="2118580"/>
            <a:ext cx="7452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chemeClr val="accent5">
                    <a:lumMod val="50000"/>
                  </a:schemeClr>
                </a:solidFill>
                <a:latin typeface=".VnAvantH" pitchFamily="34" charset="0"/>
              </a:rPr>
              <a:t> + </a:t>
            </a:r>
          </a:p>
        </p:txBody>
      </p:sp>
      <p:sp>
        <p:nvSpPr>
          <p:cNvPr id="59" name="Text Box 12">
            <a:extLst>
              <a:ext uri="{FF2B5EF4-FFF2-40B4-BE49-F238E27FC236}">
                <a16:creationId xmlns:a16="http://schemas.microsoft.com/office/drawing/2014/main" id="{6DE8D5A2-12D9-4EC7-B3E7-5431B4363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6173" y="2085024"/>
            <a:ext cx="7452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chemeClr val="accent5">
                    <a:lumMod val="50000"/>
                  </a:schemeClr>
                </a:solidFill>
                <a:latin typeface=".VnAvantH" pitchFamily="34" charset="0"/>
              </a:rPr>
              <a:t> – </a:t>
            </a: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6467999" y="3015143"/>
            <a:ext cx="1572877" cy="5401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3675376" y="2997485"/>
            <a:ext cx="1727058" cy="902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9251666" y="2978643"/>
            <a:ext cx="1572877" cy="5401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36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66618" y="337189"/>
            <a:ext cx="10298546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1" dirty="0">
                <a:solidFill>
                  <a:srgbClr val="0070C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Bài 3: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Xã Xuân Phương có 68700 cây ăn quả.      Xã Xuân Hòa có nhiều hơn xã Xuân Phương      5200 cây ăn quả.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Xã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Xuân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 Mai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có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ít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hơn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xã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Xuân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Hòa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4500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cây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ăn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 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quả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. Hỏi xã Xuân Mai có bao nhiêu cây ăn quả ? 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3639128" y="4572637"/>
            <a:ext cx="3581400" cy="0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639128" y="5029837"/>
            <a:ext cx="5257800" cy="0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3639128" y="5480045"/>
            <a:ext cx="4343400" cy="6992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66618" y="4332856"/>
            <a:ext cx="27128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en-US" sz="2400" b="1" dirty="0">
                <a:solidFill>
                  <a:srgbClr val="000066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Xuân Phương:</a:t>
            </a:r>
          </a:p>
        </p:txBody>
      </p:sp>
      <p:sp>
        <p:nvSpPr>
          <p:cNvPr id="8" name="Right Brace 7"/>
          <p:cNvSpPr/>
          <p:nvPr/>
        </p:nvSpPr>
        <p:spPr>
          <a:xfrm rot="16200000">
            <a:off x="5306567" y="2611745"/>
            <a:ext cx="246520" cy="3581402"/>
          </a:xfrm>
          <a:prstGeom prst="rightBrace">
            <a:avLst>
              <a:gd name="adj1" fmla="val 30556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7220528" y="4525707"/>
            <a:ext cx="0" cy="50413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982528" y="4975915"/>
            <a:ext cx="0" cy="50413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Brace 10"/>
          <p:cNvSpPr/>
          <p:nvPr/>
        </p:nvSpPr>
        <p:spPr>
          <a:xfrm rot="16200000">
            <a:off x="7958707" y="4037694"/>
            <a:ext cx="246520" cy="1629922"/>
          </a:xfrm>
          <a:prstGeom prst="rightBrace">
            <a:avLst>
              <a:gd name="adj1" fmla="val 30556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 rot="5400000">
            <a:off x="8289955" y="4808880"/>
            <a:ext cx="299543" cy="838200"/>
          </a:xfrm>
          <a:prstGeom prst="rightBrace">
            <a:avLst>
              <a:gd name="adj1" fmla="val 30556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5686334" y="3570201"/>
            <a:ext cx="290313" cy="4302071"/>
          </a:xfrm>
          <a:prstGeom prst="rightBrace">
            <a:avLst>
              <a:gd name="adj1" fmla="val 30556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565123" y="3871191"/>
            <a:ext cx="18697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en-US" sz="2400" b="1" dirty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68700 </a:t>
            </a:r>
            <a:r>
              <a:rPr lang="en-US" sz="2400" b="1" dirty="0" err="1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cây</a:t>
            </a:r>
            <a:endParaRPr lang="en-US" sz="2400" b="1" dirty="0">
              <a:solidFill>
                <a:srgbClr val="FF0000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085771" y="4311249"/>
            <a:ext cx="18697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en-US" sz="2400" b="1" dirty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5200 </a:t>
            </a:r>
            <a:r>
              <a:rPr lang="en-US" sz="2400" b="1" dirty="0" err="1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cây</a:t>
            </a:r>
            <a:endParaRPr lang="en-US" sz="2400" b="1" dirty="0">
              <a:solidFill>
                <a:srgbClr val="FF0000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647199" y="5238821"/>
            <a:ext cx="18697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en-US" sz="2400" b="1" dirty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4500 </a:t>
            </a:r>
            <a:r>
              <a:rPr lang="en-US" sz="2400" b="1" dirty="0" err="1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cây</a:t>
            </a:r>
            <a:endParaRPr lang="en-US" sz="2400" b="1" dirty="0">
              <a:solidFill>
                <a:srgbClr val="FF0000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190488" y="5648687"/>
            <a:ext cx="12686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?</a:t>
            </a:r>
            <a:r>
              <a:rPr lang="en-US" sz="2400" b="1" dirty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cây</a:t>
            </a:r>
            <a:endParaRPr lang="en-US" sz="2400" b="1" dirty="0">
              <a:solidFill>
                <a:srgbClr val="FF0000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8" name="Line 64"/>
          <p:cNvSpPr>
            <a:spLocks noChangeShapeType="1"/>
          </p:cNvSpPr>
          <p:nvPr/>
        </p:nvSpPr>
        <p:spPr bwMode="auto">
          <a:xfrm>
            <a:off x="3639128" y="4458337"/>
            <a:ext cx="0" cy="22860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64"/>
          <p:cNvSpPr>
            <a:spLocks noChangeShapeType="1"/>
          </p:cNvSpPr>
          <p:nvPr/>
        </p:nvSpPr>
        <p:spPr bwMode="auto">
          <a:xfrm>
            <a:off x="3634209" y="4940457"/>
            <a:ext cx="0" cy="22860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64"/>
          <p:cNvSpPr>
            <a:spLocks noChangeShapeType="1"/>
          </p:cNvSpPr>
          <p:nvPr/>
        </p:nvSpPr>
        <p:spPr bwMode="auto">
          <a:xfrm>
            <a:off x="3639128" y="5378331"/>
            <a:ext cx="0" cy="22860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64"/>
          <p:cNvSpPr>
            <a:spLocks noChangeShapeType="1"/>
          </p:cNvSpPr>
          <p:nvPr/>
        </p:nvSpPr>
        <p:spPr bwMode="auto">
          <a:xfrm>
            <a:off x="7210694" y="4440903"/>
            <a:ext cx="0" cy="22860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64"/>
          <p:cNvSpPr>
            <a:spLocks noChangeShapeType="1"/>
          </p:cNvSpPr>
          <p:nvPr/>
        </p:nvSpPr>
        <p:spPr bwMode="auto">
          <a:xfrm>
            <a:off x="7222762" y="4893526"/>
            <a:ext cx="0" cy="22860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64"/>
          <p:cNvSpPr>
            <a:spLocks noChangeShapeType="1"/>
          </p:cNvSpPr>
          <p:nvPr/>
        </p:nvSpPr>
        <p:spPr bwMode="auto">
          <a:xfrm>
            <a:off x="8877040" y="4913868"/>
            <a:ext cx="0" cy="22860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64"/>
          <p:cNvSpPr>
            <a:spLocks noChangeShapeType="1"/>
          </p:cNvSpPr>
          <p:nvPr/>
        </p:nvSpPr>
        <p:spPr bwMode="auto">
          <a:xfrm>
            <a:off x="7982528" y="5376086"/>
            <a:ext cx="0" cy="22860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147669" y="2839458"/>
            <a:ext cx="3417454" cy="808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Tóm tắt:</a:t>
            </a:r>
            <a:endParaRPr lang="vi-VN" sz="3600" b="1" dirty="0">
              <a:solidFill>
                <a:srgbClr val="FF0000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77860" y="4823924"/>
            <a:ext cx="27128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en-US" sz="2400" b="1" dirty="0">
                <a:solidFill>
                  <a:srgbClr val="000066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Xuân Hòa: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59647" y="5230369"/>
            <a:ext cx="27128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en-US" sz="2400" b="1" dirty="0">
                <a:solidFill>
                  <a:srgbClr val="000066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Xuân Mai:</a:t>
            </a:r>
          </a:p>
        </p:txBody>
      </p:sp>
    </p:spTree>
    <p:extLst>
      <p:ext uri="{BB962C8B-B14F-4D97-AF65-F5344CB8AC3E}">
        <p14:creationId xmlns:p14="http://schemas.microsoft.com/office/powerpoint/2010/main" val="319564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3"/>
          <p:cNvSpPr>
            <a:spLocks noChangeArrowheads="1"/>
          </p:cNvSpPr>
          <p:nvPr/>
        </p:nvSpPr>
        <p:spPr bwMode="auto">
          <a:xfrm>
            <a:off x="2355273" y="662353"/>
            <a:ext cx="837738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		    </a:t>
            </a:r>
            <a:r>
              <a:rPr lang="vi-VN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Bài giải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Số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cây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ăn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quả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ở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xã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Xuân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Hòa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là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 :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   68700 + 5200 = 73900 (cây)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271780" y="2919509"/>
            <a:ext cx="793646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Số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cây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ăn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quả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ở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xã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Xuân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Mai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là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 :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    73900 – 4500 = 69400 (cây)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 	    Đáp số: 69400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cây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ăn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quả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31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8072" y="411019"/>
            <a:ext cx="108527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Bài 4: </a:t>
            </a:r>
            <a:r>
              <a:rPr lang="en-US" sz="32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Mua 5 cái compa phải trả 10 000 đồng. Hỏi mua 3 cái compa cùng loại phải trả bao nhiêu tiền?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02180" y="1773864"/>
            <a:ext cx="44796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u="sng" dirty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Tóm tắt: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5 cái</a:t>
            </a:r>
            <a:r>
              <a:rPr lang="vi-VN" sz="32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: </a:t>
            </a:r>
            <a:r>
              <a:rPr lang="en-US" sz="32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10 000 đồng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3 cái:</a:t>
            </a:r>
            <a:r>
              <a:rPr lang="vi-VN" sz="32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... tiền</a:t>
            </a:r>
            <a:r>
              <a:rPr lang="en-US" sz="32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vi-VN" sz="32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1085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71418" y="535050"/>
            <a:ext cx="9568873" cy="4963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36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Bài g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iải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	Một cái compa có giá tiền là: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		10 000 : 5 = 2000 (đồng)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	Mua 3 cái compa phải trả số tiền là: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		2000 x 3 = 6000 (đồng)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			Đáp số: 6000 đồng</a:t>
            </a:r>
          </a:p>
        </p:txBody>
      </p:sp>
    </p:spTree>
    <p:extLst>
      <p:ext uri="{BB962C8B-B14F-4D97-AF65-F5344CB8AC3E}">
        <p14:creationId xmlns:p14="http://schemas.microsoft.com/office/powerpoint/2010/main" val="81304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>
            <a:extLst>
              <a:ext uri="{FF2B5EF4-FFF2-40B4-BE49-F238E27FC236}">
                <a16:creationId xmlns:a16="http://schemas.microsoft.com/office/drawing/2014/main" id="{053054FF-3F2E-4E89-9A00-18EC803EFD8C}"/>
              </a:ext>
            </a:extLst>
          </p:cNvPr>
          <p:cNvSpPr/>
          <p:nvPr/>
        </p:nvSpPr>
        <p:spPr>
          <a:xfrm>
            <a:off x="2819400" y="2189163"/>
            <a:ext cx="6472382" cy="2589212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rgbClr val="800000"/>
                </a:solidFill>
                <a:latin typeface="HP001 4 hàng" panose="020B0603050302020204" pitchFamily="34" charset="0"/>
              </a:rPr>
              <a:t>Chào các con !</a:t>
            </a:r>
          </a:p>
          <a:p>
            <a:pPr algn="ctr" eaLnBrk="1" hangingPunct="1">
              <a:defRPr/>
            </a:pPr>
            <a:endParaRPr lang="en-US" sz="1500" b="1" dirty="0">
              <a:solidFill>
                <a:prstClr val="white"/>
              </a:solidFill>
              <a:latin typeface="HP001 4 hàng" panose="020B0603050302020204" pitchFamily="34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FDAAE9B0125D644B7F58EE6BF1D0FC2" ma:contentTypeVersion="7" ma:contentTypeDescription="Tạo tài liệu mới." ma:contentTypeScope="" ma:versionID="187c717d593334c8e710119d2301a49f">
  <xsd:schema xmlns:xsd="http://www.w3.org/2001/XMLSchema" xmlns:xs="http://www.w3.org/2001/XMLSchema" xmlns:p="http://schemas.microsoft.com/office/2006/metadata/properties" xmlns:ns2="117084a5-40ce-44a9-aa97-9561c111c68a" xmlns:ns3="9f958c3a-144a-4219-afab-0ea9b7b8b61f" targetNamespace="http://schemas.microsoft.com/office/2006/metadata/properties" ma:root="true" ma:fieldsID="1ea5e4fc3a2616dc12c714c5ca916216" ns2:_="" ns3:_="">
    <xsd:import namespace="117084a5-40ce-44a9-aa97-9561c111c68a"/>
    <xsd:import namespace="9f958c3a-144a-4219-afab-0ea9b7b8b6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084a5-40ce-44a9-aa97-9561c111c6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58c3a-144a-4219-afab-0ea9b7b8b61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DC8EE7-3FCF-4EAA-A8B9-D65E8B356D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5670FA-FF47-4D05-8B8D-B3471D68C8B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97000E0-25E8-4BE5-AE47-2726A3C10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7084a5-40ce-44a9-aa97-9561c111c68a"/>
    <ds:schemaRef ds:uri="9f958c3a-144a-4219-afab-0ea9b7b8b6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1648</TotalTime>
  <Words>318</Words>
  <Application>Microsoft Office PowerPoint</Application>
  <PresentationFormat>Widescreen</PresentationFormat>
  <Paragraphs>66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.VnAvantH</vt:lpstr>
      <vt:lpstr>Arial</vt:lpstr>
      <vt:lpstr>AvantGarde</vt:lpstr>
      <vt:lpstr>Calibri</vt:lpstr>
      <vt:lpstr>HLT Vindeco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TRẦN THÙY</dc:creator>
  <cp:lastModifiedBy>Nguyen Thang</cp:lastModifiedBy>
  <cp:revision>152</cp:revision>
  <dcterms:created xsi:type="dcterms:W3CDTF">2020-03-22T06:42:52Z</dcterms:created>
  <dcterms:modified xsi:type="dcterms:W3CDTF">2022-04-20T21:29:57Z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0x010100DFDAAE9B0125D644B7F58EE6BF1D0FC2</vt:lpwstr>
  </property>
</Properties>
</file>