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9"/>
  </p:notesMasterIdLst>
  <p:sldIdLst>
    <p:sldId id="274" r:id="rId3"/>
    <p:sldId id="275" r:id="rId4"/>
    <p:sldId id="257" r:id="rId5"/>
    <p:sldId id="273" r:id="rId6"/>
    <p:sldId id="259" r:id="rId7"/>
    <p:sldId id="260" r:id="rId8"/>
  </p:sldIdLst>
  <p:sldSz cx="9144000" cy="6858000" type="screen4x3"/>
  <p:notesSz cx="6858000" cy="9144000"/>
  <p:custDataLst>
    <p:tags r:id="rId10"/>
  </p:custDataLst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57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3BAE8C-735F-425F-8578-3337A893ED85}" type="datetimeFigureOut">
              <a:rPr lang="en-US" smtClean="0"/>
              <a:t>5/30/2022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FB8701-BD9B-493B-849E-14B8FE1031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7815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ACB1E62-F35E-4363-9568-A490ED74202B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4701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4988E-4CEF-4E76-B680-09DB6EC988D6}" type="datetimeFigureOut">
              <a:rPr lang="vi-VN" smtClean="0"/>
              <a:pPr/>
              <a:t>30/05/2022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C514D-734F-4F76-A18E-2D34CF43FE84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4988E-4CEF-4E76-B680-09DB6EC988D6}" type="datetimeFigureOut">
              <a:rPr lang="vi-VN" smtClean="0"/>
              <a:pPr/>
              <a:t>30/05/2022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C514D-734F-4F76-A18E-2D34CF43FE84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4988E-4CEF-4E76-B680-09DB6EC988D6}" type="datetimeFigureOut">
              <a:rPr lang="vi-VN" smtClean="0"/>
              <a:pPr/>
              <a:t>30/05/2022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C514D-734F-4F76-A18E-2D34CF43FE84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0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3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6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9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3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6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9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2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6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686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DB5517-67AA-4209-B592-AFA89B09D857}" type="datetimeFigureOut">
              <a:rPr kumimoji="0" lang="en-US" sz="1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865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5/30/2022</a:t>
            </a:fld>
            <a:endParaRPr kumimoji="0" lang="en-US" sz="1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686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686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8692201-7F95-46FB-8164-D3D35CC20FFB}" type="slidenum">
              <a:rPr kumimoji="0" lang="en-US" sz="1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865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75741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686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C97DA3-F517-4EFD-976B-300FC0089869}" type="datetimeFigureOut">
              <a:rPr kumimoji="0" lang="en-US" sz="1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865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5/30/2022</a:t>
            </a:fld>
            <a:endParaRPr kumimoji="0" lang="en-US" sz="1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686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686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47D0CC-4E7B-4A10-A5CF-C1D4C99E311C}" type="slidenum">
              <a:rPr kumimoji="0" lang="en-US" sz="1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865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53181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5"/>
            <a:ext cx="7772400" cy="1362075"/>
          </a:xfrm>
        </p:spPr>
        <p:txBody>
          <a:bodyPr anchor="t"/>
          <a:lstStyle>
            <a:lvl1pPr algn="l">
              <a:defRPr sz="301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">
                <a:solidFill>
                  <a:schemeClr val="tx1">
                    <a:tint val="75000"/>
                  </a:schemeClr>
                </a:solidFill>
              </a:defRPr>
            </a:lvl1pPr>
            <a:lvl2pPr marL="34328" indent="0">
              <a:buNone/>
              <a:defRPr sz="136">
                <a:solidFill>
                  <a:schemeClr val="tx1">
                    <a:tint val="75000"/>
                  </a:schemeClr>
                </a:solidFill>
              </a:defRPr>
            </a:lvl2pPr>
            <a:lvl3pPr marL="68656" indent="0">
              <a:buNone/>
              <a:defRPr sz="121">
                <a:solidFill>
                  <a:schemeClr val="tx1">
                    <a:tint val="75000"/>
                  </a:schemeClr>
                </a:solidFill>
              </a:defRPr>
            </a:lvl3pPr>
            <a:lvl4pPr marL="102984" indent="0">
              <a:buNone/>
              <a:defRPr sz="105">
                <a:solidFill>
                  <a:schemeClr val="tx1">
                    <a:tint val="75000"/>
                  </a:schemeClr>
                </a:solidFill>
              </a:defRPr>
            </a:lvl4pPr>
            <a:lvl5pPr marL="137312" indent="0">
              <a:buNone/>
              <a:defRPr sz="105">
                <a:solidFill>
                  <a:schemeClr val="tx1">
                    <a:tint val="75000"/>
                  </a:schemeClr>
                </a:solidFill>
              </a:defRPr>
            </a:lvl5pPr>
            <a:lvl6pPr marL="171639" indent="0">
              <a:buNone/>
              <a:defRPr sz="105">
                <a:solidFill>
                  <a:schemeClr val="tx1">
                    <a:tint val="75000"/>
                  </a:schemeClr>
                </a:solidFill>
              </a:defRPr>
            </a:lvl6pPr>
            <a:lvl7pPr marL="205967" indent="0">
              <a:buNone/>
              <a:defRPr sz="105">
                <a:solidFill>
                  <a:schemeClr val="tx1">
                    <a:tint val="75000"/>
                  </a:schemeClr>
                </a:solidFill>
              </a:defRPr>
            </a:lvl7pPr>
            <a:lvl8pPr marL="240295" indent="0">
              <a:buNone/>
              <a:defRPr sz="105">
                <a:solidFill>
                  <a:schemeClr val="tx1">
                    <a:tint val="75000"/>
                  </a:schemeClr>
                </a:solidFill>
              </a:defRPr>
            </a:lvl8pPr>
            <a:lvl9pPr marL="274623" indent="0">
              <a:buNone/>
              <a:defRPr sz="10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686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A928F9E-0969-454E-A9CE-1B27E97613D0}" type="datetimeFigureOut">
              <a:rPr kumimoji="0" lang="en-US" sz="1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865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5/30/2022</a:t>
            </a:fld>
            <a:endParaRPr kumimoji="0" lang="en-US" sz="1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686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686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EE30BFC-718D-4BB8-8DED-0E0FA6FEE73A}" type="slidenum">
              <a:rPr kumimoji="0" lang="en-US" sz="1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865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98646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5"/>
            <a:ext cx="4038600" cy="4525963"/>
          </a:xfrm>
        </p:spPr>
        <p:txBody>
          <a:bodyPr/>
          <a:lstStyle>
            <a:lvl1pPr>
              <a:defRPr sz="211"/>
            </a:lvl1pPr>
            <a:lvl2pPr>
              <a:defRPr sz="181"/>
            </a:lvl2pPr>
            <a:lvl3pPr>
              <a:defRPr sz="150"/>
            </a:lvl3pPr>
            <a:lvl4pPr>
              <a:defRPr sz="136"/>
            </a:lvl4pPr>
            <a:lvl5pPr>
              <a:defRPr sz="136"/>
            </a:lvl5pPr>
            <a:lvl6pPr>
              <a:defRPr sz="136"/>
            </a:lvl6pPr>
            <a:lvl7pPr>
              <a:defRPr sz="136"/>
            </a:lvl7pPr>
            <a:lvl8pPr>
              <a:defRPr sz="136"/>
            </a:lvl8pPr>
            <a:lvl9pPr>
              <a:defRPr sz="13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5"/>
            <a:ext cx="4038600" cy="4525963"/>
          </a:xfrm>
        </p:spPr>
        <p:txBody>
          <a:bodyPr/>
          <a:lstStyle>
            <a:lvl1pPr>
              <a:defRPr sz="211"/>
            </a:lvl1pPr>
            <a:lvl2pPr>
              <a:defRPr sz="181"/>
            </a:lvl2pPr>
            <a:lvl3pPr>
              <a:defRPr sz="150"/>
            </a:lvl3pPr>
            <a:lvl4pPr>
              <a:defRPr sz="136"/>
            </a:lvl4pPr>
            <a:lvl5pPr>
              <a:defRPr sz="136"/>
            </a:lvl5pPr>
            <a:lvl6pPr>
              <a:defRPr sz="136"/>
            </a:lvl6pPr>
            <a:lvl7pPr>
              <a:defRPr sz="136"/>
            </a:lvl7pPr>
            <a:lvl8pPr>
              <a:defRPr sz="136"/>
            </a:lvl8pPr>
            <a:lvl9pPr>
              <a:defRPr sz="13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686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8D8F82F-809D-423A-B43A-54D7D4B4A47D}" type="datetimeFigureOut">
              <a:rPr kumimoji="0" lang="en-US" sz="1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865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5/30/2022</a:t>
            </a:fld>
            <a:endParaRPr kumimoji="0" lang="en-US" sz="1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686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686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D31C269-5CD2-444C-B526-BACB39F0E63C}" type="slidenum">
              <a:rPr kumimoji="0" lang="en-US" sz="1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865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37323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7"/>
            <a:ext cx="4040188" cy="639763"/>
          </a:xfrm>
        </p:spPr>
        <p:txBody>
          <a:bodyPr anchor="b"/>
          <a:lstStyle>
            <a:lvl1pPr marL="0" indent="0">
              <a:buNone/>
              <a:defRPr sz="181" b="1"/>
            </a:lvl1pPr>
            <a:lvl2pPr marL="34328" indent="0">
              <a:buNone/>
              <a:defRPr sz="150" b="1"/>
            </a:lvl2pPr>
            <a:lvl3pPr marL="68656" indent="0">
              <a:buNone/>
              <a:defRPr sz="136" b="1"/>
            </a:lvl3pPr>
            <a:lvl4pPr marL="102984" indent="0">
              <a:buNone/>
              <a:defRPr sz="121" b="1"/>
            </a:lvl4pPr>
            <a:lvl5pPr marL="137312" indent="0">
              <a:buNone/>
              <a:defRPr sz="121" b="1"/>
            </a:lvl5pPr>
            <a:lvl6pPr marL="171639" indent="0">
              <a:buNone/>
              <a:defRPr sz="121" b="1"/>
            </a:lvl6pPr>
            <a:lvl7pPr marL="205967" indent="0">
              <a:buNone/>
              <a:defRPr sz="121" b="1"/>
            </a:lvl7pPr>
            <a:lvl8pPr marL="240295" indent="0">
              <a:buNone/>
              <a:defRPr sz="121" b="1"/>
            </a:lvl8pPr>
            <a:lvl9pPr marL="274623" indent="0">
              <a:buNone/>
              <a:defRPr sz="12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1"/>
            </a:lvl1pPr>
            <a:lvl2pPr>
              <a:defRPr sz="150"/>
            </a:lvl2pPr>
            <a:lvl3pPr>
              <a:defRPr sz="136"/>
            </a:lvl3pPr>
            <a:lvl4pPr>
              <a:defRPr sz="121"/>
            </a:lvl4pPr>
            <a:lvl5pPr>
              <a:defRPr sz="121"/>
            </a:lvl5pPr>
            <a:lvl6pPr>
              <a:defRPr sz="121"/>
            </a:lvl6pPr>
            <a:lvl7pPr>
              <a:defRPr sz="121"/>
            </a:lvl7pPr>
            <a:lvl8pPr>
              <a:defRPr sz="121"/>
            </a:lvl8pPr>
            <a:lvl9pPr>
              <a:defRPr sz="12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40" y="1535117"/>
            <a:ext cx="4041775" cy="639763"/>
          </a:xfrm>
        </p:spPr>
        <p:txBody>
          <a:bodyPr anchor="b"/>
          <a:lstStyle>
            <a:lvl1pPr marL="0" indent="0">
              <a:buNone/>
              <a:defRPr sz="181" b="1"/>
            </a:lvl1pPr>
            <a:lvl2pPr marL="34328" indent="0">
              <a:buNone/>
              <a:defRPr sz="150" b="1"/>
            </a:lvl2pPr>
            <a:lvl3pPr marL="68656" indent="0">
              <a:buNone/>
              <a:defRPr sz="136" b="1"/>
            </a:lvl3pPr>
            <a:lvl4pPr marL="102984" indent="0">
              <a:buNone/>
              <a:defRPr sz="121" b="1"/>
            </a:lvl4pPr>
            <a:lvl5pPr marL="137312" indent="0">
              <a:buNone/>
              <a:defRPr sz="121" b="1"/>
            </a:lvl5pPr>
            <a:lvl6pPr marL="171639" indent="0">
              <a:buNone/>
              <a:defRPr sz="121" b="1"/>
            </a:lvl6pPr>
            <a:lvl7pPr marL="205967" indent="0">
              <a:buNone/>
              <a:defRPr sz="121" b="1"/>
            </a:lvl7pPr>
            <a:lvl8pPr marL="240295" indent="0">
              <a:buNone/>
              <a:defRPr sz="121" b="1"/>
            </a:lvl8pPr>
            <a:lvl9pPr marL="274623" indent="0">
              <a:buNone/>
              <a:defRPr sz="12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40" y="2174875"/>
            <a:ext cx="4041775" cy="3951288"/>
          </a:xfrm>
        </p:spPr>
        <p:txBody>
          <a:bodyPr/>
          <a:lstStyle>
            <a:lvl1pPr>
              <a:defRPr sz="181"/>
            </a:lvl1pPr>
            <a:lvl2pPr>
              <a:defRPr sz="150"/>
            </a:lvl2pPr>
            <a:lvl3pPr>
              <a:defRPr sz="136"/>
            </a:lvl3pPr>
            <a:lvl4pPr>
              <a:defRPr sz="121"/>
            </a:lvl4pPr>
            <a:lvl5pPr>
              <a:defRPr sz="121"/>
            </a:lvl5pPr>
            <a:lvl6pPr>
              <a:defRPr sz="121"/>
            </a:lvl6pPr>
            <a:lvl7pPr>
              <a:defRPr sz="121"/>
            </a:lvl7pPr>
            <a:lvl8pPr>
              <a:defRPr sz="121"/>
            </a:lvl8pPr>
            <a:lvl9pPr>
              <a:defRPr sz="12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686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31E8234-72B7-4099-BF66-B8E4CBD5B270}" type="datetimeFigureOut">
              <a:rPr kumimoji="0" lang="en-US" sz="1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865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5/30/2022</a:t>
            </a:fld>
            <a:endParaRPr kumimoji="0" lang="en-US" sz="1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686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686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F45146A-0913-4EB6-A4FA-1495795502BC}" type="slidenum">
              <a:rPr kumimoji="0" lang="en-US" sz="1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865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706862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686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5243B6-4257-401E-A6DC-993D31C9EB07}" type="datetimeFigureOut">
              <a:rPr kumimoji="0" lang="en-US" sz="1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865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5/30/2022</a:t>
            </a:fld>
            <a:endParaRPr kumimoji="0" lang="en-US" sz="1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686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686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E42BC6-4714-4BEF-9E52-E4F1240985AC}" type="slidenum">
              <a:rPr kumimoji="0" lang="en-US" sz="1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865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60155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686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B80DB8-3523-471C-992C-6549C4EE3453}" type="datetimeFigureOut">
              <a:rPr kumimoji="0" lang="en-US" sz="1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865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5/30/2022</a:t>
            </a:fld>
            <a:endParaRPr kumimoji="0" lang="en-US" sz="1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686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686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F22D605-8CA2-4B08-9C4B-07152E729AA7}" type="slidenum">
              <a:rPr kumimoji="0" lang="en-US" sz="1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865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44894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7" y="273053"/>
            <a:ext cx="3008313" cy="1162051"/>
          </a:xfrm>
        </p:spPr>
        <p:txBody>
          <a:bodyPr anchor="b"/>
          <a:lstStyle>
            <a:lvl1pPr algn="l">
              <a:defRPr sz="15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5"/>
            <a:ext cx="5111750" cy="5853113"/>
          </a:xfrm>
        </p:spPr>
        <p:txBody>
          <a:bodyPr/>
          <a:lstStyle>
            <a:lvl1pPr>
              <a:defRPr sz="241"/>
            </a:lvl1pPr>
            <a:lvl2pPr>
              <a:defRPr sz="211"/>
            </a:lvl2pPr>
            <a:lvl3pPr>
              <a:defRPr sz="181"/>
            </a:lvl3pPr>
            <a:lvl4pPr>
              <a:defRPr sz="150"/>
            </a:lvl4pPr>
            <a:lvl5pPr>
              <a:defRPr sz="150"/>
            </a:lvl5pPr>
            <a:lvl6pPr>
              <a:defRPr sz="150"/>
            </a:lvl6pPr>
            <a:lvl7pPr>
              <a:defRPr sz="150"/>
            </a:lvl7pPr>
            <a:lvl8pPr>
              <a:defRPr sz="150"/>
            </a:lvl8pPr>
            <a:lvl9pPr>
              <a:defRPr sz="1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7" y="1435104"/>
            <a:ext cx="3008313" cy="4691063"/>
          </a:xfrm>
        </p:spPr>
        <p:txBody>
          <a:bodyPr/>
          <a:lstStyle>
            <a:lvl1pPr marL="0" indent="0">
              <a:buNone/>
              <a:defRPr sz="105"/>
            </a:lvl1pPr>
            <a:lvl2pPr marL="34328" indent="0">
              <a:buNone/>
              <a:defRPr sz="100"/>
            </a:lvl2pPr>
            <a:lvl3pPr marL="68656" indent="0">
              <a:buNone/>
              <a:defRPr sz="100"/>
            </a:lvl3pPr>
            <a:lvl4pPr marL="102984" indent="0">
              <a:buNone/>
              <a:defRPr sz="100"/>
            </a:lvl4pPr>
            <a:lvl5pPr marL="137312" indent="0">
              <a:buNone/>
              <a:defRPr sz="100"/>
            </a:lvl5pPr>
            <a:lvl6pPr marL="171639" indent="0">
              <a:buNone/>
              <a:defRPr sz="100"/>
            </a:lvl6pPr>
            <a:lvl7pPr marL="205967" indent="0">
              <a:buNone/>
              <a:defRPr sz="100"/>
            </a:lvl7pPr>
            <a:lvl8pPr marL="240295" indent="0">
              <a:buNone/>
              <a:defRPr sz="100"/>
            </a:lvl8pPr>
            <a:lvl9pPr marL="274623" indent="0">
              <a:buNone/>
              <a:defRPr sz="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686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03DBE4-860A-42E9-BABE-3FC9115730D2}" type="datetimeFigureOut">
              <a:rPr kumimoji="0" lang="en-US" sz="1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865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5/30/2022</a:t>
            </a:fld>
            <a:endParaRPr kumimoji="0" lang="en-US" sz="1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686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686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4DDE78-9A58-488C-AB21-7347D9176FF2}" type="slidenum">
              <a:rPr kumimoji="0" lang="en-US" sz="1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865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31518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4988E-4CEF-4E76-B680-09DB6EC988D6}" type="datetimeFigureOut">
              <a:rPr lang="vi-VN" smtClean="0"/>
              <a:pPr/>
              <a:t>30/05/2022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C514D-734F-4F76-A18E-2D34CF43FE84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5"/>
            <a:ext cx="5486400" cy="566739"/>
          </a:xfrm>
        </p:spPr>
        <p:txBody>
          <a:bodyPr anchor="b"/>
          <a:lstStyle>
            <a:lvl1pPr algn="l">
              <a:defRPr sz="15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241"/>
            </a:lvl1pPr>
            <a:lvl2pPr marL="34328" indent="0">
              <a:buNone/>
              <a:defRPr sz="211"/>
            </a:lvl2pPr>
            <a:lvl3pPr marL="68656" indent="0">
              <a:buNone/>
              <a:defRPr sz="181"/>
            </a:lvl3pPr>
            <a:lvl4pPr marL="102984" indent="0">
              <a:buNone/>
              <a:defRPr sz="150"/>
            </a:lvl4pPr>
            <a:lvl5pPr marL="137312" indent="0">
              <a:buNone/>
              <a:defRPr sz="150"/>
            </a:lvl5pPr>
            <a:lvl6pPr marL="171639" indent="0">
              <a:buNone/>
              <a:defRPr sz="150"/>
            </a:lvl6pPr>
            <a:lvl7pPr marL="205967" indent="0">
              <a:buNone/>
              <a:defRPr sz="150"/>
            </a:lvl7pPr>
            <a:lvl8pPr marL="240295" indent="0">
              <a:buNone/>
              <a:defRPr sz="150"/>
            </a:lvl8pPr>
            <a:lvl9pPr marL="274623" indent="0">
              <a:buNone/>
              <a:defRPr sz="15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50"/>
            <a:ext cx="5486400" cy="804863"/>
          </a:xfrm>
        </p:spPr>
        <p:txBody>
          <a:bodyPr/>
          <a:lstStyle>
            <a:lvl1pPr marL="0" indent="0">
              <a:buNone/>
              <a:defRPr sz="105"/>
            </a:lvl1pPr>
            <a:lvl2pPr marL="34328" indent="0">
              <a:buNone/>
              <a:defRPr sz="100"/>
            </a:lvl2pPr>
            <a:lvl3pPr marL="68656" indent="0">
              <a:buNone/>
              <a:defRPr sz="100"/>
            </a:lvl3pPr>
            <a:lvl4pPr marL="102984" indent="0">
              <a:buNone/>
              <a:defRPr sz="100"/>
            </a:lvl4pPr>
            <a:lvl5pPr marL="137312" indent="0">
              <a:buNone/>
              <a:defRPr sz="100"/>
            </a:lvl5pPr>
            <a:lvl6pPr marL="171639" indent="0">
              <a:buNone/>
              <a:defRPr sz="100"/>
            </a:lvl6pPr>
            <a:lvl7pPr marL="205967" indent="0">
              <a:buNone/>
              <a:defRPr sz="100"/>
            </a:lvl7pPr>
            <a:lvl8pPr marL="240295" indent="0">
              <a:buNone/>
              <a:defRPr sz="100"/>
            </a:lvl8pPr>
            <a:lvl9pPr marL="274623" indent="0">
              <a:buNone/>
              <a:defRPr sz="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686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CC158C-3303-43BD-8844-26894DCF992A}" type="datetimeFigureOut">
              <a:rPr kumimoji="0" lang="en-US" sz="1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865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5/30/2022</a:t>
            </a:fld>
            <a:endParaRPr kumimoji="0" lang="en-US" sz="1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686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686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56D5B73-8225-44AB-B857-692EFD432903}" type="slidenum">
              <a:rPr kumimoji="0" lang="en-US" sz="1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865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49755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686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E89FCA-FAA3-43A0-8A0D-EDA6EAF833FE}" type="datetimeFigureOut">
              <a:rPr kumimoji="0" lang="en-US" sz="1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865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5/30/2022</a:t>
            </a:fld>
            <a:endParaRPr kumimoji="0" lang="en-US" sz="1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686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686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6327E37-31AC-456E-95EA-16429BF3BD85}" type="slidenum">
              <a:rPr kumimoji="0" lang="en-US" sz="1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865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532574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4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4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686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E1406B-B66A-41A1-9A4F-1CB8DDBBD9BD}" type="datetimeFigureOut">
              <a:rPr kumimoji="0" lang="en-US" sz="1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865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5/30/2022</a:t>
            </a:fld>
            <a:endParaRPr kumimoji="0" lang="en-US" sz="1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686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686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ECBC03A-664B-4DBF-8FA2-6D7B225D56D0}" type="slidenum">
              <a:rPr kumimoji="0" lang="en-US" sz="1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865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871486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44"/>
            <a:ext cx="8229600" cy="58515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686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LU" altLang="en-US" sz="1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686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LU" altLang="en-US" sz="1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686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321C5FE-6481-41E6-BDD4-6F1AA7AFB975}" type="slidenum">
              <a:rPr kumimoji="0" lang="fr-LU" altLang="en-US" sz="1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865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fr-LU" altLang="en-US" sz="1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1252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4988E-4CEF-4E76-B680-09DB6EC988D6}" type="datetimeFigureOut">
              <a:rPr lang="vi-VN" smtClean="0"/>
              <a:pPr/>
              <a:t>30/05/2022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C514D-734F-4F76-A18E-2D34CF43FE84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4988E-4CEF-4E76-B680-09DB6EC988D6}" type="datetimeFigureOut">
              <a:rPr lang="vi-VN" smtClean="0"/>
              <a:pPr/>
              <a:t>30/05/2022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C514D-734F-4F76-A18E-2D34CF43FE84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4988E-4CEF-4E76-B680-09DB6EC988D6}" type="datetimeFigureOut">
              <a:rPr lang="vi-VN" smtClean="0"/>
              <a:pPr/>
              <a:t>30/05/2022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C514D-734F-4F76-A18E-2D34CF43FE84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4988E-4CEF-4E76-B680-09DB6EC988D6}" type="datetimeFigureOut">
              <a:rPr lang="vi-VN" smtClean="0"/>
              <a:pPr/>
              <a:t>30/05/2022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C514D-734F-4F76-A18E-2D34CF43FE84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4988E-4CEF-4E76-B680-09DB6EC988D6}" type="datetimeFigureOut">
              <a:rPr lang="vi-VN" smtClean="0"/>
              <a:pPr/>
              <a:t>30/05/2022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C514D-734F-4F76-A18E-2D34CF43FE84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4988E-4CEF-4E76-B680-09DB6EC988D6}" type="datetimeFigureOut">
              <a:rPr lang="vi-VN" smtClean="0"/>
              <a:pPr/>
              <a:t>30/05/2022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C514D-734F-4F76-A18E-2D34CF43FE84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4988E-4CEF-4E76-B680-09DB6EC988D6}" type="datetimeFigureOut">
              <a:rPr lang="vi-VN" smtClean="0"/>
              <a:pPr/>
              <a:t>30/05/2022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C514D-734F-4F76-A18E-2D34CF43FE84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34988E-4CEF-4E76-B680-09DB6EC988D6}" type="datetimeFigureOut">
              <a:rPr lang="vi-VN" smtClean="0"/>
              <a:pPr/>
              <a:t>30/05/2022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C514D-734F-4F76-A18E-2D34CF43FE84}" type="slidenum">
              <a:rPr lang="vi-VN" smtClean="0"/>
              <a:pPr/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68656" eaLnBrk="1" fontAlgn="auto" hangingPunct="1">
              <a:spcBef>
                <a:spcPts val="0"/>
              </a:spcBef>
              <a:spcAft>
                <a:spcPts val="0"/>
              </a:spcAft>
              <a:defRPr sz="100" b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 marL="0" marR="0" lvl="0" indent="0" algn="l" defTabSz="686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51B8A5-BE13-4DCD-89D6-02A8F0C3D35D}" type="datetimeFigureOut">
              <a:rPr kumimoji="0" lang="en-US" sz="1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865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5/30/2022</a:t>
            </a:fld>
            <a:endParaRPr kumimoji="0" lang="en-US" sz="1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68656" eaLnBrk="1" fontAlgn="auto" hangingPunct="1">
              <a:spcBef>
                <a:spcPts val="0"/>
              </a:spcBef>
              <a:spcAft>
                <a:spcPts val="0"/>
              </a:spcAft>
              <a:defRPr sz="100" b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 marL="0" marR="0" lvl="0" indent="0" algn="ctr" defTabSz="686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defTabSz="68656" eaLnBrk="1" fontAlgn="auto" hangingPunct="1">
              <a:spcBef>
                <a:spcPts val="0"/>
              </a:spcBef>
              <a:spcAft>
                <a:spcPts val="0"/>
              </a:spcAft>
              <a:defRPr sz="100" b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 marL="0" marR="0" lvl="0" indent="0" algn="r" defTabSz="686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1D3851-460F-4F41-A22C-D9EC51274812}" type="slidenum">
              <a:rPr kumimoji="0" lang="en-US" sz="1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865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9636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66675" rtl="0" eaLnBrk="0" fontAlgn="base" hangingPunct="0">
        <a:spcBef>
          <a:spcPct val="0"/>
        </a:spcBef>
        <a:spcAft>
          <a:spcPct val="0"/>
        </a:spcAft>
        <a:defRPr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66675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Calibri" panose="020F0502020204030204" pitchFamily="34" charset="0"/>
        </a:defRPr>
      </a:lvl2pPr>
      <a:lvl3pPr algn="ctr" defTabSz="66675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Calibri" panose="020F0502020204030204" pitchFamily="34" charset="0"/>
        </a:defRPr>
      </a:lvl3pPr>
      <a:lvl4pPr algn="ctr" defTabSz="66675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Calibri" panose="020F0502020204030204" pitchFamily="34" charset="0"/>
        </a:defRPr>
      </a:lvl4pPr>
      <a:lvl5pPr algn="ctr" defTabSz="66675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Calibri" panose="020F0502020204030204" pitchFamily="34" charset="0"/>
        </a:defRPr>
      </a:lvl5pPr>
      <a:lvl6pPr marL="45771" algn="ctr" defTabSz="68656" rtl="0" fontAlgn="base">
        <a:spcBef>
          <a:spcPct val="0"/>
        </a:spcBef>
        <a:spcAft>
          <a:spcPct val="0"/>
        </a:spcAft>
        <a:defRPr sz="330">
          <a:solidFill>
            <a:schemeClr val="tx1"/>
          </a:solidFill>
          <a:latin typeface="Calibri" panose="020F0502020204030204" pitchFamily="34" charset="0"/>
        </a:defRPr>
      </a:lvl6pPr>
      <a:lvl7pPr marL="91541" algn="ctr" defTabSz="68656" rtl="0" fontAlgn="base">
        <a:spcBef>
          <a:spcPct val="0"/>
        </a:spcBef>
        <a:spcAft>
          <a:spcPct val="0"/>
        </a:spcAft>
        <a:defRPr sz="330">
          <a:solidFill>
            <a:schemeClr val="tx1"/>
          </a:solidFill>
          <a:latin typeface="Calibri" panose="020F0502020204030204" pitchFamily="34" charset="0"/>
        </a:defRPr>
      </a:lvl7pPr>
      <a:lvl8pPr marL="137312" algn="ctr" defTabSz="68656" rtl="0" fontAlgn="base">
        <a:spcBef>
          <a:spcPct val="0"/>
        </a:spcBef>
        <a:spcAft>
          <a:spcPct val="0"/>
        </a:spcAft>
        <a:defRPr sz="330">
          <a:solidFill>
            <a:schemeClr val="tx1"/>
          </a:solidFill>
          <a:latin typeface="Calibri" panose="020F0502020204030204" pitchFamily="34" charset="0"/>
        </a:defRPr>
      </a:lvl8pPr>
      <a:lvl9pPr marL="183082" algn="ctr" defTabSz="68656" rtl="0" fontAlgn="base">
        <a:spcBef>
          <a:spcPct val="0"/>
        </a:spcBef>
        <a:spcAft>
          <a:spcPct val="0"/>
        </a:spcAft>
        <a:defRPr sz="33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22225" indent="-22225" algn="l" defTabSz="666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52388" indent="-19050" algn="l" defTabSz="666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00" kern="1200">
          <a:solidFill>
            <a:schemeClr val="tx1"/>
          </a:solidFill>
          <a:latin typeface="+mn-lt"/>
          <a:ea typeface="+mn-ea"/>
          <a:cs typeface="+mn-cs"/>
        </a:defRPr>
      </a:lvl2pPr>
      <a:lvl3pPr marL="82550" indent="-14288" algn="l" defTabSz="666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7475" indent="-14288" algn="l" defTabSz="666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00" kern="1200">
          <a:solidFill>
            <a:schemeClr val="tx1"/>
          </a:solidFill>
          <a:latin typeface="+mn-lt"/>
          <a:ea typeface="+mn-ea"/>
          <a:cs typeface="+mn-cs"/>
        </a:defRPr>
      </a:lvl4pPr>
      <a:lvl5pPr marL="150813" indent="-14288" algn="l" defTabSz="666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00" kern="1200">
          <a:solidFill>
            <a:schemeClr val="tx1"/>
          </a:solidFill>
          <a:latin typeface="+mn-lt"/>
          <a:ea typeface="+mn-ea"/>
          <a:cs typeface="+mn-cs"/>
        </a:defRPr>
      </a:lvl5pPr>
      <a:lvl6pPr marL="188804" indent="-17165" algn="l" defTabSz="68656" rtl="0" eaLnBrk="1" latinLnBrk="0" hangingPunct="1">
        <a:spcBef>
          <a:spcPct val="20000"/>
        </a:spcBef>
        <a:buFont typeface="Arial" pitchFamily="34" charset="0"/>
        <a:buChar char="•"/>
        <a:defRPr sz="150" kern="1200">
          <a:solidFill>
            <a:schemeClr val="tx1"/>
          </a:solidFill>
          <a:latin typeface="+mn-lt"/>
          <a:ea typeface="+mn-ea"/>
          <a:cs typeface="+mn-cs"/>
        </a:defRPr>
      </a:lvl6pPr>
      <a:lvl7pPr marL="223132" indent="-17165" algn="l" defTabSz="68656" rtl="0" eaLnBrk="1" latinLnBrk="0" hangingPunct="1">
        <a:spcBef>
          <a:spcPct val="20000"/>
        </a:spcBef>
        <a:buFont typeface="Arial" pitchFamily="34" charset="0"/>
        <a:buChar char="•"/>
        <a:defRPr sz="150" kern="1200">
          <a:solidFill>
            <a:schemeClr val="tx1"/>
          </a:solidFill>
          <a:latin typeface="+mn-lt"/>
          <a:ea typeface="+mn-ea"/>
          <a:cs typeface="+mn-cs"/>
        </a:defRPr>
      </a:lvl7pPr>
      <a:lvl8pPr marL="257460" indent="-17165" algn="l" defTabSz="68656" rtl="0" eaLnBrk="1" latinLnBrk="0" hangingPunct="1">
        <a:spcBef>
          <a:spcPct val="20000"/>
        </a:spcBef>
        <a:buFont typeface="Arial" pitchFamily="34" charset="0"/>
        <a:buChar char="•"/>
        <a:defRPr sz="150" kern="1200">
          <a:solidFill>
            <a:schemeClr val="tx1"/>
          </a:solidFill>
          <a:latin typeface="+mn-lt"/>
          <a:ea typeface="+mn-ea"/>
          <a:cs typeface="+mn-cs"/>
        </a:defRPr>
      </a:lvl8pPr>
      <a:lvl9pPr marL="291788" indent="-17165" algn="l" defTabSz="68656" rtl="0" eaLnBrk="1" latinLnBrk="0" hangingPunct="1">
        <a:spcBef>
          <a:spcPct val="20000"/>
        </a:spcBef>
        <a:buFont typeface="Arial" pitchFamily="34" charset="0"/>
        <a:buChar char="•"/>
        <a:defRPr sz="1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656" rtl="0" eaLnBrk="1" latinLnBrk="0" hangingPunct="1">
        <a:defRPr sz="136" kern="1200">
          <a:solidFill>
            <a:schemeClr val="tx1"/>
          </a:solidFill>
          <a:latin typeface="+mn-lt"/>
          <a:ea typeface="+mn-ea"/>
          <a:cs typeface="+mn-cs"/>
        </a:defRPr>
      </a:lvl1pPr>
      <a:lvl2pPr marL="34328" algn="l" defTabSz="68656" rtl="0" eaLnBrk="1" latinLnBrk="0" hangingPunct="1">
        <a:defRPr sz="136" kern="1200">
          <a:solidFill>
            <a:schemeClr val="tx1"/>
          </a:solidFill>
          <a:latin typeface="+mn-lt"/>
          <a:ea typeface="+mn-ea"/>
          <a:cs typeface="+mn-cs"/>
        </a:defRPr>
      </a:lvl2pPr>
      <a:lvl3pPr marL="68656" algn="l" defTabSz="68656" rtl="0" eaLnBrk="1" latinLnBrk="0" hangingPunct="1">
        <a:defRPr sz="136" kern="1200">
          <a:solidFill>
            <a:schemeClr val="tx1"/>
          </a:solidFill>
          <a:latin typeface="+mn-lt"/>
          <a:ea typeface="+mn-ea"/>
          <a:cs typeface="+mn-cs"/>
        </a:defRPr>
      </a:lvl3pPr>
      <a:lvl4pPr marL="102984" algn="l" defTabSz="68656" rtl="0" eaLnBrk="1" latinLnBrk="0" hangingPunct="1">
        <a:defRPr sz="136" kern="1200">
          <a:solidFill>
            <a:schemeClr val="tx1"/>
          </a:solidFill>
          <a:latin typeface="+mn-lt"/>
          <a:ea typeface="+mn-ea"/>
          <a:cs typeface="+mn-cs"/>
        </a:defRPr>
      </a:lvl4pPr>
      <a:lvl5pPr marL="137312" algn="l" defTabSz="68656" rtl="0" eaLnBrk="1" latinLnBrk="0" hangingPunct="1">
        <a:defRPr sz="136" kern="1200">
          <a:solidFill>
            <a:schemeClr val="tx1"/>
          </a:solidFill>
          <a:latin typeface="+mn-lt"/>
          <a:ea typeface="+mn-ea"/>
          <a:cs typeface="+mn-cs"/>
        </a:defRPr>
      </a:lvl5pPr>
      <a:lvl6pPr marL="171639" algn="l" defTabSz="68656" rtl="0" eaLnBrk="1" latinLnBrk="0" hangingPunct="1">
        <a:defRPr sz="136" kern="1200">
          <a:solidFill>
            <a:schemeClr val="tx1"/>
          </a:solidFill>
          <a:latin typeface="+mn-lt"/>
          <a:ea typeface="+mn-ea"/>
          <a:cs typeface="+mn-cs"/>
        </a:defRPr>
      </a:lvl6pPr>
      <a:lvl7pPr marL="205967" algn="l" defTabSz="68656" rtl="0" eaLnBrk="1" latinLnBrk="0" hangingPunct="1">
        <a:defRPr sz="136" kern="1200">
          <a:solidFill>
            <a:schemeClr val="tx1"/>
          </a:solidFill>
          <a:latin typeface="+mn-lt"/>
          <a:ea typeface="+mn-ea"/>
          <a:cs typeface="+mn-cs"/>
        </a:defRPr>
      </a:lvl7pPr>
      <a:lvl8pPr marL="240295" algn="l" defTabSz="68656" rtl="0" eaLnBrk="1" latinLnBrk="0" hangingPunct="1">
        <a:defRPr sz="136" kern="1200">
          <a:solidFill>
            <a:schemeClr val="tx1"/>
          </a:solidFill>
          <a:latin typeface="+mn-lt"/>
          <a:ea typeface="+mn-ea"/>
          <a:cs typeface="+mn-cs"/>
        </a:defRPr>
      </a:lvl8pPr>
      <a:lvl9pPr marL="274623" algn="l" defTabSz="68656" rtl="0" eaLnBrk="1" latinLnBrk="0" hangingPunct="1">
        <a:defRPr sz="13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4464050" y="3292475"/>
            <a:ext cx="246063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6147" name="Title 1"/>
          <p:cNvSpPr>
            <a:spLocks noGrp="1"/>
          </p:cNvSpPr>
          <p:nvPr>
            <p:ph type="title"/>
          </p:nvPr>
        </p:nvSpPr>
        <p:spPr>
          <a:xfrm>
            <a:off x="304800" y="971550"/>
            <a:ext cx="8229600" cy="4914900"/>
          </a:xfrm>
        </p:spPr>
        <p:txBody>
          <a:bodyPr/>
          <a:lstStyle/>
          <a:p>
            <a:pPr defTabSz="68311" eaLnBrk="1" hangingPunct="1">
              <a:defRPr/>
            </a:pPr>
            <a:br>
              <a:rPr lang="vi-VN" altLang="en-US" sz="2400" dirty="0">
                <a:solidFill>
                  <a:schemeClr val="bg1"/>
                </a:solidFill>
                <a:cs typeface="Times New Roman" panose="02020603050405020304" pitchFamily="18" charset="0"/>
              </a:rPr>
            </a:br>
            <a:br>
              <a:rPr lang="vi-VN" altLang="en-US" sz="2100" dirty="0">
                <a:solidFill>
                  <a:schemeClr val="bg1"/>
                </a:solidFill>
                <a:cs typeface="Times New Roman" panose="02020603050405020304" pitchFamily="18" charset="0"/>
              </a:rPr>
            </a:br>
            <a:br>
              <a:rPr lang="vi-VN" altLang="en-US" sz="1181" dirty="0">
                <a:solidFill>
                  <a:schemeClr val="bg1"/>
                </a:solidFill>
                <a:cs typeface="Times New Roman" panose="02020603050405020304" pitchFamily="18" charset="0"/>
              </a:rPr>
            </a:br>
            <a:br>
              <a:rPr lang="vi-VN" altLang="en-US" sz="2700" dirty="0">
                <a:solidFill>
                  <a:schemeClr val="bg1"/>
                </a:solidFill>
                <a:cs typeface="Times New Roman" panose="02020603050405020304" pitchFamily="18" charset="0"/>
              </a:rPr>
            </a:br>
            <a:r>
              <a:rPr lang="vi-VN" altLang="en-US" sz="3600" b="1" dirty="0">
                <a:solidFill>
                  <a:srgbClr val="FFFF00"/>
                </a:solidFill>
                <a:cs typeface="Times New Roman" panose="02020603050405020304" pitchFamily="18" charset="0"/>
              </a:rPr>
              <a:t>TOÁN LỚP 3 </a:t>
            </a:r>
            <a:br>
              <a:rPr lang="vi-VN" altLang="en-US" sz="3600" b="1" u="sng" dirty="0">
                <a:solidFill>
                  <a:srgbClr val="FFFF00"/>
                </a:solidFill>
              </a:rPr>
            </a:br>
            <a:r>
              <a:rPr lang="vi-VN" altLang="en-US" sz="3600" b="1" dirty="0">
                <a:solidFill>
                  <a:srgbClr val="FFFF00"/>
                </a:solidFill>
                <a:cs typeface="Times New Roman" panose="02020603050405020304" pitchFamily="18" charset="0"/>
              </a:rPr>
              <a:t>LUYỆN TẬP CHUNG (TRANG 177)</a:t>
            </a:r>
            <a:br>
              <a:rPr lang="vi-VN" altLang="en-US" sz="3600" b="1">
                <a:solidFill>
                  <a:srgbClr val="FFFF00"/>
                </a:solidFill>
              </a:rPr>
            </a:br>
            <a:endParaRPr lang="vi-VN" altLang="en-US" sz="3600" dirty="0">
              <a:solidFill>
                <a:srgbClr val="FFFF00"/>
              </a:solidFill>
              <a:cs typeface="Times New Roman" panose="02020603050405020304" pitchFamily="18" charset="0"/>
            </a:endParaRPr>
          </a:p>
        </p:txBody>
      </p:sp>
      <p:pic>
        <p:nvPicPr>
          <p:cNvPr id="614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581400"/>
            <a:ext cx="2862263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53818781"/>
      </p:ext>
    </p:extLst>
  </p:cSld>
  <p:clrMapOvr>
    <a:masterClrMapping/>
  </p:clrMapOvr>
  <p:transition advTm="11107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1828800"/>
            <a:ext cx="8458200" cy="4293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Bài 1. Viết các số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3333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2400" b="0" i="0" u="none" strike="noStrike" kern="1200" cap="none" spc="0" normalizeH="0" baseline="0" noProof="0" dirty="0">
              <a:ln>
                <a:noFill/>
              </a:ln>
              <a:solidFill>
                <a:srgbClr val="3333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0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Bảy mươi sáu nghìn hai trăm bốn mươi </a:t>
            </a:r>
            <a:r>
              <a:rPr kumimoji="0" lang="vi-V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lăm: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0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Năm mươi mốt nghìn tám trăm linh bảy: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0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Chín mươi nghìn chín trăm: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0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Hai mươi hai nghìn không trăm linh hai: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81800" y="3155882"/>
            <a:ext cx="118886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76245 </a:t>
            </a:r>
            <a:endParaRPr kumimoji="0" lang="vi-VN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324600" y="3733800"/>
            <a:ext cx="1143008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51807</a:t>
            </a:r>
            <a:endParaRPr kumimoji="0" lang="vi-VN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95264" y="4419600"/>
            <a:ext cx="1403176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90900</a:t>
            </a:r>
            <a:endParaRPr kumimoji="0" lang="vi-VN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24600" y="5060882"/>
            <a:ext cx="1331738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220</a:t>
            </a:r>
            <a:r>
              <a:rPr kumimoji="0" lang="vi-VN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0</a:t>
            </a:r>
            <a:r>
              <a:rPr kumimoji="0" lang="it-IT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2</a:t>
            </a:r>
            <a:endParaRPr kumimoji="0" lang="vi-VN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2000" y="226455"/>
            <a:ext cx="7543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sng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Toán</a:t>
            </a:r>
            <a:endParaRPr kumimoji="0" lang="en-US" sz="3200" b="1" i="0" u="sng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Luyện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tập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chung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(T.177)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989462" y="3159929"/>
            <a:ext cx="7216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lăm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3333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3770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  <p:bldP spid="9" grpId="0"/>
      <p:bldP spid="10" grpId="0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5800" y="457200"/>
            <a:ext cx="795816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vi-VN" sz="2800" b="1" dirty="0">
                <a:solidFill>
                  <a:srgbClr val="3333FF"/>
                </a:solidFill>
                <a:latin typeface="+mj-lt"/>
              </a:rPr>
              <a:t>Bài 2. Đặt tính rồi tính</a:t>
            </a:r>
            <a:endParaRPr lang="vi-VN" sz="2800" dirty="0">
              <a:solidFill>
                <a:srgbClr val="3333FF"/>
              </a:solidFill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vi-VN" sz="2800" dirty="0">
                <a:solidFill>
                  <a:srgbClr val="3333FF"/>
                </a:solidFill>
                <a:latin typeface="+mj-lt"/>
              </a:rPr>
              <a:t>a) 54287 + 29508           b)  4508 x 3</a:t>
            </a:r>
          </a:p>
          <a:p>
            <a:pPr>
              <a:lnSpc>
                <a:spcPct val="150000"/>
              </a:lnSpc>
            </a:pPr>
            <a:r>
              <a:rPr lang="vi-VN" sz="2800" dirty="0">
                <a:solidFill>
                  <a:srgbClr val="3333FF"/>
                </a:solidFill>
                <a:latin typeface="+mj-lt"/>
              </a:rPr>
              <a:t>     78362 – 24935               34625 : 5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725387" y="1066800"/>
            <a:ext cx="1264069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580925" y="1066800"/>
            <a:ext cx="70347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383178" y="2849880"/>
            <a:ext cx="144142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defTabSz="4572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defTabSz="4572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defTabSz="4572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defTabSz="457200"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defTabSz="457200"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defTabSz="457200"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defTabSz="457200"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zh-CN" b="1" dirty="0">
                <a:solidFill>
                  <a:srgbClr val="3333FF"/>
                </a:solidFill>
                <a:latin typeface="Times New Roman" pitchFamily="18" charset="0"/>
              </a:rPr>
              <a:t>   54 287</a:t>
            </a:r>
          </a:p>
          <a:p>
            <a:pPr eaLnBrk="1" hangingPunct="1"/>
            <a:r>
              <a:rPr lang="en-US" altLang="zh-CN" b="1" dirty="0">
                <a:solidFill>
                  <a:srgbClr val="3333FF"/>
                </a:solidFill>
                <a:latin typeface="Times New Roman" pitchFamily="18" charset="0"/>
              </a:rPr>
              <a:t>+</a:t>
            </a:r>
          </a:p>
          <a:p>
            <a:pPr eaLnBrk="1" hangingPunct="1"/>
            <a:r>
              <a:rPr lang="en-US" altLang="zh-CN" b="1" dirty="0">
                <a:solidFill>
                  <a:srgbClr val="3333FF"/>
                </a:solidFill>
                <a:latin typeface="Times New Roman" pitchFamily="18" charset="0"/>
              </a:rPr>
              <a:t>   29 508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4670628" y="2852057"/>
            <a:ext cx="1351652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defTabSz="4572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defTabSz="4572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defTabSz="4572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defTabSz="457200"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defTabSz="457200"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defTabSz="457200"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defTabSz="457200"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zh-CN" b="1" dirty="0">
                <a:solidFill>
                  <a:srgbClr val="3333FF"/>
                </a:solidFill>
                <a:latin typeface="Times New Roman" pitchFamily="18" charset="0"/>
              </a:rPr>
              <a:t>    4 508</a:t>
            </a:r>
          </a:p>
          <a:p>
            <a:pPr eaLnBrk="1" hangingPunct="1"/>
            <a:r>
              <a:rPr lang="en-US" altLang="zh-CN" b="1" dirty="0">
                <a:solidFill>
                  <a:srgbClr val="3333FF"/>
                </a:solidFill>
                <a:latin typeface="Times New Roman" pitchFamily="18" charset="0"/>
              </a:rPr>
              <a:t>x</a:t>
            </a:r>
          </a:p>
          <a:p>
            <a:pPr eaLnBrk="1" hangingPunct="1"/>
            <a:r>
              <a:rPr lang="en-US" altLang="zh-CN" b="1" dirty="0">
                <a:solidFill>
                  <a:srgbClr val="3333FF"/>
                </a:solidFill>
                <a:latin typeface="Times New Roman" pitchFamily="18" charset="0"/>
              </a:rPr>
              <a:t>           3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2489155" y="2849880"/>
            <a:ext cx="144142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defTabSz="4572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defTabSz="4572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defTabSz="4572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defTabSz="457200"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defTabSz="457200"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defTabSz="457200"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defTabSz="457200"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zh-CN" b="1" dirty="0">
                <a:latin typeface="Times New Roman" pitchFamily="18" charset="0"/>
              </a:rPr>
              <a:t>   </a:t>
            </a:r>
            <a:r>
              <a:rPr lang="en-US" altLang="zh-CN" b="1" dirty="0">
                <a:solidFill>
                  <a:srgbClr val="3333FF"/>
                </a:solidFill>
                <a:latin typeface="Times New Roman" pitchFamily="18" charset="0"/>
              </a:rPr>
              <a:t>78 362</a:t>
            </a:r>
          </a:p>
          <a:p>
            <a:pPr eaLnBrk="1" hangingPunct="1"/>
            <a:r>
              <a:rPr lang="en-US" altLang="zh-CN" b="1" dirty="0">
                <a:solidFill>
                  <a:srgbClr val="3333FF"/>
                </a:solidFill>
                <a:latin typeface="Times New Roman" pitchFamily="18" charset="0"/>
              </a:rPr>
              <a:t>-</a:t>
            </a:r>
          </a:p>
          <a:p>
            <a:pPr eaLnBrk="1" hangingPunct="1"/>
            <a:r>
              <a:rPr lang="en-US" altLang="zh-CN" b="1" dirty="0">
                <a:solidFill>
                  <a:srgbClr val="3333FF"/>
                </a:solidFill>
                <a:latin typeface="Times New Roman" pitchFamily="18" charset="0"/>
              </a:rPr>
              <a:t>   24 935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4770198" y="4234875"/>
            <a:ext cx="140417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613660" y="4235271"/>
            <a:ext cx="131691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60582" y="4234875"/>
            <a:ext cx="126401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743251" y="4404152"/>
            <a:ext cx="12148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53 427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859487" y="4404152"/>
            <a:ext cx="11974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13 524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12807" y="4404152"/>
            <a:ext cx="12541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83 795</a:t>
            </a:r>
          </a:p>
        </p:txBody>
      </p:sp>
      <p:grpSp>
        <p:nvGrpSpPr>
          <p:cNvPr id="35" name="Group 69"/>
          <p:cNvGrpSpPr>
            <a:grpSpLocks/>
          </p:cNvGrpSpPr>
          <p:nvPr/>
        </p:nvGrpSpPr>
        <p:grpSpPr bwMode="auto">
          <a:xfrm>
            <a:off x="7903029" y="2928710"/>
            <a:ext cx="838200" cy="990600"/>
            <a:chOff x="5136" y="2640"/>
            <a:chExt cx="624" cy="624"/>
          </a:xfrm>
        </p:grpSpPr>
        <p:sp>
          <p:nvSpPr>
            <p:cNvPr id="36" name="Line 67"/>
            <p:cNvSpPr>
              <a:spLocks noChangeShapeType="1"/>
            </p:cNvSpPr>
            <p:nvPr/>
          </p:nvSpPr>
          <p:spPr bwMode="auto">
            <a:xfrm>
              <a:off x="5136" y="2640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68"/>
            <p:cNvSpPr>
              <a:spLocks noChangeShapeType="1"/>
            </p:cNvSpPr>
            <p:nvPr/>
          </p:nvSpPr>
          <p:spPr bwMode="auto">
            <a:xfrm>
              <a:off x="5136" y="2928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6776605" y="2862690"/>
            <a:ext cx="12459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34 625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8022570" y="2862690"/>
            <a:ext cx="4434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896000" y="3280767"/>
            <a:ext cx="118457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4 6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12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25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0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7928475" y="3412304"/>
            <a:ext cx="11974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6925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4" grpId="0"/>
      <p:bldP spid="25" grpId="0"/>
      <p:bldP spid="32" grpId="0"/>
      <p:bldP spid="33" grpId="0"/>
      <p:bldP spid="34" grpId="0"/>
      <p:bldP spid="38" grpId="0"/>
      <p:bldP spid="39" grpId="0"/>
      <p:bldP spid="40" grpId="0"/>
      <p:bldP spid="4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670869" y="3429000"/>
            <a:ext cx="14859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vi-VN" altLang="vi-VN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5557069" y="4191000"/>
            <a:ext cx="285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vi-VN" altLang="vi-VN" b="1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6" descr="dong h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7919" y="2209800"/>
            <a:ext cx="177165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7"/>
          <p:cNvSpPr>
            <a:spLocks noChangeShapeType="1"/>
          </p:cNvSpPr>
          <p:nvPr/>
        </p:nvSpPr>
        <p:spPr bwMode="auto">
          <a:xfrm flipH="1" flipV="1">
            <a:off x="1604194" y="2929242"/>
            <a:ext cx="266700" cy="3429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 rot="21567706">
            <a:off x="1884229" y="3251721"/>
            <a:ext cx="493696" cy="270215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 type="oval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1689919" y="1676400"/>
            <a:ext cx="400050" cy="369888"/>
          </a:xfrm>
          <a:prstGeom prst="rect">
            <a:avLst/>
          </a:prstGeom>
          <a:noFill/>
          <a:ln w="571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vi-VN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grpSp>
        <p:nvGrpSpPr>
          <p:cNvPr id="10" name="Group 10"/>
          <p:cNvGrpSpPr>
            <a:grpSpLocks/>
          </p:cNvGrpSpPr>
          <p:nvPr/>
        </p:nvGrpSpPr>
        <p:grpSpPr bwMode="auto">
          <a:xfrm>
            <a:off x="3461569" y="2209800"/>
            <a:ext cx="1924050" cy="2198688"/>
            <a:chOff x="1984" y="576"/>
            <a:chExt cx="1616" cy="1385"/>
          </a:xfrm>
        </p:grpSpPr>
        <p:grpSp>
          <p:nvGrpSpPr>
            <p:cNvPr id="11" name="Group 11"/>
            <p:cNvGrpSpPr>
              <a:grpSpLocks/>
            </p:cNvGrpSpPr>
            <p:nvPr/>
          </p:nvGrpSpPr>
          <p:grpSpPr bwMode="auto">
            <a:xfrm>
              <a:off x="2112" y="576"/>
              <a:ext cx="1488" cy="1344"/>
              <a:chOff x="2160" y="528"/>
              <a:chExt cx="1488" cy="1344"/>
            </a:xfrm>
          </p:grpSpPr>
          <p:pic>
            <p:nvPicPr>
              <p:cNvPr id="13" name="Picture 12" descr="dong ho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2160" y="528"/>
                <a:ext cx="1488" cy="13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4" name="Line 13"/>
              <p:cNvSpPr>
                <a:spLocks noChangeShapeType="1"/>
              </p:cNvSpPr>
              <p:nvPr/>
            </p:nvSpPr>
            <p:spPr bwMode="auto">
              <a:xfrm flipV="1">
                <a:off x="2904" y="1008"/>
                <a:ext cx="280" cy="203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 type="oval" w="med" len="med"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Line 14"/>
              <p:cNvSpPr>
                <a:spLocks noChangeShapeType="1"/>
              </p:cNvSpPr>
              <p:nvPr/>
            </p:nvSpPr>
            <p:spPr bwMode="auto">
              <a:xfrm flipH="1" flipV="1">
                <a:off x="2544" y="1008"/>
                <a:ext cx="360" cy="203"/>
              </a:xfrm>
              <a:prstGeom prst="line">
                <a:avLst/>
              </a:prstGeom>
              <a:noFill/>
              <a:ln w="57150">
                <a:solidFill>
                  <a:srgbClr val="0000FF"/>
                </a:solidFill>
                <a:round/>
                <a:headEnd type="oval" w="med" len="med"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2" name="Rectangle 15"/>
            <p:cNvSpPr>
              <a:spLocks noChangeArrowheads="1"/>
            </p:cNvSpPr>
            <p:nvPr/>
          </p:nvSpPr>
          <p:spPr bwMode="auto">
            <a:xfrm>
              <a:off x="1984" y="1728"/>
              <a:ext cx="155" cy="233"/>
            </a:xfrm>
            <a:prstGeom prst="rect">
              <a:avLst/>
            </a:prstGeom>
            <a:noFill/>
            <a:ln w="5715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endParaRPr lang="vi-VN" altLang="vi-VN" b="1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6" name="Group 16"/>
          <p:cNvGrpSpPr>
            <a:grpSpLocks/>
          </p:cNvGrpSpPr>
          <p:nvPr/>
        </p:nvGrpSpPr>
        <p:grpSpPr bwMode="auto">
          <a:xfrm>
            <a:off x="6117457" y="2209800"/>
            <a:ext cx="1771650" cy="2133600"/>
            <a:chOff x="3888" y="576"/>
            <a:chExt cx="1488" cy="1344"/>
          </a:xfrm>
        </p:grpSpPr>
        <p:pic>
          <p:nvPicPr>
            <p:cNvPr id="17" name="Picture 17" descr="dong ho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888" y="576"/>
              <a:ext cx="1488" cy="13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" name="Line 18"/>
            <p:cNvSpPr>
              <a:spLocks noChangeShapeType="1"/>
            </p:cNvSpPr>
            <p:nvPr/>
          </p:nvSpPr>
          <p:spPr bwMode="auto">
            <a:xfrm flipH="1">
              <a:off x="4537" y="1224"/>
              <a:ext cx="71" cy="312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 type="oval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9"/>
            <p:cNvSpPr>
              <a:spLocks noChangeShapeType="1"/>
            </p:cNvSpPr>
            <p:nvPr/>
          </p:nvSpPr>
          <p:spPr bwMode="auto">
            <a:xfrm flipH="1">
              <a:off x="4409" y="1224"/>
              <a:ext cx="199" cy="360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 type="oval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" name="Rectangle 20"/>
          <p:cNvSpPr>
            <a:spLocks noChangeArrowheads="1"/>
          </p:cNvSpPr>
          <p:nvPr/>
        </p:nvSpPr>
        <p:spPr bwMode="auto">
          <a:xfrm>
            <a:off x="6042774" y="4583668"/>
            <a:ext cx="466795" cy="369332"/>
          </a:xfrm>
          <a:prstGeom prst="rect">
            <a:avLst/>
          </a:prstGeom>
          <a:noFill/>
          <a:ln w="5715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vi-VN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C. </a:t>
            </a:r>
          </a:p>
        </p:txBody>
      </p:sp>
      <p:sp>
        <p:nvSpPr>
          <p:cNvPr id="21" name="Text Box 30"/>
          <p:cNvSpPr txBox="1">
            <a:spLocks noChangeArrowheads="1"/>
          </p:cNvSpPr>
          <p:nvPr/>
        </p:nvSpPr>
        <p:spPr bwMode="auto">
          <a:xfrm>
            <a:off x="533400" y="4506912"/>
            <a:ext cx="2394769" cy="400110"/>
          </a:xfrm>
          <a:prstGeom prst="rect">
            <a:avLst/>
          </a:prstGeom>
          <a:noFill/>
          <a:ln w="5715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vi-VN" sz="20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en-US" altLang="vi-VN" sz="2000" b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altLang="vi-VN" sz="20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18 </a:t>
            </a:r>
            <a:r>
              <a:rPr lang="en-US" altLang="vi-VN" sz="2000" b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endParaRPr lang="en-US" altLang="vi-VN" sz="2000" b="1" dirty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3461569" y="4506912"/>
            <a:ext cx="2114550" cy="369888"/>
          </a:xfrm>
          <a:prstGeom prst="rect">
            <a:avLst/>
          </a:prstGeom>
          <a:noFill/>
          <a:ln w="571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vi-VN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altLang="vi-VN" b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altLang="vi-VN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 50 </a:t>
            </a:r>
            <a:r>
              <a:rPr lang="en-US" altLang="vi-VN" b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endParaRPr lang="en-US" altLang="vi-VN" b="1" dirty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 Box 33"/>
          <p:cNvSpPr txBox="1">
            <a:spLocks noChangeArrowheads="1"/>
          </p:cNvSpPr>
          <p:nvPr/>
        </p:nvSpPr>
        <p:spPr bwMode="auto">
          <a:xfrm>
            <a:off x="5976169" y="4583112"/>
            <a:ext cx="2114550" cy="369888"/>
          </a:xfrm>
          <a:prstGeom prst="rect">
            <a:avLst/>
          </a:prstGeom>
          <a:noFill/>
          <a:ln w="571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vi-VN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en-US" altLang="vi-VN" b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altLang="vi-VN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35 </a:t>
            </a:r>
            <a:r>
              <a:rPr lang="en-US" altLang="vi-VN" b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endParaRPr lang="en-US" altLang="vi-VN" b="1" dirty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39"/>
          <p:cNvSpPr>
            <a:spLocks noChangeArrowheads="1"/>
          </p:cNvSpPr>
          <p:nvPr/>
        </p:nvSpPr>
        <p:spPr bwMode="auto">
          <a:xfrm>
            <a:off x="4585519" y="2746375"/>
            <a:ext cx="184150" cy="369888"/>
          </a:xfrm>
          <a:prstGeom prst="rect">
            <a:avLst/>
          </a:prstGeom>
          <a:noFill/>
          <a:ln w="5715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endParaRPr lang="vi-VN" altLang="vi-VN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 Box 47"/>
          <p:cNvSpPr txBox="1">
            <a:spLocks noChangeArrowheads="1"/>
          </p:cNvSpPr>
          <p:nvPr/>
        </p:nvSpPr>
        <p:spPr bwMode="auto">
          <a:xfrm>
            <a:off x="4204519" y="1752600"/>
            <a:ext cx="400050" cy="369888"/>
          </a:xfrm>
          <a:prstGeom prst="rect">
            <a:avLst/>
          </a:prstGeom>
          <a:noFill/>
          <a:ln w="571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vi-VN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26" name="Text Box 31"/>
          <p:cNvSpPr txBox="1">
            <a:spLocks noChangeArrowheads="1"/>
          </p:cNvSpPr>
          <p:nvPr/>
        </p:nvSpPr>
        <p:spPr bwMode="auto">
          <a:xfrm>
            <a:off x="2851969" y="4887912"/>
            <a:ext cx="2895600" cy="369332"/>
          </a:xfrm>
          <a:prstGeom prst="rect">
            <a:avLst/>
          </a:prstGeom>
          <a:noFill/>
          <a:ln w="5715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vi-VN" b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altLang="vi-VN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altLang="vi-VN" b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altLang="vi-VN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b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kém</a:t>
            </a:r>
            <a:r>
              <a:rPr lang="en-US" altLang="vi-VN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altLang="vi-VN" b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endParaRPr lang="en-US" altLang="vi-VN" b="1" dirty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 Box 31"/>
          <p:cNvSpPr txBox="1">
            <a:spLocks noChangeArrowheads="1"/>
          </p:cNvSpPr>
          <p:nvPr/>
        </p:nvSpPr>
        <p:spPr bwMode="auto">
          <a:xfrm>
            <a:off x="5595169" y="4888468"/>
            <a:ext cx="2895600" cy="369332"/>
          </a:xfrm>
          <a:prstGeom prst="rect">
            <a:avLst/>
          </a:prstGeom>
          <a:noFill/>
          <a:ln w="5715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vi-VN" b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altLang="vi-VN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7 </a:t>
            </a:r>
            <a:r>
              <a:rPr lang="en-US" altLang="vi-VN" b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altLang="vi-VN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b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kém</a:t>
            </a:r>
            <a:r>
              <a:rPr lang="en-US" altLang="vi-VN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25 </a:t>
            </a:r>
            <a:r>
              <a:rPr lang="en-US" altLang="vi-VN" b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endParaRPr lang="en-US" altLang="vi-VN" b="1" dirty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46078" y="739170"/>
            <a:ext cx="45879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Bài 3.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Đồng hồ chỉ mấy giờ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endParaRPr lang="vi-V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 Box 9"/>
          <p:cNvSpPr txBox="1">
            <a:spLocks noChangeArrowheads="1"/>
          </p:cNvSpPr>
          <p:nvPr/>
        </p:nvSpPr>
        <p:spPr bwMode="auto">
          <a:xfrm>
            <a:off x="533400" y="4495800"/>
            <a:ext cx="533400" cy="369332"/>
          </a:xfrm>
          <a:prstGeom prst="rect">
            <a:avLst/>
          </a:prstGeom>
          <a:noFill/>
          <a:ln w="5715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vi-VN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A. </a:t>
            </a:r>
          </a:p>
        </p:txBody>
      </p:sp>
      <p:sp>
        <p:nvSpPr>
          <p:cNvPr id="37" name="Text Box 47"/>
          <p:cNvSpPr txBox="1">
            <a:spLocks noChangeArrowheads="1"/>
          </p:cNvSpPr>
          <p:nvPr/>
        </p:nvSpPr>
        <p:spPr bwMode="auto">
          <a:xfrm>
            <a:off x="3385369" y="4495800"/>
            <a:ext cx="533400" cy="369888"/>
          </a:xfrm>
          <a:prstGeom prst="rect">
            <a:avLst/>
          </a:prstGeom>
          <a:noFill/>
          <a:ln w="5715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vi-VN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B. </a:t>
            </a:r>
          </a:p>
        </p:txBody>
      </p:sp>
      <p:sp>
        <p:nvSpPr>
          <p:cNvPr id="38" name="Rectangle 20"/>
          <p:cNvSpPr>
            <a:spLocks noChangeArrowheads="1"/>
          </p:cNvSpPr>
          <p:nvPr/>
        </p:nvSpPr>
        <p:spPr bwMode="auto">
          <a:xfrm>
            <a:off x="6814369" y="1752600"/>
            <a:ext cx="466795" cy="369332"/>
          </a:xfrm>
          <a:prstGeom prst="rect">
            <a:avLst/>
          </a:prstGeom>
          <a:noFill/>
          <a:ln w="5715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vi-VN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C. </a:t>
            </a:r>
          </a:p>
        </p:txBody>
      </p:sp>
    </p:spTree>
    <p:extLst>
      <p:ext uri="{BB962C8B-B14F-4D97-AF65-F5344CB8AC3E}">
        <p14:creationId xmlns:p14="http://schemas.microsoft.com/office/powerpoint/2010/main" val="3191714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animBg="1"/>
      <p:bldP spid="8" grpId="0" animBg="1"/>
      <p:bldP spid="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7" grpId="0"/>
      <p:bldP spid="3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571380"/>
            <a:ext cx="4343400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>
                <a:latin typeface="Times New Roman" pitchFamily="18" charset="0"/>
                <a:cs typeface="Times New Roman" pitchFamily="18" charset="0"/>
              </a:rPr>
              <a:t>Bài 4. Tính</a:t>
            </a:r>
          </a:p>
          <a:p>
            <a:endParaRPr lang="pt-BR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4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pt-BR" sz="3600" dirty="0">
                <a:latin typeface="Times New Roman" pitchFamily="18" charset="0"/>
                <a:cs typeface="Times New Roman" pitchFamily="18" charset="0"/>
              </a:rPr>
              <a:t>a)  (9 + 6) x 4</a:t>
            </a:r>
            <a:endParaRPr lang="vi-VN" sz="3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36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pt-BR" sz="3600" dirty="0">
              <a:latin typeface="Times New Roman" pitchFamily="18" charset="0"/>
              <a:cs typeface="Times New Roman" pitchFamily="18" charset="0"/>
            </a:endParaRPr>
          </a:p>
          <a:p>
            <a:endParaRPr lang="pt-BR" sz="3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3600" dirty="0">
                <a:latin typeface="Times New Roman" pitchFamily="18" charset="0"/>
                <a:cs typeface="Times New Roman" pitchFamily="18" charset="0"/>
              </a:rPr>
              <a:t>     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pt-BR" sz="3600" dirty="0">
                <a:latin typeface="Times New Roman" pitchFamily="18" charset="0"/>
                <a:cs typeface="Times New Roman" pitchFamily="18" charset="0"/>
              </a:rPr>
              <a:t>9 + 6 x 4  </a:t>
            </a:r>
            <a:endParaRPr lang="vi-VN" sz="3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3600" dirty="0">
                <a:latin typeface="Times New Roman" pitchFamily="18" charset="0"/>
                <a:cs typeface="Times New Roman" pitchFamily="18" charset="0"/>
              </a:rPr>
              <a:t>          </a:t>
            </a:r>
            <a:r>
              <a:rPr lang="pt-BR" sz="4000" dirty="0">
                <a:latin typeface="Times New Roman" pitchFamily="18" charset="0"/>
                <a:cs typeface="Times New Roman" pitchFamily="18" charset="0"/>
              </a:rPr>
              <a:t>    </a:t>
            </a:r>
          </a:p>
          <a:p>
            <a:endParaRPr lang="pt-BR" sz="2400" dirty="0">
              <a:latin typeface="Times New Roman" pitchFamily="18" charset="0"/>
              <a:cs typeface="Times New Roman" pitchFamily="18" charset="0"/>
            </a:endParaRPr>
          </a:p>
          <a:p>
            <a:endParaRPr lang="vi-VN" dirty="0"/>
          </a:p>
        </p:txBody>
      </p:sp>
      <p:sp>
        <p:nvSpPr>
          <p:cNvPr id="2" name="Rectangle 1"/>
          <p:cNvSpPr/>
          <p:nvPr/>
        </p:nvSpPr>
        <p:spPr>
          <a:xfrm>
            <a:off x="5029200" y="1524000"/>
            <a:ext cx="335041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>
                <a:latin typeface="Times New Roman" pitchFamily="18" charset="0"/>
                <a:cs typeface="Times New Roman" pitchFamily="18" charset="0"/>
              </a:rPr>
              <a:t>b)  </a:t>
            </a:r>
            <a:r>
              <a:rPr lang="vi-VN" sz="36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pt-BR" sz="3600" dirty="0">
                <a:latin typeface="Times New Roman" pitchFamily="18" charset="0"/>
                <a:cs typeface="Times New Roman" pitchFamily="18" charset="0"/>
              </a:rPr>
              <a:t>28 + 21 : 7</a:t>
            </a:r>
            <a:endParaRPr lang="vi-VN" sz="3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36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pt-BR" sz="36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" name="Rectangle 2"/>
          <p:cNvSpPr/>
          <p:nvPr/>
        </p:nvSpPr>
        <p:spPr>
          <a:xfrm>
            <a:off x="4876800" y="4279498"/>
            <a:ext cx="4114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6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pt-BR" sz="3600" dirty="0">
                <a:latin typeface="Times New Roman" pitchFamily="18" charset="0"/>
                <a:cs typeface="Times New Roman" pitchFamily="18" charset="0"/>
              </a:rPr>
              <a:t>(28 + 21) : 7 </a:t>
            </a:r>
            <a:endParaRPr lang="vi-VN" sz="3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36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990600" y="2124164"/>
            <a:ext cx="2525050" cy="16547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  15    x 4 </a:t>
            </a:r>
          </a:p>
          <a:p>
            <a:pPr>
              <a:lnSpc>
                <a:spcPct val="150000"/>
              </a:lnSpc>
            </a:pP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       60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90600" y="4648200"/>
            <a:ext cx="209544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 9 + 24 </a:t>
            </a:r>
          </a:p>
          <a:p>
            <a:pPr>
              <a:lnSpc>
                <a:spcPct val="150000"/>
              </a:lnSpc>
            </a:pP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   33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656686" y="2024586"/>
            <a:ext cx="209544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 28 + 3 </a:t>
            </a:r>
          </a:p>
          <a:p>
            <a:pPr>
              <a:lnSpc>
                <a:spcPct val="150000"/>
              </a:lnSpc>
            </a:pP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   31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68031" y="4800600"/>
            <a:ext cx="2448106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    49  : 7 </a:t>
            </a:r>
          </a:p>
          <a:p>
            <a:pPr>
              <a:lnSpc>
                <a:spcPct val="150000"/>
              </a:lnSpc>
            </a:pP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        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228600"/>
            <a:ext cx="871064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vi-VN" sz="28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vi-VN" sz="28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</a:t>
            </a:r>
            <a:r>
              <a:rPr lang="en-US" sz="28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vi-VN" sz="28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Mua 5 đôi dép cùng loại phải trả 92500 đồng. </a:t>
            </a:r>
            <a:r>
              <a:rPr lang="en-US" sz="28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vi-VN" sz="28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ỏi</a:t>
            </a:r>
            <a:r>
              <a:rPr lang="vi-VN" sz="28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mua 3 </a:t>
            </a:r>
            <a:r>
              <a:rPr lang="en-US" sz="28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vi-VN" sz="28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ôi dép như thế phải trả bao nhiêu tiền ?</a:t>
            </a:r>
            <a:br>
              <a:rPr lang="vi-VN" sz="28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vi-VN" sz="2800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9473" y="1371600"/>
            <a:ext cx="4114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i="1" u="sng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2800" i="1" u="sng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u="sng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2800" i="1" u="sng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đôi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dép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:   92 </a:t>
            </a:r>
            <a:r>
              <a:rPr lang="vi-V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00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đôi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dép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: …….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?</a:t>
            </a:r>
            <a:endParaRPr lang="vi-VN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4834" y="2743200"/>
            <a:ext cx="833916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vi-VN" sz="2800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vi-VN" sz="2800" dirty="0">
                <a:solidFill>
                  <a:srgbClr val="3333FF"/>
                </a:solidFill>
                <a:latin typeface="+mj-lt"/>
              </a:rPr>
              <a:t>Số tiền phải trả cho mỗi đôi dép là:</a:t>
            </a:r>
          </a:p>
          <a:p>
            <a:pPr algn="ctr">
              <a:lnSpc>
                <a:spcPct val="150000"/>
              </a:lnSpc>
            </a:pPr>
            <a:r>
              <a:rPr lang="vi-VN" sz="2800" dirty="0">
                <a:solidFill>
                  <a:srgbClr val="3333FF"/>
                </a:solidFill>
                <a:latin typeface="+mj-lt"/>
              </a:rPr>
              <a:t>92</a:t>
            </a:r>
            <a:r>
              <a:rPr lang="en-US" sz="2800" dirty="0">
                <a:solidFill>
                  <a:srgbClr val="3333FF"/>
                </a:solidFill>
                <a:latin typeface="+mj-lt"/>
              </a:rPr>
              <a:t> </a:t>
            </a:r>
            <a:r>
              <a:rPr lang="vi-VN" sz="2800" dirty="0">
                <a:solidFill>
                  <a:srgbClr val="3333FF"/>
                </a:solidFill>
                <a:latin typeface="+mj-lt"/>
              </a:rPr>
              <a:t>500 : 5 = 18</a:t>
            </a:r>
            <a:r>
              <a:rPr lang="en-US" sz="2800" dirty="0">
                <a:solidFill>
                  <a:srgbClr val="3333FF"/>
                </a:solidFill>
                <a:latin typeface="+mj-lt"/>
              </a:rPr>
              <a:t> </a:t>
            </a:r>
            <a:r>
              <a:rPr lang="vi-VN" sz="2800" dirty="0">
                <a:solidFill>
                  <a:srgbClr val="3333FF"/>
                </a:solidFill>
                <a:latin typeface="+mj-lt"/>
              </a:rPr>
              <a:t>500 (đồng)</a:t>
            </a:r>
            <a:endParaRPr lang="en-US" sz="2800" dirty="0">
              <a:solidFill>
                <a:srgbClr val="3333FF"/>
              </a:solidFill>
              <a:latin typeface="+mj-lt"/>
            </a:endParaRPr>
          </a:p>
          <a:p>
            <a:pPr algn="ctr">
              <a:lnSpc>
                <a:spcPct val="150000"/>
              </a:lnSpc>
            </a:pPr>
            <a:r>
              <a:rPr lang="vi-VN" sz="2800" dirty="0">
                <a:solidFill>
                  <a:srgbClr val="3333FF"/>
                </a:solidFill>
                <a:latin typeface="+mj-lt"/>
              </a:rPr>
              <a:t>Số tiền phải trả cho 3 đôi dép là:</a:t>
            </a:r>
          </a:p>
          <a:p>
            <a:pPr algn="ctr">
              <a:lnSpc>
                <a:spcPct val="150000"/>
              </a:lnSpc>
            </a:pPr>
            <a:r>
              <a:rPr lang="vi-VN" sz="2800" dirty="0">
                <a:solidFill>
                  <a:srgbClr val="3333FF"/>
                </a:solidFill>
                <a:latin typeface="+mj-lt"/>
              </a:rPr>
              <a:t>18</a:t>
            </a:r>
            <a:r>
              <a:rPr lang="en-US" sz="2800" dirty="0">
                <a:solidFill>
                  <a:srgbClr val="3333FF"/>
                </a:solidFill>
                <a:latin typeface="+mj-lt"/>
              </a:rPr>
              <a:t> </a:t>
            </a:r>
            <a:r>
              <a:rPr lang="vi-VN" sz="2800" dirty="0">
                <a:solidFill>
                  <a:srgbClr val="3333FF"/>
                </a:solidFill>
                <a:latin typeface="+mj-lt"/>
              </a:rPr>
              <a:t>500 </a:t>
            </a:r>
            <a:r>
              <a:rPr lang="en-US" sz="2800" dirty="0">
                <a:solidFill>
                  <a:srgbClr val="3333FF"/>
                </a:solidFill>
                <a:latin typeface="+mj-lt"/>
              </a:rPr>
              <a:t> </a:t>
            </a:r>
            <a:r>
              <a:rPr lang="vi-VN" sz="2800" dirty="0">
                <a:solidFill>
                  <a:srgbClr val="3333FF"/>
                </a:solidFill>
                <a:latin typeface="+mj-lt"/>
              </a:rPr>
              <a:t>x 3 = 55</a:t>
            </a:r>
            <a:r>
              <a:rPr lang="en-US" sz="2800" dirty="0">
                <a:solidFill>
                  <a:srgbClr val="3333FF"/>
                </a:solidFill>
                <a:latin typeface="+mj-lt"/>
              </a:rPr>
              <a:t> </a:t>
            </a:r>
            <a:r>
              <a:rPr lang="vi-VN" sz="2800" dirty="0">
                <a:solidFill>
                  <a:srgbClr val="3333FF"/>
                </a:solidFill>
                <a:latin typeface="+mj-lt"/>
              </a:rPr>
              <a:t>500 (đồng)</a:t>
            </a:r>
          </a:p>
          <a:p>
            <a:pPr algn="ctr">
              <a:lnSpc>
                <a:spcPct val="150000"/>
              </a:lnSpc>
            </a:pPr>
            <a:r>
              <a:rPr lang="en-US" sz="2800" dirty="0">
                <a:solidFill>
                  <a:srgbClr val="3333FF"/>
                </a:solidFill>
                <a:latin typeface="+mj-lt"/>
              </a:rPr>
              <a:t>			</a:t>
            </a:r>
            <a:r>
              <a:rPr lang="vi-VN" sz="2800" dirty="0">
                <a:solidFill>
                  <a:srgbClr val="3333FF"/>
                </a:solidFill>
                <a:latin typeface="+mj-lt"/>
              </a:rPr>
              <a:t>Đ</a:t>
            </a:r>
            <a:r>
              <a:rPr lang="en-US" sz="2800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28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vi-VN" sz="2800" dirty="0">
                <a:solidFill>
                  <a:srgbClr val="3333FF"/>
                </a:solidFill>
                <a:latin typeface="+mj-lt"/>
              </a:rPr>
              <a:t>: 55</a:t>
            </a:r>
            <a:r>
              <a:rPr lang="en-US" sz="2800" dirty="0">
                <a:solidFill>
                  <a:srgbClr val="3333FF"/>
                </a:solidFill>
                <a:latin typeface="+mj-lt"/>
              </a:rPr>
              <a:t> </a:t>
            </a:r>
            <a:r>
              <a:rPr lang="vi-VN" sz="2800" dirty="0">
                <a:solidFill>
                  <a:srgbClr val="3333FF"/>
                </a:solidFill>
                <a:latin typeface="+mj-lt"/>
              </a:rPr>
              <a:t>500 đồng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9.0&quot;&gt;&lt;object type=&quot;1&quot; unique_id=&quot;10001&quot;&gt;&lt;object type=&quot;2&quot; unique_id=&quot;10143&quot;&gt;&lt;object type=&quot;3&quot; unique_id=&quot;10145&quot;&gt;&lt;property id=&quot;20148&quot; value=&quot;5&quot;/&gt;&lt;property id=&quot;20300&quot; value=&quot;Slide 2&quot;/&gt;&lt;property id=&quot;20307&quot; value=&quot;262&quot;/&gt;&lt;/object&gt;&lt;object type=&quot;3&quot; unique_id=&quot;10146&quot;&gt;&lt;property id=&quot;20148&quot; value=&quot;5&quot;/&gt;&lt;property id=&quot;20300&quot; value=&quot;Slide 3&quot;/&gt;&lt;property id=&quot;20307&quot; value=&quot;256&quot;/&gt;&lt;/object&gt;&lt;object type=&quot;3&quot; unique_id=&quot;10147&quot;&gt;&lt;property id=&quot;20148&quot; value=&quot;5&quot;/&gt;&lt;property id=&quot;20300&quot; value=&quot;Slide 4&quot;/&gt;&lt;property id=&quot;20307&quot; value=&quot;257&quot;/&gt;&lt;/object&gt;&lt;object type=&quot;3&quot; unique_id=&quot;10148&quot;&gt;&lt;property id=&quot;20148&quot; value=&quot;5&quot;/&gt;&lt;property id=&quot;20300&quot; value=&quot;Slide 5&quot;/&gt;&lt;property id=&quot;20307&quot; value=&quot;258&quot;/&gt;&lt;/object&gt;&lt;object type=&quot;3&quot; unique_id=&quot;10149&quot;&gt;&lt;property id=&quot;20148&quot; value=&quot;5&quot;/&gt;&lt;property id=&quot;20300&quot; value=&quot;Slide 6&quot;/&gt;&lt;property id=&quot;20307&quot; value=&quot;259&quot;/&gt;&lt;/object&gt;&lt;object type=&quot;3&quot; unique_id=&quot;10150&quot;&gt;&lt;property id=&quot;20148&quot; value=&quot;5&quot;/&gt;&lt;property id=&quot;20300&quot; value=&quot;Slide 7&quot;/&gt;&lt;property id=&quot;20307&quot; value=&quot;260&quot;/&gt;&lt;/object&gt;&lt;object type=&quot;3&quot; unique_id=&quot;10151&quot;&gt;&lt;property id=&quot;20148&quot; value=&quot;5&quot;/&gt;&lt;property id=&quot;20300&quot; value=&quot;Slide 8&quot;/&gt;&lt;property id=&quot;20307&quot; value=&quot;263&quot;/&gt;&lt;/object&gt;&lt;object type=&quot;3&quot; unique_id=&quot;10192&quot;&gt;&lt;property id=&quot;20148&quot; value=&quot;5&quot;/&gt;&lt;property id=&quot;20300&quot; value=&quot;Slide 1&quot;/&gt;&lt;property id=&quot;20307&quot; value=&quot;264&quot;/&gt;&lt;/object&gt;&lt;/object&gt;&lt;object type=&quot;8&quot; unique_id=&quot;10161&quot;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8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511</TotalTime>
  <Words>344</Words>
  <Application>Microsoft Office PowerPoint</Application>
  <PresentationFormat>On-screen Show (4:3)</PresentationFormat>
  <Paragraphs>80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Office Theme</vt:lpstr>
      <vt:lpstr>4_Office Theme</vt:lpstr>
      <vt:lpstr>    TOÁN LỚP 3  LUYỆN TẬP CHUNG (TRANG 177)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Case</dc:creator>
  <cp:lastModifiedBy>Nguyen Thang</cp:lastModifiedBy>
  <cp:revision>52</cp:revision>
  <dcterms:created xsi:type="dcterms:W3CDTF">2016-08-17T13:56:10Z</dcterms:created>
  <dcterms:modified xsi:type="dcterms:W3CDTF">2022-05-30T07:00:37Z</dcterms:modified>
</cp:coreProperties>
</file>