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7" r:id="rId3"/>
    <p:sldId id="268" r:id="rId4"/>
    <p:sldId id="269" r:id="rId5"/>
    <p:sldId id="272" r:id="rId6"/>
    <p:sldId id="271" r:id="rId7"/>
    <p:sldId id="275" r:id="rId8"/>
    <p:sldId id="270" r:id="rId9"/>
    <p:sldId id="273" r:id="rId10"/>
    <p:sldId id="276" r:id="rId11"/>
    <p:sldId id="274" r:id="rId12"/>
    <p:sldId id="277" r:id="rId13"/>
    <p:sldId id="279" r:id="rId14"/>
    <p:sldId id="28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99"/>
    <a:srgbClr val="FFFF00"/>
    <a:srgbClr val="FFCCFF"/>
    <a:srgbClr val="FFCCCC"/>
    <a:srgbClr val="003300"/>
    <a:srgbClr val="CC66FF"/>
    <a:srgbClr val="60FF11"/>
    <a:srgbClr val="6666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A22BC-A8F3-4634-B764-4C0B9F15EDE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85D64D-547C-45FA-83D2-41BD9621D3D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nết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chăm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sóc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lớn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6C4951-F8DA-406A-BB01-726C3693DA8E}" type="parTrans" cxnId="{987D2306-5581-42FC-A4CF-3F18F7D944C3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A0B6B8-4738-4792-8F05-AC173B5F4BB3}" type="sibTrans" cxnId="{987D2306-5581-42FC-A4CF-3F18F7D944C3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91A5B9-9286-4FB8-8FD6-28E5B251CDD6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kiểu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Ai (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Cái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gì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con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gì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-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gì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44EF6-A63A-40AD-8B2D-652FDC32D657}" type="parTrans" cxnId="{F8D60A13-8143-430D-B98F-4525B1C6E3CE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609B6D-71F3-484F-9379-119547F201BC}" type="sibTrans" cxnId="{F8D60A13-8143-430D-B98F-4525B1C6E3CE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200AAD-7606-4EDF-9850-70E5D42163DD}">
      <dgm:prSet phldrT="[Text]" custT="1"/>
      <dgm:spPr/>
      <dgm:t>
        <a:bodyPr/>
        <a:lstStyle/>
        <a:p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ngữ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chủ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viết</a:t>
          </a:r>
          <a:endParaRPr lang="en-US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917B3-BC72-4EF2-8753-4F24B6F13DC7}" type="parTrans" cxnId="{D0A89815-A76C-4AFB-9C0C-6D3E4DBB149A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69BB71-50D3-4FFE-8086-804E8398D163}" type="sibTrans" cxnId="{D0A89815-A76C-4AFB-9C0C-6D3E4DBB149A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CDD335-830E-4BE3-BF6F-F542851344C7}" type="pres">
      <dgm:prSet presAssocID="{88DA22BC-A8F3-4634-B764-4C0B9F15ED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C24F425-7FB9-4572-BFA1-F61A92F79CCD}" type="pres">
      <dgm:prSet presAssocID="{88DA22BC-A8F3-4634-B764-4C0B9F15EDE0}" presName="Name1" presStyleCnt="0"/>
      <dgm:spPr/>
    </dgm:pt>
    <dgm:pt modelId="{59DE6A80-3C62-4A40-B115-EEAA629291DE}" type="pres">
      <dgm:prSet presAssocID="{88DA22BC-A8F3-4634-B764-4C0B9F15EDE0}" presName="cycle" presStyleCnt="0"/>
      <dgm:spPr/>
    </dgm:pt>
    <dgm:pt modelId="{7D003B30-2873-41B8-9B84-69BF8232ACEA}" type="pres">
      <dgm:prSet presAssocID="{88DA22BC-A8F3-4634-B764-4C0B9F15EDE0}" presName="srcNode" presStyleLbl="node1" presStyleIdx="0" presStyleCnt="3"/>
      <dgm:spPr/>
    </dgm:pt>
    <dgm:pt modelId="{4FBA6CBF-5A37-4A23-8275-04FF642FA49E}" type="pres">
      <dgm:prSet presAssocID="{88DA22BC-A8F3-4634-B764-4C0B9F15EDE0}" presName="conn" presStyleLbl="parChTrans1D2" presStyleIdx="0" presStyleCnt="1"/>
      <dgm:spPr/>
      <dgm:t>
        <a:bodyPr/>
        <a:lstStyle/>
        <a:p>
          <a:endParaRPr lang="en-US"/>
        </a:p>
      </dgm:t>
    </dgm:pt>
    <dgm:pt modelId="{55529439-C172-447B-989E-7B49D436A51C}" type="pres">
      <dgm:prSet presAssocID="{88DA22BC-A8F3-4634-B764-4C0B9F15EDE0}" presName="extraNode" presStyleLbl="node1" presStyleIdx="0" presStyleCnt="3"/>
      <dgm:spPr/>
    </dgm:pt>
    <dgm:pt modelId="{54766239-34D9-44F5-A468-B70412ACFC6C}" type="pres">
      <dgm:prSet presAssocID="{88DA22BC-A8F3-4634-B764-4C0B9F15EDE0}" presName="dstNode" presStyleLbl="node1" presStyleIdx="0" presStyleCnt="3"/>
      <dgm:spPr/>
    </dgm:pt>
    <dgm:pt modelId="{0A23CD81-4C13-4511-940B-A3B1FF0AF1D2}" type="pres">
      <dgm:prSet presAssocID="{D485D64D-547C-45FA-83D2-41BD9621D3D9}" presName="text_1" presStyleLbl="node1" presStyleIdx="0" presStyleCnt="3" custScaleX="93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B5D4C-E8EA-44C7-8A80-A1B8EC500CAB}" type="pres">
      <dgm:prSet presAssocID="{D485D64D-547C-45FA-83D2-41BD9621D3D9}" presName="accent_1" presStyleCnt="0"/>
      <dgm:spPr/>
    </dgm:pt>
    <dgm:pt modelId="{26BBCA7F-81BF-4CED-9881-8887FF2073B2}" type="pres">
      <dgm:prSet presAssocID="{D485D64D-547C-45FA-83D2-41BD9621D3D9}" presName="accentRepeatNode" presStyleLbl="solidFgAcc1" presStyleIdx="0" presStyleCnt="3"/>
      <dgm:spPr/>
    </dgm:pt>
    <dgm:pt modelId="{233187A9-9D48-497D-838C-0CE3C4ADD19B}" type="pres">
      <dgm:prSet presAssocID="{6191A5B9-9286-4FB8-8FD6-28E5B251CDD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703AB-D413-4845-B430-8FF80483BDD0}" type="pres">
      <dgm:prSet presAssocID="{6191A5B9-9286-4FB8-8FD6-28E5B251CDD6}" presName="accent_2" presStyleCnt="0"/>
      <dgm:spPr/>
    </dgm:pt>
    <dgm:pt modelId="{6C17191C-BABD-44A4-93F4-5F35106AB5F5}" type="pres">
      <dgm:prSet presAssocID="{6191A5B9-9286-4FB8-8FD6-28E5B251CDD6}" presName="accentRepeatNode" presStyleLbl="solidFgAcc1" presStyleIdx="1" presStyleCnt="3"/>
      <dgm:spPr/>
    </dgm:pt>
    <dgm:pt modelId="{A32862EF-7696-4EA8-9643-A9DB37998C10}" type="pres">
      <dgm:prSet presAssocID="{F5200AAD-7606-4EDF-9850-70E5D42163D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72408-2810-4F13-A3CD-DDCD200046BD}" type="pres">
      <dgm:prSet presAssocID="{F5200AAD-7606-4EDF-9850-70E5D42163DD}" presName="accent_3" presStyleCnt="0"/>
      <dgm:spPr/>
    </dgm:pt>
    <dgm:pt modelId="{0E9E51E7-848A-4357-9F63-0E20BE2D0014}" type="pres">
      <dgm:prSet presAssocID="{F5200AAD-7606-4EDF-9850-70E5D42163DD}" presName="accentRepeatNode" presStyleLbl="solidFgAcc1" presStyleIdx="2" presStyleCnt="3"/>
      <dgm:spPr/>
    </dgm:pt>
  </dgm:ptLst>
  <dgm:cxnLst>
    <dgm:cxn modelId="{5BC62A4C-CDAC-4428-A8D6-4AA3FBF9D585}" type="presOf" srcId="{F5200AAD-7606-4EDF-9850-70E5D42163DD}" destId="{A32862EF-7696-4EA8-9643-A9DB37998C10}" srcOrd="0" destOrd="0" presId="urn:microsoft.com/office/officeart/2008/layout/VerticalCurvedList"/>
    <dgm:cxn modelId="{5EA99F40-97C8-4468-BBC2-C9BA933919D0}" type="presOf" srcId="{88DA22BC-A8F3-4634-B764-4C0B9F15EDE0}" destId="{57CDD335-830E-4BE3-BF6F-F542851344C7}" srcOrd="0" destOrd="0" presId="urn:microsoft.com/office/officeart/2008/layout/VerticalCurvedList"/>
    <dgm:cxn modelId="{D0A89815-A76C-4AFB-9C0C-6D3E4DBB149A}" srcId="{88DA22BC-A8F3-4634-B764-4C0B9F15EDE0}" destId="{F5200AAD-7606-4EDF-9850-70E5D42163DD}" srcOrd="2" destOrd="0" parTransId="{156917B3-BC72-4EF2-8753-4F24B6F13DC7}" sibTransId="{8569BB71-50D3-4FFE-8086-804E8398D163}"/>
    <dgm:cxn modelId="{F8D60A13-8143-430D-B98F-4525B1C6E3CE}" srcId="{88DA22BC-A8F3-4634-B764-4C0B9F15EDE0}" destId="{6191A5B9-9286-4FB8-8FD6-28E5B251CDD6}" srcOrd="1" destOrd="0" parTransId="{6A044EF6-A63A-40AD-8B2D-652FDC32D657}" sibTransId="{39609B6D-71F3-484F-9379-119547F201BC}"/>
    <dgm:cxn modelId="{14A86212-5ECE-413C-8151-1AC024AAB4FA}" type="presOf" srcId="{D485D64D-547C-45FA-83D2-41BD9621D3D9}" destId="{0A23CD81-4C13-4511-940B-A3B1FF0AF1D2}" srcOrd="0" destOrd="0" presId="urn:microsoft.com/office/officeart/2008/layout/VerticalCurvedList"/>
    <dgm:cxn modelId="{987D2306-5581-42FC-A4CF-3F18F7D944C3}" srcId="{88DA22BC-A8F3-4634-B764-4C0B9F15EDE0}" destId="{D485D64D-547C-45FA-83D2-41BD9621D3D9}" srcOrd="0" destOrd="0" parTransId="{C06C4951-F8DA-406A-BB01-726C3693DA8E}" sibTransId="{66A0B6B8-4738-4792-8F05-AC173B5F4BB3}"/>
    <dgm:cxn modelId="{F0EC3E13-7617-49C3-B433-52FBF03E6891}" type="presOf" srcId="{6191A5B9-9286-4FB8-8FD6-28E5B251CDD6}" destId="{233187A9-9D48-497D-838C-0CE3C4ADD19B}" srcOrd="0" destOrd="0" presId="urn:microsoft.com/office/officeart/2008/layout/VerticalCurvedList"/>
    <dgm:cxn modelId="{2D5B74E0-32BC-4BC7-B00F-62E465968487}" type="presOf" srcId="{66A0B6B8-4738-4792-8F05-AC173B5F4BB3}" destId="{4FBA6CBF-5A37-4A23-8275-04FF642FA49E}" srcOrd="0" destOrd="0" presId="urn:microsoft.com/office/officeart/2008/layout/VerticalCurvedList"/>
    <dgm:cxn modelId="{6487CE43-CF7D-44D6-A308-B6AF42C0743A}" type="presParOf" srcId="{57CDD335-830E-4BE3-BF6F-F542851344C7}" destId="{7C24F425-7FB9-4572-BFA1-F61A92F79CCD}" srcOrd="0" destOrd="0" presId="urn:microsoft.com/office/officeart/2008/layout/VerticalCurvedList"/>
    <dgm:cxn modelId="{4AF42F83-516D-419B-80E8-AB8E03F7AAEA}" type="presParOf" srcId="{7C24F425-7FB9-4572-BFA1-F61A92F79CCD}" destId="{59DE6A80-3C62-4A40-B115-EEAA629291DE}" srcOrd="0" destOrd="0" presId="urn:microsoft.com/office/officeart/2008/layout/VerticalCurvedList"/>
    <dgm:cxn modelId="{5B698B88-F1EF-42F6-87AD-0EA5FA4B3E94}" type="presParOf" srcId="{59DE6A80-3C62-4A40-B115-EEAA629291DE}" destId="{7D003B30-2873-41B8-9B84-69BF8232ACEA}" srcOrd="0" destOrd="0" presId="urn:microsoft.com/office/officeart/2008/layout/VerticalCurvedList"/>
    <dgm:cxn modelId="{C3C260C0-6873-4D2F-8BC1-1F81C891C22E}" type="presParOf" srcId="{59DE6A80-3C62-4A40-B115-EEAA629291DE}" destId="{4FBA6CBF-5A37-4A23-8275-04FF642FA49E}" srcOrd="1" destOrd="0" presId="urn:microsoft.com/office/officeart/2008/layout/VerticalCurvedList"/>
    <dgm:cxn modelId="{13EA5351-70A9-468D-9DF0-5959BF643383}" type="presParOf" srcId="{59DE6A80-3C62-4A40-B115-EEAA629291DE}" destId="{55529439-C172-447B-989E-7B49D436A51C}" srcOrd="2" destOrd="0" presId="urn:microsoft.com/office/officeart/2008/layout/VerticalCurvedList"/>
    <dgm:cxn modelId="{9B2AF640-BA54-43EE-A467-4DB0C6C7C2E6}" type="presParOf" srcId="{59DE6A80-3C62-4A40-B115-EEAA629291DE}" destId="{54766239-34D9-44F5-A468-B70412ACFC6C}" srcOrd="3" destOrd="0" presId="urn:microsoft.com/office/officeart/2008/layout/VerticalCurvedList"/>
    <dgm:cxn modelId="{29D9A388-26E1-4B66-AABE-FEDF01161295}" type="presParOf" srcId="{7C24F425-7FB9-4572-BFA1-F61A92F79CCD}" destId="{0A23CD81-4C13-4511-940B-A3B1FF0AF1D2}" srcOrd="1" destOrd="0" presId="urn:microsoft.com/office/officeart/2008/layout/VerticalCurvedList"/>
    <dgm:cxn modelId="{466C2F40-41ED-4009-8417-F44EF8BA89C4}" type="presParOf" srcId="{7C24F425-7FB9-4572-BFA1-F61A92F79CCD}" destId="{8BDB5D4C-E8EA-44C7-8A80-A1B8EC500CAB}" srcOrd="2" destOrd="0" presId="urn:microsoft.com/office/officeart/2008/layout/VerticalCurvedList"/>
    <dgm:cxn modelId="{190BCB91-2FD9-42CB-B8D5-8E95EE230138}" type="presParOf" srcId="{8BDB5D4C-E8EA-44C7-8A80-A1B8EC500CAB}" destId="{26BBCA7F-81BF-4CED-9881-8887FF2073B2}" srcOrd="0" destOrd="0" presId="urn:microsoft.com/office/officeart/2008/layout/VerticalCurvedList"/>
    <dgm:cxn modelId="{98256936-607C-4FAB-90D0-B25B816D293B}" type="presParOf" srcId="{7C24F425-7FB9-4572-BFA1-F61A92F79CCD}" destId="{233187A9-9D48-497D-838C-0CE3C4ADD19B}" srcOrd="3" destOrd="0" presId="urn:microsoft.com/office/officeart/2008/layout/VerticalCurvedList"/>
    <dgm:cxn modelId="{4BEB4451-46F8-4C10-B940-B6D255A7DF10}" type="presParOf" srcId="{7C24F425-7FB9-4572-BFA1-F61A92F79CCD}" destId="{515703AB-D413-4845-B430-8FF80483BDD0}" srcOrd="4" destOrd="0" presId="urn:microsoft.com/office/officeart/2008/layout/VerticalCurvedList"/>
    <dgm:cxn modelId="{01BD2B88-59CC-4454-945D-57F25263BD1E}" type="presParOf" srcId="{515703AB-D413-4845-B430-8FF80483BDD0}" destId="{6C17191C-BABD-44A4-93F4-5F35106AB5F5}" srcOrd="0" destOrd="0" presId="urn:microsoft.com/office/officeart/2008/layout/VerticalCurvedList"/>
    <dgm:cxn modelId="{A0E936AF-77CE-4D28-B047-C9B4F033782C}" type="presParOf" srcId="{7C24F425-7FB9-4572-BFA1-F61A92F79CCD}" destId="{A32862EF-7696-4EA8-9643-A9DB37998C10}" srcOrd="5" destOrd="0" presId="urn:microsoft.com/office/officeart/2008/layout/VerticalCurvedList"/>
    <dgm:cxn modelId="{318C5E87-4863-4AFC-BA41-CF46F3CD3C8F}" type="presParOf" srcId="{7C24F425-7FB9-4572-BFA1-F61A92F79CCD}" destId="{9B172408-2810-4F13-A3CD-DDCD200046BD}" srcOrd="6" destOrd="0" presId="urn:microsoft.com/office/officeart/2008/layout/VerticalCurvedList"/>
    <dgm:cxn modelId="{0410597A-02AE-4AA3-AD85-D457E825DD8B}" type="presParOf" srcId="{9B172408-2810-4F13-A3CD-DDCD200046BD}" destId="{0E9E51E7-848A-4357-9F63-0E20BE2D00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A6CBF-5A37-4A23-8275-04FF642FA49E}">
      <dsp:nvSpPr>
        <dsp:cNvPr id="0" name=""/>
        <dsp:cNvSpPr/>
      </dsp:nvSpPr>
      <dsp:spPr>
        <a:xfrm>
          <a:off x="-6185786" y="-946641"/>
          <a:ext cx="7365615" cy="7365615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3CD81-4C13-4511-940B-A3B1FF0AF1D2}">
      <dsp:nvSpPr>
        <dsp:cNvPr id="0" name=""/>
        <dsp:cNvSpPr/>
      </dsp:nvSpPr>
      <dsp:spPr>
        <a:xfrm>
          <a:off x="1001325" y="547233"/>
          <a:ext cx="7063390" cy="1094466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7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Tìm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tính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nết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chỉ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chăm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sóc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lớn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đối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trẻ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1325" y="547233"/>
        <a:ext cx="7063390" cy="1094466"/>
      </dsp:txXfrm>
    </dsp:sp>
    <dsp:sp modelId="{26BBCA7F-81BF-4CED-9881-8887FF2073B2}">
      <dsp:nvSpPr>
        <dsp:cNvPr id="0" name=""/>
        <dsp:cNvSpPr/>
      </dsp:nvSpPr>
      <dsp:spPr>
        <a:xfrm>
          <a:off x="75518" y="410424"/>
          <a:ext cx="1368083" cy="1368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187A9-9D48-497D-838C-0CE3C4ADD19B}">
      <dsp:nvSpPr>
        <dsp:cNvPr id="0" name=""/>
        <dsp:cNvSpPr/>
      </dsp:nvSpPr>
      <dsp:spPr>
        <a:xfrm>
          <a:off x="1157398" y="2188933"/>
          <a:ext cx="7149083" cy="109446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7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kiểu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câu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Ai (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Cái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gì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con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gì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-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gì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7398" y="2188933"/>
        <a:ext cx="7149083" cy="1094466"/>
      </dsp:txXfrm>
    </dsp:sp>
    <dsp:sp modelId="{6C17191C-BABD-44A4-93F4-5F35106AB5F5}">
      <dsp:nvSpPr>
        <dsp:cNvPr id="0" name=""/>
        <dsp:cNvSpPr/>
      </dsp:nvSpPr>
      <dsp:spPr>
        <a:xfrm>
          <a:off x="473356" y="2052124"/>
          <a:ext cx="1368083" cy="1368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862EF-7696-4EA8-9643-A9DB37998C10}">
      <dsp:nvSpPr>
        <dsp:cNvPr id="0" name=""/>
        <dsp:cNvSpPr/>
      </dsp:nvSpPr>
      <dsp:spPr>
        <a:xfrm>
          <a:off x="759559" y="3830633"/>
          <a:ext cx="7546921" cy="109446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73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ngữ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đúng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chủ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viết</a:t>
          </a:r>
          <a:endParaRPr lang="en-US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9559" y="3830633"/>
        <a:ext cx="7546921" cy="1094466"/>
      </dsp:txXfrm>
    </dsp:sp>
    <dsp:sp modelId="{0E9E51E7-848A-4357-9F63-0E20BE2D0014}">
      <dsp:nvSpPr>
        <dsp:cNvPr id="0" name=""/>
        <dsp:cNvSpPr/>
      </dsp:nvSpPr>
      <dsp:spPr>
        <a:xfrm>
          <a:off x="75518" y="3693824"/>
          <a:ext cx="1368083" cy="13680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EE3E2-3F74-4D93-9190-D313F6AA4A0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496CC-D563-4A4A-B740-BCCC6B14E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AA4D8FE-ACE4-4A0B-9E61-2274A36E925D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335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1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6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1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729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78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604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579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95FAD-705A-4D25-B5B9-F5E437BD9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04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8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95FAD-705A-4D25-B5B9-F5E437BD9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01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9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7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95FAD-705A-4D25-B5B9-F5E437BD9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65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6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95FAD-705A-4D25-B5B9-F5E437BD9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13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5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95FAD-705A-4D25-B5B9-F5E437BD9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26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4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95FAD-705A-4D25-B5B9-F5E437BD9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22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95FAD-705A-4D25-B5B9-F5E437BD9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6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95FAD-705A-4D25-B5B9-F5E437BD9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08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95FAD-705A-4D25-B5B9-F5E437BD9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6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0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4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2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6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5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9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2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99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3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4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81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9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4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5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8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3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5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2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7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5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1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09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7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5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1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9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8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76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3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4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46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6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8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7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8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1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0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7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0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5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0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32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2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3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1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0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7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8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85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8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6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6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6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2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2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4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7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2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1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74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9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0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2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0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5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7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4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7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7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5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9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5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1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4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0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7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1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3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6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6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57" r:id="rId3"/>
    <p:sldLayoutId id="2147483756" r:id="rId4"/>
    <p:sldLayoutId id="2147483755" r:id="rId5"/>
    <p:sldLayoutId id="2147483749" r:id="rId6"/>
    <p:sldLayoutId id="2147483748" r:id="rId7"/>
    <p:sldLayoutId id="2147483747" r:id="rId8"/>
    <p:sldLayoutId id="2147483746" r:id="rId9"/>
    <p:sldLayoutId id="2147483745" r:id="rId10"/>
    <p:sldLayoutId id="2147483744" r:id="rId11"/>
    <p:sldLayoutId id="2147483743" r:id="rId12"/>
    <p:sldLayoutId id="2147483741" r:id="rId13"/>
    <p:sldLayoutId id="2147483740" r:id="rId14"/>
    <p:sldLayoutId id="2147483739" r:id="rId15"/>
    <p:sldLayoutId id="2147483738" r:id="rId16"/>
    <p:sldLayoutId id="2147483737" r:id="rId17"/>
    <p:sldLayoutId id="2147483736" r:id="rId18"/>
    <p:sldLayoutId id="2147483735" r:id="rId19"/>
    <p:sldLayoutId id="2147483734" r:id="rId20"/>
    <p:sldLayoutId id="2147483733" r:id="rId21"/>
    <p:sldLayoutId id="2147483732" r:id="rId22"/>
    <p:sldLayoutId id="2147483731" r:id="rId23"/>
    <p:sldLayoutId id="2147483730" r:id="rId24"/>
    <p:sldLayoutId id="2147483729" r:id="rId25"/>
    <p:sldLayoutId id="2147483728" r:id="rId26"/>
    <p:sldLayoutId id="2147483718" r:id="rId27"/>
    <p:sldLayoutId id="2147483717" r:id="rId28"/>
    <p:sldLayoutId id="2147483716" r:id="rId29"/>
    <p:sldLayoutId id="2147483715" r:id="rId30"/>
    <p:sldLayoutId id="2147483714" r:id="rId31"/>
    <p:sldLayoutId id="2147483713" r:id="rId32"/>
    <p:sldLayoutId id="2147483712" r:id="rId33"/>
    <p:sldLayoutId id="2147483704" r:id="rId34"/>
    <p:sldLayoutId id="2147483651" r:id="rId35"/>
    <p:sldLayoutId id="2147483652" r:id="rId36"/>
    <p:sldLayoutId id="2147483760" r:id="rId37"/>
    <p:sldLayoutId id="2147483758" r:id="rId38"/>
    <p:sldLayoutId id="2147483653" r:id="rId39"/>
    <p:sldLayoutId id="2147483654" r:id="rId40"/>
    <p:sldLayoutId id="2147483655" r:id="rId41"/>
    <p:sldLayoutId id="2147483764" r:id="rId42"/>
    <p:sldLayoutId id="2147483763" r:id="rId43"/>
    <p:sldLayoutId id="2147483762" r:id="rId44"/>
    <p:sldLayoutId id="2147483761" r:id="rId45"/>
    <p:sldLayoutId id="2147483759" r:id="rId46"/>
    <p:sldLayoutId id="2147483753" r:id="rId47"/>
    <p:sldLayoutId id="2147483752" r:id="rId48"/>
    <p:sldLayoutId id="2147483751" r:id="rId49"/>
    <p:sldLayoutId id="2147483742" r:id="rId50"/>
    <p:sldLayoutId id="2147483727" r:id="rId51"/>
    <p:sldLayoutId id="2147483726" r:id="rId52"/>
    <p:sldLayoutId id="2147483725" r:id="rId53"/>
    <p:sldLayoutId id="2147483724" r:id="rId54"/>
    <p:sldLayoutId id="2147483723" r:id="rId55"/>
    <p:sldLayoutId id="2147483722" r:id="rId56"/>
    <p:sldLayoutId id="2147483721" r:id="rId57"/>
    <p:sldLayoutId id="2147483720" r:id="rId58"/>
    <p:sldLayoutId id="2147483719" r:id="rId59"/>
    <p:sldLayoutId id="2147483703" r:id="rId60"/>
    <p:sldLayoutId id="2147483702" r:id="rId61"/>
    <p:sldLayoutId id="2147483701" r:id="rId62"/>
    <p:sldLayoutId id="2147483700" r:id="rId63"/>
    <p:sldLayoutId id="2147483699" r:id="rId64"/>
    <p:sldLayoutId id="2147483698" r:id="rId65"/>
    <p:sldLayoutId id="2147483697" r:id="rId66"/>
    <p:sldLayoutId id="2147483696" r:id="rId67"/>
    <p:sldLayoutId id="2147483695" r:id="rId68"/>
    <p:sldLayoutId id="2147483694" r:id="rId69"/>
    <p:sldLayoutId id="2147483693" r:id="rId70"/>
    <p:sldLayoutId id="2147483692" r:id="rId71"/>
    <p:sldLayoutId id="2147483691" r:id="rId72"/>
    <p:sldLayoutId id="2147483690" r:id="rId73"/>
    <p:sldLayoutId id="2147483689" r:id="rId74"/>
    <p:sldLayoutId id="2147483688" r:id="rId75"/>
    <p:sldLayoutId id="2147483687" r:id="rId76"/>
    <p:sldLayoutId id="2147483686" r:id="rId77"/>
    <p:sldLayoutId id="2147483685" r:id="rId78"/>
    <p:sldLayoutId id="2147483684" r:id="rId79"/>
    <p:sldLayoutId id="2147483683" r:id="rId80"/>
    <p:sldLayoutId id="2147483682" r:id="rId81"/>
    <p:sldLayoutId id="2147483681" r:id="rId82"/>
    <p:sldLayoutId id="2147483680" r:id="rId83"/>
    <p:sldLayoutId id="2147483679" r:id="rId84"/>
    <p:sldLayoutId id="2147483678" r:id="rId85"/>
    <p:sldLayoutId id="2147483677" r:id="rId86"/>
    <p:sldLayoutId id="2147483676" r:id="rId87"/>
    <p:sldLayoutId id="2147483675" r:id="rId88"/>
    <p:sldLayoutId id="2147483674" r:id="rId89"/>
    <p:sldLayoutId id="2147483673" r:id="rId90"/>
    <p:sldLayoutId id="2147483672" r:id="rId91"/>
    <p:sldLayoutId id="2147483671" r:id="rId92"/>
    <p:sldLayoutId id="2147483670" r:id="rId93"/>
    <p:sldLayoutId id="2147483669" r:id="rId94"/>
    <p:sldLayoutId id="2147483668" r:id="rId95"/>
    <p:sldLayoutId id="2147483667" r:id="rId96"/>
    <p:sldLayoutId id="2147483666" r:id="rId97"/>
    <p:sldLayoutId id="2147483665" r:id="rId98"/>
    <p:sldLayoutId id="2147483664" r:id="rId99"/>
    <p:sldLayoutId id="2147483663" r:id="rId100"/>
    <p:sldLayoutId id="2147483662" r:id="rId101"/>
    <p:sldLayoutId id="2147483661" r:id="rId102"/>
    <p:sldLayoutId id="2147483660" r:id="rId103"/>
    <p:sldLayoutId id="2147483656" r:id="rId104"/>
    <p:sldLayoutId id="2147483657" r:id="rId105"/>
    <p:sldLayoutId id="2147483658" r:id="rId106"/>
    <p:sldLayoutId id="2147483659" r:id="rId107"/>
    <p:sldLayoutId id="2147483705" r:id="rId108"/>
    <p:sldLayoutId id="2147483754" r:id="rId109"/>
    <p:sldLayoutId id="2147483750" r:id="rId110"/>
    <p:sldLayoutId id="2147483711" r:id="rId111"/>
    <p:sldLayoutId id="2147483710" r:id="rId112"/>
    <p:sldLayoutId id="2147483709" r:id="rId113"/>
    <p:sldLayoutId id="2147483708" r:id="rId114"/>
    <p:sldLayoutId id="2147483707" r:id="rId115"/>
    <p:sldLayoutId id="2147483706" r:id="rId1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8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548467" y="1172634"/>
            <a:ext cx="7713133" cy="243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5333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TỪ VÀ CÂU 3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TUẦN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70217" y="322217"/>
            <a:ext cx="632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TRƯỜNG TIỂU HỌC NGỌC LÂM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19749" y="4519749"/>
            <a:ext cx="547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GV: NGUYỄN LAN PHƯƠNG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419875"/>
              </p:ext>
            </p:extLst>
          </p:nvPr>
        </p:nvGraphicFramePr>
        <p:xfrm>
          <a:off x="1111248" y="2114550"/>
          <a:ext cx="10042527" cy="2807829"/>
        </p:xfrm>
        <a:graphic>
          <a:graphicData uri="http://schemas.openxmlformats.org/drawingml/2006/table">
            <a:tbl>
              <a:tblPr/>
              <a:tblGrid>
                <a:gridCol w="359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Bộ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phận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TLCH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en-US" alt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“Ai (</a:t>
                      </a:r>
                      <a:r>
                        <a:rPr lang="en-US" altLang="en-US" sz="28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r>
                        <a:rPr lang="en-US" alt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alt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con </a:t>
                      </a:r>
                      <a:r>
                        <a:rPr lang="en-US" altLang="en-US" sz="28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alt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)?”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Bộ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phận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TLCH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alt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-US" altLang="en-US" sz="28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alt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8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altLang="en-US" sz="2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a)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Thiếu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nhi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măng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non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đất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nước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b)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Chúng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em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học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sinh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tiểu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học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c)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Chích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bông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là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bạn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trẻ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607302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3500" y="342901"/>
            <a:ext cx="7210425" cy="6731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en-US" altLang="en-US" sz="2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các bộ phận của câu</a:t>
            </a:r>
            <a:endParaRPr lang="en-US" alt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85949" y="882651"/>
            <a:ext cx="7010401" cy="12318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Char char="-"/>
            </a:pP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“Ai (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)?”.</a:t>
            </a:r>
          </a:p>
          <a:p>
            <a:pPr marL="609600" indent="-609600">
              <a:buFontTx/>
              <a:buChar char="-"/>
            </a:pP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“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894" y="5564975"/>
            <a:ext cx="25527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564975"/>
            <a:ext cx="78105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825" y="5564975"/>
            <a:ext cx="25527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57650" y="5734740"/>
            <a:ext cx="514350" cy="18369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2468541" y="4161872"/>
            <a:ext cx="233407" cy="2067718"/>
          </a:xfrm>
          <a:prstGeom prst="leftBrace">
            <a:avLst>
              <a:gd name="adj1" fmla="val 105762"/>
              <a:gd name="adj2" fmla="val 51171"/>
            </a:avLst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16200000">
            <a:off x="7088740" y="3542081"/>
            <a:ext cx="271948" cy="3343274"/>
          </a:xfrm>
          <a:prstGeom prst="leftBrace">
            <a:avLst>
              <a:gd name="adj1" fmla="val 105762"/>
              <a:gd name="adj2" fmla="val 51171"/>
            </a:avLst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16200000">
            <a:off x="4948518" y="4806001"/>
            <a:ext cx="140724" cy="741360"/>
          </a:xfrm>
          <a:prstGeom prst="leftBrace">
            <a:avLst>
              <a:gd name="adj1" fmla="val 105762"/>
              <a:gd name="adj2" fmla="val 51171"/>
            </a:avLst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5648325" y="5667473"/>
            <a:ext cx="381000" cy="353455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07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983" t="56889" r="19086" b="11708"/>
          <a:stretch/>
        </p:blipFill>
        <p:spPr>
          <a:xfrm>
            <a:off x="771524" y="1181099"/>
            <a:ext cx="10763251" cy="27989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9884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65590"/>
            <a:ext cx="8810625" cy="692150"/>
          </a:xfrm>
          <a:solidFill>
            <a:srgbClr val="660066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8750" y="1428750"/>
            <a:ext cx="960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0" y="2011595"/>
            <a:ext cx="960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50" y="2725227"/>
            <a:ext cx="9601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alt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2106801"/>
            <a:ext cx="898207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8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4999" y="3516545"/>
            <a:ext cx="898207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alt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4999" y="5356026"/>
            <a:ext cx="890587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alt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sz="28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8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291" y="4855325"/>
            <a:ext cx="1524622" cy="152462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57659" y="3869746"/>
            <a:ext cx="4371975" cy="1721429"/>
            <a:chOff x="7820023" y="2205621"/>
            <a:chExt cx="4371975" cy="2245728"/>
          </a:xfrm>
        </p:grpSpPr>
        <p:sp>
          <p:nvSpPr>
            <p:cNvPr id="14" name="Cloud Callout 13"/>
            <p:cNvSpPr/>
            <p:nvPr/>
          </p:nvSpPr>
          <p:spPr>
            <a:xfrm>
              <a:off x="7820023" y="2205621"/>
              <a:ext cx="4371975" cy="2245728"/>
            </a:xfrm>
            <a:prstGeom prst="cloudCallout">
              <a:avLst>
                <a:gd name="adj1" fmla="val -57216"/>
                <a:gd name="adj2" fmla="val 4145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89130" y="2688305"/>
              <a:ext cx="35385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400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endPara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21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135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5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0039 0.230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6"/>
            <a:ext cx="12192000" cy="6868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04" y="1261457"/>
            <a:ext cx="9118733" cy="378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603336" y="2115128"/>
            <a:ext cx="579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(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7085" y="2984247"/>
            <a:ext cx="25527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6391" y="2984247"/>
            <a:ext cx="78105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8016" y="2984247"/>
            <a:ext cx="25527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515841" y="3154012"/>
            <a:ext cx="514350" cy="18369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7106516" y="3086745"/>
            <a:ext cx="381000" cy="353455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9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11000" cy="66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1556329"/>
            <a:ext cx="6324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VẬN DỤNG – TIẾP NỐI: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6582" y="2426856"/>
            <a:ext cx="80010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32" indent="-742932" algn="just">
              <a:buFontTx/>
              <a:buAutoNum type="arabicPeriod"/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tục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thêm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ngữ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thuộc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chủ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đề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Thiếu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nhi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742932" indent="-742932" algn="just">
              <a:buFontTx/>
              <a:buAutoNum type="arabicPeriod"/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Vận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theo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mẫu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Ai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742932" indent="-742932" algn="just">
              <a:buFontTx/>
              <a:buAutoNum type="arabicPeriod"/>
              <a:defRPr/>
            </a:pP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sánh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–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Dấu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chấm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3751" cy="699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WordArt 6"/>
          <p:cNvSpPr>
            <a:spLocks noChangeArrowheads="1" noChangeShapeType="1" noTextEdit="1"/>
          </p:cNvSpPr>
          <p:nvPr/>
        </p:nvSpPr>
        <p:spPr bwMode="auto">
          <a:xfrm>
            <a:off x="2168524" y="1428750"/>
            <a:ext cx="8026400" cy="18510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8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 NGỮ VỀ THIẾU </a:t>
            </a:r>
            <a:r>
              <a:rPr lang="en-US" sz="8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</a:p>
          <a:p>
            <a:pPr algn="ctr">
              <a:lnSpc>
                <a:spcPct val="150000"/>
              </a:lnSpc>
            </a:pPr>
            <a:r>
              <a:rPr lang="en-US" sz="8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 TẬP CÂU : AI LÀ GÌ?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998257" y="3664891"/>
            <a:ext cx="6366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i="1" dirty="0" err="1">
                <a:solidFill>
                  <a:srgbClr val="CC0000"/>
                </a:solidFill>
              </a:rPr>
              <a:t>Trang</a:t>
            </a:r>
            <a:r>
              <a:rPr lang="en-US" altLang="en-US" sz="2400" b="1" i="1" dirty="0">
                <a:solidFill>
                  <a:srgbClr val="CC0000"/>
                </a:solidFill>
              </a:rPr>
              <a:t> </a:t>
            </a:r>
            <a:r>
              <a:rPr lang="en-US" altLang="en-US" sz="2400" b="1" i="1" dirty="0" smtClean="0">
                <a:solidFill>
                  <a:srgbClr val="CC0000"/>
                </a:solidFill>
              </a:rPr>
              <a:t>16 </a:t>
            </a:r>
            <a:r>
              <a:rPr lang="en-US" altLang="en-US" sz="2400" b="1" i="1" dirty="0">
                <a:solidFill>
                  <a:srgbClr val="CC0000"/>
                </a:solidFill>
              </a:rPr>
              <a:t>– SGK </a:t>
            </a:r>
            <a:r>
              <a:rPr lang="en-US" altLang="en-US" sz="2400" b="1" i="1" dirty="0" err="1">
                <a:solidFill>
                  <a:srgbClr val="CC0000"/>
                </a:solidFill>
              </a:rPr>
              <a:t>Tiếng</a:t>
            </a:r>
            <a:r>
              <a:rPr lang="en-US" altLang="en-US" sz="2400" b="1" i="1" dirty="0">
                <a:solidFill>
                  <a:srgbClr val="CC0000"/>
                </a:solidFill>
              </a:rPr>
              <a:t> </a:t>
            </a:r>
            <a:r>
              <a:rPr lang="en-US" altLang="en-US" sz="2400" b="1" i="1" dirty="0" err="1">
                <a:solidFill>
                  <a:srgbClr val="CC0000"/>
                </a:solidFill>
              </a:rPr>
              <a:t>Việt</a:t>
            </a:r>
            <a:endParaRPr lang="en-US" altLang="en-US" sz="2400" b="1" i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838200" y="3022600"/>
            <a:ext cx="2438400" cy="7112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003" name="Title 3"/>
          <p:cNvSpPr txBox="1">
            <a:spLocks noChangeArrowheads="1"/>
          </p:cNvSpPr>
          <p:nvPr/>
        </p:nvSpPr>
        <p:spPr bwMode="auto">
          <a:xfrm>
            <a:off x="812800" y="3022601"/>
            <a:ext cx="24384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5" tIns="45683" rIns="91365" bIns="45683" anchor="ctr"/>
          <a:lstStyle>
            <a:lvl1pPr>
              <a:defRPr sz="2000"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4857068"/>
              </p:ext>
            </p:extLst>
          </p:nvPr>
        </p:nvGraphicFramePr>
        <p:xfrm>
          <a:off x="2895600" y="533400"/>
          <a:ext cx="8382000" cy="5472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54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11000" cy="66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400" y="1371601"/>
            <a:ext cx="4343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HOẠT ĐỘNG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0700" y="2305306"/>
            <a:ext cx="85344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TỪ NGỮ VỀ THIẾU NHI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4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75" t="13876" r="1444" b="36330"/>
          <a:stretch/>
        </p:blipFill>
        <p:spPr>
          <a:xfrm>
            <a:off x="1086716" y="633159"/>
            <a:ext cx="10419484" cy="30437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969" y="4980358"/>
            <a:ext cx="1524622" cy="152462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872160" y="3821215"/>
            <a:ext cx="4081466" cy="1921454"/>
            <a:chOff x="7820023" y="2205621"/>
            <a:chExt cx="4371975" cy="2245728"/>
          </a:xfrm>
          <a:solidFill>
            <a:srgbClr val="FFFF00"/>
          </a:solidFill>
        </p:grpSpPr>
        <p:sp>
          <p:nvSpPr>
            <p:cNvPr id="5" name="Cloud Callout 4"/>
            <p:cNvSpPr/>
            <p:nvPr/>
          </p:nvSpPr>
          <p:spPr>
            <a:xfrm>
              <a:off x="7820023" y="2205621"/>
              <a:ext cx="4371975" cy="2245728"/>
            </a:xfrm>
            <a:prstGeom prst="cloudCallout">
              <a:avLst>
                <a:gd name="adj1" fmla="val -56283"/>
                <a:gd name="adj2" fmla="val 50876"/>
              </a:avLst>
            </a:prstGeom>
            <a:grpFill/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53597" y="2627033"/>
              <a:ext cx="2805816" cy="140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2400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endPara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396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5" y="823474"/>
            <a:ext cx="3971926" cy="450029"/>
          </a:xfrm>
          <a:solidFill>
            <a:srgbClr val="660066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sz="3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graphicFrame>
        <p:nvGraphicFramePr>
          <p:cNvPr id="8252" name="Group 6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91604122"/>
              </p:ext>
            </p:extLst>
          </p:nvPr>
        </p:nvGraphicFramePr>
        <p:xfrm>
          <a:off x="558797" y="1586707"/>
          <a:ext cx="10894293" cy="4768850"/>
        </p:xfrm>
        <a:graphic>
          <a:graphicData uri="http://schemas.openxmlformats.org/drawingml/2006/table">
            <a:tbl>
              <a:tblPr/>
              <a:tblGrid>
                <a:gridCol w="4442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a)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Chỉ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trẻ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em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b)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Chỉ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tính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nết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trẻ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em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EA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c)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Chỉ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tình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cảm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hoặc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sự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chăm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sóc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lớn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đối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trẻ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</a:rPr>
                        <a:t>em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14" name="Text Box 39"/>
          <p:cNvSpPr txBox="1">
            <a:spLocks noChangeArrowheads="1"/>
          </p:cNvSpPr>
          <p:nvPr/>
        </p:nvSpPr>
        <p:spPr bwMode="auto">
          <a:xfrm>
            <a:off x="7543800" y="25908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5202669" y="1877906"/>
            <a:ext cx="20504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 smtClean="0">
                <a:solidFill>
                  <a:srgbClr val="FF0000"/>
                </a:solidFill>
              </a:rPr>
              <a:t>thiếu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niên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5116945" y="3232775"/>
            <a:ext cx="23030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ngoan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ngoãn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117" name="Text Box 42"/>
          <p:cNvSpPr txBox="1">
            <a:spLocks noChangeArrowheads="1"/>
          </p:cNvSpPr>
          <p:nvPr/>
        </p:nvSpPr>
        <p:spPr bwMode="auto">
          <a:xfrm>
            <a:off x="4114800" y="61722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5091545" y="4462143"/>
            <a:ext cx="2161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</a:rPr>
              <a:t>thương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yêu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 Box 43"/>
          <p:cNvSpPr txBox="1">
            <a:spLocks noChangeArrowheads="1"/>
          </p:cNvSpPr>
          <p:nvPr/>
        </p:nvSpPr>
        <p:spPr bwMode="auto">
          <a:xfrm>
            <a:off x="5091545" y="4462143"/>
            <a:ext cx="61929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2060"/>
                </a:solidFill>
              </a:rPr>
              <a:t>                   , </a:t>
            </a:r>
            <a:r>
              <a:rPr lang="en-US" altLang="en-US" sz="2800" dirty="0" err="1">
                <a:solidFill>
                  <a:srgbClr val="002060"/>
                </a:solidFill>
              </a:rPr>
              <a:t>yêu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quý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quý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mến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quan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tâm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nâng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đỡ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nâng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niu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chăm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sóc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chăm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bẵm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chăm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chút</a:t>
            </a:r>
            <a:r>
              <a:rPr lang="en-US" altLang="en-US" sz="2800" dirty="0">
                <a:solidFill>
                  <a:srgbClr val="002060"/>
                </a:solidFill>
              </a:rPr>
              <a:t>, lo </a:t>
            </a:r>
            <a:r>
              <a:rPr lang="en-US" altLang="en-US" sz="2800" dirty="0" err="1" smtClean="0">
                <a:solidFill>
                  <a:srgbClr val="002060"/>
                </a:solidFill>
              </a:rPr>
              <a:t>lắng</a:t>
            </a:r>
            <a:r>
              <a:rPr lang="en-US" altLang="en-US" sz="2800" dirty="0" smtClean="0">
                <a:solidFill>
                  <a:srgbClr val="002060"/>
                </a:solidFill>
              </a:rPr>
              <a:t>, …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5091545" y="3232775"/>
            <a:ext cx="61929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2060"/>
                </a:solidFill>
              </a:rPr>
              <a:t>                      , </a:t>
            </a:r>
            <a:r>
              <a:rPr lang="en-US" altLang="en-US" sz="2800" dirty="0" err="1">
                <a:solidFill>
                  <a:srgbClr val="002060"/>
                </a:solidFill>
              </a:rPr>
              <a:t>lễ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phép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ngây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thơ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hiền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lành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thật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</a:rPr>
              <a:t>thà</a:t>
            </a:r>
            <a:r>
              <a:rPr lang="en-US" altLang="en-US" sz="2800" dirty="0" smtClean="0">
                <a:solidFill>
                  <a:srgbClr val="002060"/>
                </a:solidFill>
              </a:rPr>
              <a:t>, …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5091545" y="1866922"/>
            <a:ext cx="61929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2060"/>
                </a:solidFill>
              </a:rPr>
              <a:t>                 , </a:t>
            </a:r>
            <a:r>
              <a:rPr lang="en-US" altLang="en-US" sz="2800" dirty="0" err="1">
                <a:solidFill>
                  <a:srgbClr val="002060"/>
                </a:solidFill>
              </a:rPr>
              <a:t>nhi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đồng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trẻ</a:t>
            </a:r>
            <a:r>
              <a:rPr lang="en-US" altLang="en-US" sz="2800" dirty="0">
                <a:solidFill>
                  <a:srgbClr val="002060"/>
                </a:solidFill>
              </a:rPr>
              <a:t> con, </a:t>
            </a:r>
            <a:r>
              <a:rPr lang="en-US" altLang="en-US" sz="2800" dirty="0" err="1">
                <a:solidFill>
                  <a:srgbClr val="002060"/>
                </a:solidFill>
              </a:rPr>
              <a:t>trẻ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nhỏ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trẻ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</a:rPr>
              <a:t>em</a:t>
            </a:r>
            <a:r>
              <a:rPr lang="en-US" altLang="en-US" sz="2800" dirty="0" smtClean="0">
                <a:solidFill>
                  <a:srgbClr val="002060"/>
                </a:solidFill>
              </a:rPr>
              <a:t>, …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56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11000" cy="66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2875" y="1533526"/>
            <a:ext cx="4343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HOẠT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ĐỘNG 2 :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0700" y="2316174"/>
            <a:ext cx="8534400" cy="98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 TẬP CÂU : AI LÀ GÌ?</a:t>
            </a:r>
          </a:p>
        </p:txBody>
      </p:sp>
    </p:spTree>
    <p:extLst>
      <p:ext uri="{BB962C8B-B14F-4D97-AF65-F5344CB8AC3E}">
        <p14:creationId xmlns:p14="http://schemas.microsoft.com/office/powerpoint/2010/main" val="26405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96" t="10267" r="5502" b="16468"/>
          <a:stretch/>
        </p:blipFill>
        <p:spPr>
          <a:xfrm>
            <a:off x="1095376" y="766899"/>
            <a:ext cx="10067924" cy="44767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069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9225" y="771526"/>
            <a:ext cx="7210425" cy="673100"/>
          </a:xfrm>
          <a:noFill/>
        </p:spPr>
        <p:txBody>
          <a:bodyPr/>
          <a:lstStyle/>
          <a:p>
            <a:pPr eaLnBrk="1" hangingPunct="1"/>
            <a:r>
              <a:rPr lang="en-US" altLang="en-US" sz="2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endParaRPr lang="en-US" altLang="en-U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24049" y="1444626"/>
            <a:ext cx="7010401" cy="1231899"/>
          </a:xfrm>
          <a:noFill/>
        </p:spPr>
        <p:txBody>
          <a:bodyPr>
            <a:normAutofit/>
          </a:bodyPr>
          <a:lstStyle/>
          <a:p>
            <a:pPr marL="609600" indent="-609600">
              <a:buFontTx/>
              <a:buChar char="-"/>
            </a:pP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“Ai (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)?”.</a:t>
            </a:r>
          </a:p>
          <a:p>
            <a:pPr marL="609600" indent="-609600">
              <a:buFontTx/>
              <a:buChar char="-"/>
            </a:pP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“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?”.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00149" y="2728867"/>
            <a:ext cx="7867652" cy="2430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150000"/>
              </a:lnSpc>
              <a:buFontTx/>
              <a:buAutoNum type="alphaLcParenR"/>
            </a:pP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măng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609600">
              <a:lnSpc>
                <a:spcPct val="150000"/>
              </a:lnSpc>
              <a:buFontTx/>
              <a:buAutoNum type="alphaLcParenR"/>
            </a:pP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609600">
              <a:lnSpc>
                <a:spcPct val="150000"/>
              </a:lnSpc>
              <a:buFontTx/>
              <a:buAutoNum type="alphaLcParenR"/>
            </a:pP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Chích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66773" y="5332274"/>
            <a:ext cx="10677525" cy="11112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“Ai (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)?”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?”</a:t>
            </a:r>
            <a:endParaRPr lang="en-US" altLang="en-US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453" y="-79996"/>
            <a:ext cx="1524622" cy="15246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820023" y="2205621"/>
            <a:ext cx="4371975" cy="1969390"/>
            <a:chOff x="7820023" y="2205621"/>
            <a:chExt cx="4371975" cy="2245728"/>
          </a:xfrm>
        </p:grpSpPr>
        <p:sp>
          <p:nvSpPr>
            <p:cNvPr id="8" name="Cloud Callout 7"/>
            <p:cNvSpPr/>
            <p:nvPr/>
          </p:nvSpPr>
          <p:spPr>
            <a:xfrm>
              <a:off x="7820023" y="2205621"/>
              <a:ext cx="4371975" cy="2245728"/>
            </a:xfrm>
            <a:prstGeom prst="cloudCallout">
              <a:avLst>
                <a:gd name="adj1" fmla="val 30366"/>
                <a:gd name="adj2" fmla="val -78314"/>
              </a:avLst>
            </a:prstGeom>
            <a:gradFill rotWithShape="1">
              <a:gsLst>
                <a:gs pos="0">
                  <a:srgbClr val="BBE0E3">
                    <a:tint val="50000"/>
                    <a:satMod val="300000"/>
                  </a:srgbClr>
                </a:gs>
                <a:gs pos="35000">
                  <a:srgbClr val="BBE0E3">
                    <a:tint val="37000"/>
                    <a:satMod val="300000"/>
                  </a:srgbClr>
                </a:gs>
                <a:gs pos="100000">
                  <a:srgbClr val="BBE0E3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BBE0E3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329610" y="2619285"/>
              <a:ext cx="3352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4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endPara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924049" y="3338009"/>
            <a:ext cx="1428751" cy="1161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67099" y="3349623"/>
            <a:ext cx="4162426" cy="64585"/>
            <a:chOff x="2743200" y="1752600"/>
            <a:chExt cx="5257800" cy="76200"/>
          </a:xfrm>
        </p:grpSpPr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2743200" y="1828800"/>
              <a:ext cx="5257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2743200" y="1752600"/>
              <a:ext cx="5257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2071686" y="4140155"/>
            <a:ext cx="1428751" cy="1161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614736" y="4116282"/>
            <a:ext cx="3081338" cy="58729"/>
            <a:chOff x="2743200" y="1752600"/>
            <a:chExt cx="5257800" cy="76200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2743200" y="1828800"/>
              <a:ext cx="5257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2743200" y="1752600"/>
              <a:ext cx="5257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2071686" y="4898395"/>
            <a:ext cx="1614489" cy="209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881436" y="4900484"/>
            <a:ext cx="2786064" cy="64584"/>
            <a:chOff x="2743200" y="1752600"/>
            <a:chExt cx="5257800" cy="76200"/>
          </a:xfrm>
        </p:grpSpPr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743200" y="1828800"/>
              <a:ext cx="5257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743200" y="1752600"/>
              <a:ext cx="5257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6255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5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26402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612</Words>
  <Application>Microsoft Office PowerPoint</Application>
  <PresentationFormat>Widescreen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Bài 1 : Tìm các từ :</vt:lpstr>
      <vt:lpstr>PowerPoint Presentation</vt:lpstr>
      <vt:lpstr>PowerPoint Presentation</vt:lpstr>
      <vt:lpstr>Bài 2: Tìm các bộ phận của câu</vt:lpstr>
      <vt:lpstr>PowerPoint Presentation</vt:lpstr>
      <vt:lpstr>PowerPoint Presentation</vt:lpstr>
      <vt:lpstr>Bài 3: Đặt câu hỏi cho các bộ phận câu in đậm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61</cp:revision>
  <dcterms:created xsi:type="dcterms:W3CDTF">2020-06-04T14:43:48Z</dcterms:created>
  <dcterms:modified xsi:type="dcterms:W3CDTF">2021-10-28T07:44:46Z</dcterms:modified>
</cp:coreProperties>
</file>