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</p:sldMasterIdLst>
  <p:notesMasterIdLst>
    <p:notesMasterId r:id="rId26"/>
  </p:notesMasterIdLst>
  <p:sldIdLst>
    <p:sldId id="256" r:id="rId2"/>
    <p:sldId id="310" r:id="rId3"/>
    <p:sldId id="311" r:id="rId4"/>
    <p:sldId id="257" r:id="rId5"/>
    <p:sldId id="263" r:id="rId6"/>
    <p:sldId id="313" r:id="rId7"/>
    <p:sldId id="261" r:id="rId8"/>
    <p:sldId id="258" r:id="rId9"/>
    <p:sldId id="312" r:id="rId10"/>
    <p:sldId id="314" r:id="rId11"/>
    <p:sldId id="315" r:id="rId12"/>
    <p:sldId id="316" r:id="rId13"/>
    <p:sldId id="259" r:id="rId14"/>
    <p:sldId id="325" r:id="rId15"/>
    <p:sldId id="317" r:id="rId16"/>
    <p:sldId id="318" r:id="rId17"/>
    <p:sldId id="320" r:id="rId18"/>
    <p:sldId id="266" r:id="rId19"/>
    <p:sldId id="267" r:id="rId20"/>
    <p:sldId id="321" r:id="rId21"/>
    <p:sldId id="322" r:id="rId22"/>
    <p:sldId id="323" r:id="rId23"/>
    <p:sldId id="324" r:id="rId24"/>
    <p:sldId id="334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8C91A5-ACBD-41E8-837A-6CEF5EC9113B}">
  <a:tblStyle styleId="{0E8C91A5-ACBD-41E8-837A-6CEF5EC9113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ed3401ed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ed3401ed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10580015cdb_1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10580015cdb_1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106d942e3c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106d942e3c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e1d838b62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e1d838b62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106d942e3ce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106d942e3ce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2"/>
          <p:cNvGrpSpPr/>
          <p:nvPr/>
        </p:nvGrpSpPr>
        <p:grpSpPr>
          <a:xfrm>
            <a:off x="5678408" y="4285242"/>
            <a:ext cx="629316" cy="533062"/>
            <a:chOff x="5678408" y="4285242"/>
            <a:chExt cx="629316" cy="533062"/>
          </a:xfrm>
        </p:grpSpPr>
        <p:sp>
          <p:nvSpPr>
            <p:cNvPr id="13" name="Google Shape;13;p2"/>
            <p:cNvSpPr/>
            <p:nvPr/>
          </p:nvSpPr>
          <p:spPr>
            <a:xfrm rot="-1258647">
              <a:off x="5732063" y="4428202"/>
              <a:ext cx="280137" cy="351609"/>
            </a:xfrm>
            <a:custGeom>
              <a:avLst/>
              <a:gdLst/>
              <a:ahLst/>
              <a:cxnLst/>
              <a:rect l="l" t="t" r="r" b="b"/>
              <a:pathLst>
                <a:path w="23709" h="29758" extrusionOk="0">
                  <a:moveTo>
                    <a:pt x="15563" y="0"/>
                  </a:moveTo>
                  <a:cubicBezTo>
                    <a:pt x="14438" y="5593"/>
                    <a:pt x="13192" y="10851"/>
                    <a:pt x="11459" y="16322"/>
                  </a:cubicBezTo>
                  <a:cubicBezTo>
                    <a:pt x="10517" y="10821"/>
                    <a:pt x="9696" y="6231"/>
                    <a:pt x="8420" y="1793"/>
                  </a:cubicBezTo>
                  <a:lnTo>
                    <a:pt x="669" y="1185"/>
                  </a:lnTo>
                  <a:cubicBezTo>
                    <a:pt x="152" y="5927"/>
                    <a:pt x="0" y="10183"/>
                    <a:pt x="0" y="14529"/>
                  </a:cubicBezTo>
                  <a:cubicBezTo>
                    <a:pt x="0" y="19028"/>
                    <a:pt x="182" y="23648"/>
                    <a:pt x="334" y="28997"/>
                  </a:cubicBezTo>
                  <a:lnTo>
                    <a:pt x="5775" y="29484"/>
                  </a:lnTo>
                  <a:cubicBezTo>
                    <a:pt x="5319" y="21155"/>
                    <a:pt x="5076" y="14286"/>
                    <a:pt x="4894" y="6717"/>
                  </a:cubicBezTo>
                  <a:lnTo>
                    <a:pt x="4894" y="6717"/>
                  </a:lnTo>
                  <a:lnTo>
                    <a:pt x="5228" y="6748"/>
                  </a:lnTo>
                  <a:cubicBezTo>
                    <a:pt x="6961" y="14012"/>
                    <a:pt x="7721" y="19119"/>
                    <a:pt x="9544" y="26292"/>
                  </a:cubicBezTo>
                  <a:lnTo>
                    <a:pt x="13283" y="26627"/>
                  </a:lnTo>
                  <a:cubicBezTo>
                    <a:pt x="15623" y="18906"/>
                    <a:pt x="16779" y="13161"/>
                    <a:pt x="18268" y="7265"/>
                  </a:cubicBezTo>
                  <a:lnTo>
                    <a:pt x="18572" y="7173"/>
                  </a:lnTo>
                  <a:lnTo>
                    <a:pt x="18572" y="7173"/>
                  </a:lnTo>
                  <a:cubicBezTo>
                    <a:pt x="18420" y="14408"/>
                    <a:pt x="18329" y="22219"/>
                    <a:pt x="17660" y="29210"/>
                  </a:cubicBezTo>
                  <a:lnTo>
                    <a:pt x="23314" y="29757"/>
                  </a:lnTo>
                  <a:cubicBezTo>
                    <a:pt x="23709" y="25198"/>
                    <a:pt x="23709" y="20092"/>
                    <a:pt x="23709" y="15289"/>
                  </a:cubicBezTo>
                  <a:cubicBezTo>
                    <a:pt x="23709" y="10000"/>
                    <a:pt x="23466" y="5471"/>
                    <a:pt x="23374" y="669"/>
                  </a:cubicBezTo>
                  <a:lnTo>
                    <a:pt x="15563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1372242">
              <a:off x="6006039" y="4318028"/>
              <a:ext cx="241375" cy="359185"/>
            </a:xfrm>
            <a:custGeom>
              <a:avLst/>
              <a:gdLst/>
              <a:ahLst/>
              <a:cxnLst/>
              <a:rect l="l" t="t" r="r" b="b"/>
              <a:pathLst>
                <a:path w="20427" h="30397" extrusionOk="0">
                  <a:moveTo>
                    <a:pt x="10791" y="5411"/>
                  </a:moveTo>
                  <a:lnTo>
                    <a:pt x="12858" y="18086"/>
                  </a:lnTo>
                  <a:lnTo>
                    <a:pt x="8208" y="18238"/>
                  </a:lnTo>
                  <a:lnTo>
                    <a:pt x="8208" y="18238"/>
                  </a:lnTo>
                  <a:lnTo>
                    <a:pt x="10791" y="5411"/>
                  </a:lnTo>
                  <a:close/>
                  <a:moveTo>
                    <a:pt x="7387" y="1"/>
                  </a:moveTo>
                  <a:lnTo>
                    <a:pt x="1" y="29910"/>
                  </a:lnTo>
                  <a:lnTo>
                    <a:pt x="5776" y="30397"/>
                  </a:lnTo>
                  <a:lnTo>
                    <a:pt x="7357" y="22646"/>
                  </a:lnTo>
                  <a:lnTo>
                    <a:pt x="13497" y="22372"/>
                  </a:lnTo>
                  <a:lnTo>
                    <a:pt x="14439" y="28117"/>
                  </a:lnTo>
                  <a:lnTo>
                    <a:pt x="20427" y="28603"/>
                  </a:lnTo>
                  <a:lnTo>
                    <a:pt x="20427" y="28603"/>
                  </a:lnTo>
                  <a:lnTo>
                    <a:pt x="15016" y="639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5102279" y="85540"/>
            <a:ext cx="584731" cy="530198"/>
            <a:chOff x="5102279" y="85540"/>
            <a:chExt cx="584731" cy="530198"/>
          </a:xfrm>
        </p:grpSpPr>
        <p:sp>
          <p:nvSpPr>
            <p:cNvPr id="16" name="Google Shape;16;p2"/>
            <p:cNvSpPr/>
            <p:nvPr/>
          </p:nvSpPr>
          <p:spPr>
            <a:xfrm rot="1526894">
              <a:off x="5171162" y="116490"/>
              <a:ext cx="228082" cy="372114"/>
            </a:xfrm>
            <a:custGeom>
              <a:avLst/>
              <a:gdLst/>
              <a:ahLst/>
              <a:cxnLst/>
              <a:rect l="l" t="t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842704">
              <a:off x="5431404" y="243494"/>
              <a:ext cx="216216" cy="351258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1579293" y="66253"/>
            <a:ext cx="501394" cy="472590"/>
            <a:chOff x="1579293" y="66253"/>
            <a:chExt cx="501394" cy="472590"/>
          </a:xfrm>
        </p:grpSpPr>
        <p:sp>
          <p:nvSpPr>
            <p:cNvPr id="19" name="Google Shape;19;p2"/>
            <p:cNvSpPr/>
            <p:nvPr/>
          </p:nvSpPr>
          <p:spPr>
            <a:xfrm rot="-1091145">
              <a:off x="1628424" y="164386"/>
              <a:ext cx="216206" cy="349446"/>
            </a:xfrm>
            <a:custGeom>
              <a:avLst/>
              <a:gdLst/>
              <a:ahLst/>
              <a:cxnLst/>
              <a:rect l="l" t="t" r="r" b="b"/>
              <a:pathLst>
                <a:path w="18299" h="29576" extrusionOk="0">
                  <a:moveTo>
                    <a:pt x="8386" y="4922"/>
                  </a:moveTo>
                  <a:cubicBezTo>
                    <a:pt x="8448" y="4922"/>
                    <a:pt x="8510" y="4923"/>
                    <a:pt x="8572" y="4925"/>
                  </a:cubicBezTo>
                  <a:cubicBezTo>
                    <a:pt x="10821" y="4925"/>
                    <a:pt x="12705" y="6141"/>
                    <a:pt x="12705" y="7843"/>
                  </a:cubicBezTo>
                  <a:cubicBezTo>
                    <a:pt x="12705" y="10427"/>
                    <a:pt x="8237" y="12706"/>
                    <a:pt x="6110" y="12858"/>
                  </a:cubicBezTo>
                  <a:cubicBezTo>
                    <a:pt x="6110" y="10396"/>
                    <a:pt x="6018" y="7843"/>
                    <a:pt x="5958" y="5381"/>
                  </a:cubicBezTo>
                  <a:cubicBezTo>
                    <a:pt x="6803" y="5099"/>
                    <a:pt x="7597" y="4922"/>
                    <a:pt x="8386" y="4922"/>
                  </a:cubicBezTo>
                  <a:close/>
                  <a:moveTo>
                    <a:pt x="6110" y="17114"/>
                  </a:moveTo>
                  <a:cubicBezTo>
                    <a:pt x="9787" y="17417"/>
                    <a:pt x="12432" y="18937"/>
                    <a:pt x="12493" y="21004"/>
                  </a:cubicBezTo>
                  <a:cubicBezTo>
                    <a:pt x="12493" y="22889"/>
                    <a:pt x="9848" y="24530"/>
                    <a:pt x="7721" y="24530"/>
                  </a:cubicBezTo>
                  <a:cubicBezTo>
                    <a:pt x="7021" y="24530"/>
                    <a:pt x="6444" y="24500"/>
                    <a:pt x="5958" y="24408"/>
                  </a:cubicBezTo>
                  <a:cubicBezTo>
                    <a:pt x="6018" y="21946"/>
                    <a:pt x="6049" y="19515"/>
                    <a:pt x="6110" y="17114"/>
                  </a:cubicBezTo>
                  <a:close/>
                  <a:moveTo>
                    <a:pt x="9028" y="1"/>
                  </a:moveTo>
                  <a:cubicBezTo>
                    <a:pt x="6292" y="1"/>
                    <a:pt x="3009" y="639"/>
                    <a:pt x="152" y="1521"/>
                  </a:cubicBezTo>
                  <a:cubicBezTo>
                    <a:pt x="426" y="5411"/>
                    <a:pt x="578" y="9119"/>
                    <a:pt x="578" y="13466"/>
                  </a:cubicBezTo>
                  <a:cubicBezTo>
                    <a:pt x="578" y="18269"/>
                    <a:pt x="365" y="23922"/>
                    <a:pt x="0" y="28998"/>
                  </a:cubicBezTo>
                  <a:lnTo>
                    <a:pt x="5654" y="29515"/>
                  </a:lnTo>
                  <a:cubicBezTo>
                    <a:pt x="6110" y="29545"/>
                    <a:pt x="6566" y="29576"/>
                    <a:pt x="7082" y="29576"/>
                  </a:cubicBezTo>
                  <a:cubicBezTo>
                    <a:pt x="11976" y="29576"/>
                    <a:pt x="17964" y="25624"/>
                    <a:pt x="17964" y="21004"/>
                  </a:cubicBezTo>
                  <a:cubicBezTo>
                    <a:pt x="17964" y="17417"/>
                    <a:pt x="15927" y="15594"/>
                    <a:pt x="13161" y="14500"/>
                  </a:cubicBezTo>
                  <a:cubicBezTo>
                    <a:pt x="15927" y="13041"/>
                    <a:pt x="18298" y="10761"/>
                    <a:pt x="18298" y="7235"/>
                  </a:cubicBezTo>
                  <a:cubicBezTo>
                    <a:pt x="18298" y="3101"/>
                    <a:pt x="14104" y="1"/>
                    <a:pt x="9028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1031565">
              <a:off x="1859131" y="84355"/>
              <a:ext cx="174550" cy="344433"/>
            </a:xfrm>
            <a:custGeom>
              <a:avLst/>
              <a:gdLst/>
              <a:ahLst/>
              <a:cxnLst/>
              <a:rect l="l" t="t" r="r" b="b"/>
              <a:pathLst>
                <a:path w="14773" h="29151" extrusionOk="0">
                  <a:moveTo>
                    <a:pt x="14439" y="1"/>
                  </a:moveTo>
                  <a:cubicBezTo>
                    <a:pt x="10974" y="1"/>
                    <a:pt x="6323" y="183"/>
                    <a:pt x="639" y="1065"/>
                  </a:cubicBezTo>
                  <a:cubicBezTo>
                    <a:pt x="335" y="5745"/>
                    <a:pt x="1" y="13253"/>
                    <a:pt x="1" y="18116"/>
                  </a:cubicBezTo>
                  <a:cubicBezTo>
                    <a:pt x="1" y="22038"/>
                    <a:pt x="61" y="25290"/>
                    <a:pt x="153" y="28573"/>
                  </a:cubicBezTo>
                  <a:lnTo>
                    <a:pt x="6475" y="29150"/>
                  </a:lnTo>
                  <a:cubicBezTo>
                    <a:pt x="10335" y="29150"/>
                    <a:pt x="12858" y="28421"/>
                    <a:pt x="14773" y="27539"/>
                  </a:cubicBezTo>
                  <a:lnTo>
                    <a:pt x="14135" y="22980"/>
                  </a:lnTo>
                  <a:cubicBezTo>
                    <a:pt x="11764" y="23436"/>
                    <a:pt x="8755" y="23983"/>
                    <a:pt x="5533" y="24226"/>
                  </a:cubicBezTo>
                  <a:cubicBezTo>
                    <a:pt x="5502" y="22038"/>
                    <a:pt x="5502" y="19971"/>
                    <a:pt x="5502" y="17083"/>
                  </a:cubicBezTo>
                  <a:cubicBezTo>
                    <a:pt x="7904" y="16870"/>
                    <a:pt x="11399" y="16536"/>
                    <a:pt x="13770" y="16475"/>
                  </a:cubicBezTo>
                  <a:lnTo>
                    <a:pt x="12980" y="11977"/>
                  </a:lnTo>
                  <a:cubicBezTo>
                    <a:pt x="10335" y="12007"/>
                    <a:pt x="8056" y="12129"/>
                    <a:pt x="5563" y="12493"/>
                  </a:cubicBezTo>
                  <a:cubicBezTo>
                    <a:pt x="5624" y="10183"/>
                    <a:pt x="5685" y="7752"/>
                    <a:pt x="5776" y="5381"/>
                  </a:cubicBezTo>
                  <a:cubicBezTo>
                    <a:pt x="8603" y="5168"/>
                    <a:pt x="11703" y="5077"/>
                    <a:pt x="14439" y="5077"/>
                  </a:cubicBezTo>
                  <a:lnTo>
                    <a:pt x="14439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8430778" y="867931"/>
            <a:ext cx="508802" cy="447830"/>
            <a:chOff x="8430778" y="867931"/>
            <a:chExt cx="508802" cy="447830"/>
          </a:xfrm>
        </p:grpSpPr>
        <p:sp>
          <p:nvSpPr>
            <p:cNvPr id="22" name="Google Shape;22;p2"/>
            <p:cNvSpPr/>
            <p:nvPr/>
          </p:nvSpPr>
          <p:spPr>
            <a:xfrm rot="-966417">
              <a:off x="8476215" y="940537"/>
              <a:ext cx="194998" cy="355145"/>
            </a:xfrm>
            <a:custGeom>
              <a:avLst/>
              <a:gdLst/>
              <a:ahLst/>
              <a:cxnLst/>
              <a:rect l="l" t="t" r="r" b="b"/>
              <a:pathLst>
                <a:path w="16506" h="30062" extrusionOk="0">
                  <a:moveTo>
                    <a:pt x="15716" y="1"/>
                  </a:moveTo>
                  <a:cubicBezTo>
                    <a:pt x="15716" y="1"/>
                    <a:pt x="11855" y="122"/>
                    <a:pt x="7995" y="426"/>
                  </a:cubicBezTo>
                  <a:cubicBezTo>
                    <a:pt x="4013" y="761"/>
                    <a:pt x="1" y="1429"/>
                    <a:pt x="1" y="1429"/>
                  </a:cubicBezTo>
                  <a:lnTo>
                    <a:pt x="913" y="6232"/>
                  </a:lnTo>
                  <a:cubicBezTo>
                    <a:pt x="913" y="6232"/>
                    <a:pt x="3132" y="5897"/>
                    <a:pt x="5959" y="5563"/>
                  </a:cubicBezTo>
                  <a:lnTo>
                    <a:pt x="5959" y="5563"/>
                  </a:lnTo>
                  <a:cubicBezTo>
                    <a:pt x="5715" y="10457"/>
                    <a:pt x="5685" y="12341"/>
                    <a:pt x="5685" y="15746"/>
                  </a:cubicBezTo>
                  <a:cubicBezTo>
                    <a:pt x="5685" y="20396"/>
                    <a:pt x="5837" y="25229"/>
                    <a:pt x="6111" y="29606"/>
                  </a:cubicBezTo>
                  <a:lnTo>
                    <a:pt x="11278" y="30062"/>
                  </a:lnTo>
                  <a:cubicBezTo>
                    <a:pt x="11187" y="25411"/>
                    <a:pt x="11126" y="20670"/>
                    <a:pt x="11126" y="15746"/>
                  </a:cubicBezTo>
                  <a:cubicBezTo>
                    <a:pt x="11126" y="11885"/>
                    <a:pt x="11247" y="8937"/>
                    <a:pt x="11399" y="4986"/>
                  </a:cubicBezTo>
                  <a:cubicBezTo>
                    <a:pt x="14226" y="4712"/>
                    <a:pt x="16506" y="4590"/>
                    <a:pt x="16506" y="4590"/>
                  </a:cubicBezTo>
                  <a:lnTo>
                    <a:pt x="15716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-927748">
              <a:off x="8668592" y="891656"/>
              <a:ext cx="226981" cy="360941"/>
            </a:xfrm>
            <a:custGeom>
              <a:avLst/>
              <a:gdLst/>
              <a:ahLst/>
              <a:cxnLst/>
              <a:rect l="l" t="t" r="r" b="b"/>
              <a:pathLst>
                <a:path w="19211" h="30549" extrusionOk="0">
                  <a:moveTo>
                    <a:pt x="9940" y="4955"/>
                  </a:moveTo>
                  <a:cubicBezTo>
                    <a:pt x="11915" y="4955"/>
                    <a:pt x="13739" y="7600"/>
                    <a:pt x="13739" y="14226"/>
                  </a:cubicBezTo>
                  <a:cubicBezTo>
                    <a:pt x="13739" y="21247"/>
                    <a:pt x="11551" y="25685"/>
                    <a:pt x="9453" y="25685"/>
                  </a:cubicBezTo>
                  <a:cubicBezTo>
                    <a:pt x="7356" y="25685"/>
                    <a:pt x="5471" y="22949"/>
                    <a:pt x="5502" y="16384"/>
                  </a:cubicBezTo>
                  <a:cubicBezTo>
                    <a:pt x="5502" y="9393"/>
                    <a:pt x="7630" y="4955"/>
                    <a:pt x="9940" y="4955"/>
                  </a:cubicBezTo>
                  <a:close/>
                  <a:moveTo>
                    <a:pt x="9940" y="1"/>
                  </a:moveTo>
                  <a:cubicBezTo>
                    <a:pt x="4742" y="1"/>
                    <a:pt x="0" y="6353"/>
                    <a:pt x="0" y="16353"/>
                  </a:cubicBezTo>
                  <a:cubicBezTo>
                    <a:pt x="0" y="26445"/>
                    <a:pt x="4560" y="30548"/>
                    <a:pt x="9453" y="30548"/>
                  </a:cubicBezTo>
                  <a:cubicBezTo>
                    <a:pt x="14286" y="30548"/>
                    <a:pt x="19210" y="24196"/>
                    <a:pt x="19210" y="14195"/>
                  </a:cubicBezTo>
                  <a:cubicBezTo>
                    <a:pt x="19210" y="4134"/>
                    <a:pt x="14773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42501" y="4567366"/>
            <a:ext cx="341438" cy="401348"/>
            <a:chOff x="542501" y="4567366"/>
            <a:chExt cx="341438" cy="401348"/>
          </a:xfrm>
        </p:grpSpPr>
        <p:sp>
          <p:nvSpPr>
            <p:cNvPr id="25" name="Google Shape;25;p2"/>
            <p:cNvSpPr/>
            <p:nvPr/>
          </p:nvSpPr>
          <p:spPr>
            <a:xfrm rot="769481">
              <a:off x="578632" y="4582039"/>
              <a:ext cx="170959" cy="344766"/>
            </a:xfrm>
            <a:custGeom>
              <a:avLst/>
              <a:gdLst/>
              <a:ahLst/>
              <a:cxnLst/>
              <a:rect l="l" t="t" r="r" b="b"/>
              <a:pathLst>
                <a:path w="14470" h="29181" extrusionOk="0">
                  <a:moveTo>
                    <a:pt x="14439" y="0"/>
                  </a:moveTo>
                  <a:cubicBezTo>
                    <a:pt x="10974" y="0"/>
                    <a:pt x="6354" y="213"/>
                    <a:pt x="639" y="1064"/>
                  </a:cubicBezTo>
                  <a:cubicBezTo>
                    <a:pt x="335" y="5745"/>
                    <a:pt x="1" y="13283"/>
                    <a:pt x="1" y="18146"/>
                  </a:cubicBezTo>
                  <a:cubicBezTo>
                    <a:pt x="1" y="21490"/>
                    <a:pt x="31" y="25229"/>
                    <a:pt x="92" y="28572"/>
                  </a:cubicBezTo>
                  <a:lnTo>
                    <a:pt x="5654" y="29180"/>
                  </a:lnTo>
                  <a:cubicBezTo>
                    <a:pt x="5563" y="25502"/>
                    <a:pt x="5503" y="21399"/>
                    <a:pt x="5503" y="17843"/>
                  </a:cubicBezTo>
                  <a:cubicBezTo>
                    <a:pt x="8238" y="17539"/>
                    <a:pt x="11065" y="17326"/>
                    <a:pt x="13801" y="17265"/>
                  </a:cubicBezTo>
                  <a:lnTo>
                    <a:pt x="12949" y="12736"/>
                  </a:lnTo>
                  <a:cubicBezTo>
                    <a:pt x="10335" y="12736"/>
                    <a:pt x="8025" y="13010"/>
                    <a:pt x="5563" y="13344"/>
                  </a:cubicBezTo>
                  <a:cubicBezTo>
                    <a:pt x="5654" y="11247"/>
                    <a:pt x="5715" y="7417"/>
                    <a:pt x="5806" y="5380"/>
                  </a:cubicBezTo>
                  <a:cubicBezTo>
                    <a:pt x="8694" y="5137"/>
                    <a:pt x="11734" y="5076"/>
                    <a:pt x="14469" y="5076"/>
                  </a:cubicBezTo>
                  <a:lnTo>
                    <a:pt x="14439" y="5076"/>
                  </a:lnTo>
                  <a:lnTo>
                    <a:pt x="14439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821004">
              <a:off x="770705" y="4609660"/>
              <a:ext cx="72204" cy="35555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/>
          <p:nvPr/>
        </p:nvSpPr>
        <p:spPr>
          <a:xfrm>
            <a:off x="370825" y="2566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3977763" y="2106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8689538" y="25746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" name="Google Shape;553;p31"/>
          <p:cNvGrpSpPr/>
          <p:nvPr/>
        </p:nvGrpSpPr>
        <p:grpSpPr>
          <a:xfrm>
            <a:off x="3366258" y="3368492"/>
            <a:ext cx="629316" cy="533062"/>
            <a:chOff x="5678408" y="4285242"/>
            <a:chExt cx="629316" cy="533062"/>
          </a:xfrm>
        </p:grpSpPr>
        <p:sp>
          <p:nvSpPr>
            <p:cNvPr id="554" name="Google Shape;554;p31"/>
            <p:cNvSpPr/>
            <p:nvPr/>
          </p:nvSpPr>
          <p:spPr>
            <a:xfrm rot="-1258647">
              <a:off x="5732063" y="4428202"/>
              <a:ext cx="280137" cy="351609"/>
            </a:xfrm>
            <a:custGeom>
              <a:avLst/>
              <a:gdLst/>
              <a:ahLst/>
              <a:cxnLst/>
              <a:rect l="l" t="t" r="r" b="b"/>
              <a:pathLst>
                <a:path w="23709" h="29758" extrusionOk="0">
                  <a:moveTo>
                    <a:pt x="15563" y="0"/>
                  </a:moveTo>
                  <a:cubicBezTo>
                    <a:pt x="14438" y="5593"/>
                    <a:pt x="13192" y="10851"/>
                    <a:pt x="11459" y="16322"/>
                  </a:cubicBezTo>
                  <a:cubicBezTo>
                    <a:pt x="10517" y="10821"/>
                    <a:pt x="9696" y="6231"/>
                    <a:pt x="8420" y="1793"/>
                  </a:cubicBezTo>
                  <a:lnTo>
                    <a:pt x="669" y="1185"/>
                  </a:lnTo>
                  <a:cubicBezTo>
                    <a:pt x="152" y="5927"/>
                    <a:pt x="0" y="10183"/>
                    <a:pt x="0" y="14529"/>
                  </a:cubicBezTo>
                  <a:cubicBezTo>
                    <a:pt x="0" y="19028"/>
                    <a:pt x="182" y="23648"/>
                    <a:pt x="334" y="28997"/>
                  </a:cubicBezTo>
                  <a:lnTo>
                    <a:pt x="5775" y="29484"/>
                  </a:lnTo>
                  <a:cubicBezTo>
                    <a:pt x="5319" y="21155"/>
                    <a:pt x="5076" y="14286"/>
                    <a:pt x="4894" y="6717"/>
                  </a:cubicBezTo>
                  <a:lnTo>
                    <a:pt x="4894" y="6717"/>
                  </a:lnTo>
                  <a:lnTo>
                    <a:pt x="5228" y="6748"/>
                  </a:lnTo>
                  <a:cubicBezTo>
                    <a:pt x="6961" y="14012"/>
                    <a:pt x="7721" y="19119"/>
                    <a:pt x="9544" y="26292"/>
                  </a:cubicBezTo>
                  <a:lnTo>
                    <a:pt x="13283" y="26627"/>
                  </a:lnTo>
                  <a:cubicBezTo>
                    <a:pt x="15623" y="18906"/>
                    <a:pt x="16779" y="13161"/>
                    <a:pt x="18268" y="7265"/>
                  </a:cubicBezTo>
                  <a:lnTo>
                    <a:pt x="18572" y="7173"/>
                  </a:lnTo>
                  <a:lnTo>
                    <a:pt x="18572" y="7173"/>
                  </a:lnTo>
                  <a:cubicBezTo>
                    <a:pt x="18420" y="14408"/>
                    <a:pt x="18329" y="22219"/>
                    <a:pt x="17660" y="29210"/>
                  </a:cubicBezTo>
                  <a:lnTo>
                    <a:pt x="23314" y="29757"/>
                  </a:lnTo>
                  <a:cubicBezTo>
                    <a:pt x="23709" y="25198"/>
                    <a:pt x="23709" y="20092"/>
                    <a:pt x="23709" y="15289"/>
                  </a:cubicBezTo>
                  <a:cubicBezTo>
                    <a:pt x="23709" y="10000"/>
                    <a:pt x="23466" y="5471"/>
                    <a:pt x="23374" y="669"/>
                  </a:cubicBezTo>
                  <a:lnTo>
                    <a:pt x="15563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1"/>
            <p:cNvSpPr/>
            <p:nvPr/>
          </p:nvSpPr>
          <p:spPr>
            <a:xfrm rot="-1372242">
              <a:off x="6006039" y="4318028"/>
              <a:ext cx="241375" cy="359185"/>
            </a:xfrm>
            <a:custGeom>
              <a:avLst/>
              <a:gdLst/>
              <a:ahLst/>
              <a:cxnLst/>
              <a:rect l="l" t="t" r="r" b="b"/>
              <a:pathLst>
                <a:path w="20427" h="30397" extrusionOk="0">
                  <a:moveTo>
                    <a:pt x="10791" y="5411"/>
                  </a:moveTo>
                  <a:lnTo>
                    <a:pt x="12858" y="18086"/>
                  </a:lnTo>
                  <a:lnTo>
                    <a:pt x="8208" y="18238"/>
                  </a:lnTo>
                  <a:lnTo>
                    <a:pt x="8208" y="18238"/>
                  </a:lnTo>
                  <a:lnTo>
                    <a:pt x="10791" y="5411"/>
                  </a:lnTo>
                  <a:close/>
                  <a:moveTo>
                    <a:pt x="7387" y="1"/>
                  </a:moveTo>
                  <a:lnTo>
                    <a:pt x="1" y="29910"/>
                  </a:lnTo>
                  <a:lnTo>
                    <a:pt x="5776" y="30397"/>
                  </a:lnTo>
                  <a:lnTo>
                    <a:pt x="7357" y="22646"/>
                  </a:lnTo>
                  <a:lnTo>
                    <a:pt x="13497" y="22372"/>
                  </a:lnTo>
                  <a:lnTo>
                    <a:pt x="14439" y="28117"/>
                  </a:lnTo>
                  <a:lnTo>
                    <a:pt x="20427" y="28603"/>
                  </a:lnTo>
                  <a:lnTo>
                    <a:pt x="20427" y="28603"/>
                  </a:lnTo>
                  <a:lnTo>
                    <a:pt x="15016" y="639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31"/>
          <p:cNvGrpSpPr/>
          <p:nvPr/>
        </p:nvGrpSpPr>
        <p:grpSpPr>
          <a:xfrm>
            <a:off x="6473354" y="2438240"/>
            <a:ext cx="584731" cy="530198"/>
            <a:chOff x="5102279" y="85540"/>
            <a:chExt cx="584731" cy="530198"/>
          </a:xfrm>
        </p:grpSpPr>
        <p:sp>
          <p:nvSpPr>
            <p:cNvPr id="557" name="Google Shape;557;p31"/>
            <p:cNvSpPr/>
            <p:nvPr/>
          </p:nvSpPr>
          <p:spPr>
            <a:xfrm rot="1526894">
              <a:off x="5171162" y="116490"/>
              <a:ext cx="228082" cy="372114"/>
            </a:xfrm>
            <a:custGeom>
              <a:avLst/>
              <a:gdLst/>
              <a:ahLst/>
              <a:cxnLst/>
              <a:rect l="l" t="t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1"/>
            <p:cNvSpPr/>
            <p:nvPr/>
          </p:nvSpPr>
          <p:spPr>
            <a:xfrm rot="842704">
              <a:off x="5431404" y="243494"/>
              <a:ext cx="216216" cy="351258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" name="Google Shape;559;p31"/>
          <p:cNvGrpSpPr/>
          <p:nvPr/>
        </p:nvGrpSpPr>
        <p:grpSpPr>
          <a:xfrm>
            <a:off x="1433268" y="2102053"/>
            <a:ext cx="501394" cy="472590"/>
            <a:chOff x="1579293" y="66253"/>
            <a:chExt cx="501394" cy="472590"/>
          </a:xfrm>
        </p:grpSpPr>
        <p:sp>
          <p:nvSpPr>
            <p:cNvPr id="560" name="Google Shape;560;p31"/>
            <p:cNvSpPr/>
            <p:nvPr/>
          </p:nvSpPr>
          <p:spPr>
            <a:xfrm rot="-1091145">
              <a:off x="1628424" y="164386"/>
              <a:ext cx="216206" cy="349446"/>
            </a:xfrm>
            <a:custGeom>
              <a:avLst/>
              <a:gdLst/>
              <a:ahLst/>
              <a:cxnLst/>
              <a:rect l="l" t="t" r="r" b="b"/>
              <a:pathLst>
                <a:path w="18299" h="29576" extrusionOk="0">
                  <a:moveTo>
                    <a:pt x="8386" y="4922"/>
                  </a:moveTo>
                  <a:cubicBezTo>
                    <a:pt x="8448" y="4922"/>
                    <a:pt x="8510" y="4923"/>
                    <a:pt x="8572" y="4925"/>
                  </a:cubicBezTo>
                  <a:cubicBezTo>
                    <a:pt x="10821" y="4925"/>
                    <a:pt x="12705" y="6141"/>
                    <a:pt x="12705" y="7843"/>
                  </a:cubicBezTo>
                  <a:cubicBezTo>
                    <a:pt x="12705" y="10427"/>
                    <a:pt x="8237" y="12706"/>
                    <a:pt x="6110" y="12858"/>
                  </a:cubicBezTo>
                  <a:cubicBezTo>
                    <a:pt x="6110" y="10396"/>
                    <a:pt x="6018" y="7843"/>
                    <a:pt x="5958" y="5381"/>
                  </a:cubicBezTo>
                  <a:cubicBezTo>
                    <a:pt x="6803" y="5099"/>
                    <a:pt x="7597" y="4922"/>
                    <a:pt x="8386" y="4922"/>
                  </a:cubicBezTo>
                  <a:close/>
                  <a:moveTo>
                    <a:pt x="6110" y="17114"/>
                  </a:moveTo>
                  <a:cubicBezTo>
                    <a:pt x="9787" y="17417"/>
                    <a:pt x="12432" y="18937"/>
                    <a:pt x="12493" y="21004"/>
                  </a:cubicBezTo>
                  <a:cubicBezTo>
                    <a:pt x="12493" y="22889"/>
                    <a:pt x="9848" y="24530"/>
                    <a:pt x="7721" y="24530"/>
                  </a:cubicBezTo>
                  <a:cubicBezTo>
                    <a:pt x="7021" y="24530"/>
                    <a:pt x="6444" y="24500"/>
                    <a:pt x="5958" y="24408"/>
                  </a:cubicBezTo>
                  <a:cubicBezTo>
                    <a:pt x="6018" y="21946"/>
                    <a:pt x="6049" y="19515"/>
                    <a:pt x="6110" y="17114"/>
                  </a:cubicBezTo>
                  <a:close/>
                  <a:moveTo>
                    <a:pt x="9028" y="1"/>
                  </a:moveTo>
                  <a:cubicBezTo>
                    <a:pt x="6292" y="1"/>
                    <a:pt x="3009" y="639"/>
                    <a:pt x="152" y="1521"/>
                  </a:cubicBezTo>
                  <a:cubicBezTo>
                    <a:pt x="426" y="5411"/>
                    <a:pt x="578" y="9119"/>
                    <a:pt x="578" y="13466"/>
                  </a:cubicBezTo>
                  <a:cubicBezTo>
                    <a:pt x="578" y="18269"/>
                    <a:pt x="365" y="23922"/>
                    <a:pt x="0" y="28998"/>
                  </a:cubicBezTo>
                  <a:lnTo>
                    <a:pt x="5654" y="29515"/>
                  </a:lnTo>
                  <a:cubicBezTo>
                    <a:pt x="6110" y="29545"/>
                    <a:pt x="6566" y="29576"/>
                    <a:pt x="7082" y="29576"/>
                  </a:cubicBezTo>
                  <a:cubicBezTo>
                    <a:pt x="11976" y="29576"/>
                    <a:pt x="17964" y="25624"/>
                    <a:pt x="17964" y="21004"/>
                  </a:cubicBezTo>
                  <a:cubicBezTo>
                    <a:pt x="17964" y="17417"/>
                    <a:pt x="15927" y="15594"/>
                    <a:pt x="13161" y="14500"/>
                  </a:cubicBezTo>
                  <a:cubicBezTo>
                    <a:pt x="15927" y="13041"/>
                    <a:pt x="18298" y="10761"/>
                    <a:pt x="18298" y="7235"/>
                  </a:cubicBezTo>
                  <a:cubicBezTo>
                    <a:pt x="18298" y="3101"/>
                    <a:pt x="14104" y="1"/>
                    <a:pt x="9028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1"/>
            <p:cNvSpPr/>
            <p:nvPr/>
          </p:nvSpPr>
          <p:spPr>
            <a:xfrm rot="-1031565">
              <a:off x="1859131" y="84355"/>
              <a:ext cx="174550" cy="344433"/>
            </a:xfrm>
            <a:custGeom>
              <a:avLst/>
              <a:gdLst/>
              <a:ahLst/>
              <a:cxnLst/>
              <a:rect l="l" t="t" r="r" b="b"/>
              <a:pathLst>
                <a:path w="14773" h="29151" extrusionOk="0">
                  <a:moveTo>
                    <a:pt x="14439" y="1"/>
                  </a:moveTo>
                  <a:cubicBezTo>
                    <a:pt x="10974" y="1"/>
                    <a:pt x="6323" y="183"/>
                    <a:pt x="639" y="1065"/>
                  </a:cubicBezTo>
                  <a:cubicBezTo>
                    <a:pt x="335" y="5745"/>
                    <a:pt x="1" y="13253"/>
                    <a:pt x="1" y="18116"/>
                  </a:cubicBezTo>
                  <a:cubicBezTo>
                    <a:pt x="1" y="22038"/>
                    <a:pt x="61" y="25290"/>
                    <a:pt x="153" y="28573"/>
                  </a:cubicBezTo>
                  <a:lnTo>
                    <a:pt x="6475" y="29150"/>
                  </a:lnTo>
                  <a:cubicBezTo>
                    <a:pt x="10335" y="29150"/>
                    <a:pt x="12858" y="28421"/>
                    <a:pt x="14773" y="27539"/>
                  </a:cubicBezTo>
                  <a:lnTo>
                    <a:pt x="14135" y="22980"/>
                  </a:lnTo>
                  <a:cubicBezTo>
                    <a:pt x="11764" y="23436"/>
                    <a:pt x="8755" y="23983"/>
                    <a:pt x="5533" y="24226"/>
                  </a:cubicBezTo>
                  <a:cubicBezTo>
                    <a:pt x="5502" y="22038"/>
                    <a:pt x="5502" y="19971"/>
                    <a:pt x="5502" y="17083"/>
                  </a:cubicBezTo>
                  <a:cubicBezTo>
                    <a:pt x="7904" y="16870"/>
                    <a:pt x="11399" y="16536"/>
                    <a:pt x="13770" y="16475"/>
                  </a:cubicBezTo>
                  <a:lnTo>
                    <a:pt x="12980" y="11977"/>
                  </a:lnTo>
                  <a:cubicBezTo>
                    <a:pt x="10335" y="12007"/>
                    <a:pt x="8056" y="12129"/>
                    <a:pt x="5563" y="12493"/>
                  </a:cubicBezTo>
                  <a:cubicBezTo>
                    <a:pt x="5624" y="10183"/>
                    <a:pt x="5685" y="7752"/>
                    <a:pt x="5776" y="5381"/>
                  </a:cubicBezTo>
                  <a:cubicBezTo>
                    <a:pt x="8603" y="5168"/>
                    <a:pt x="11703" y="5077"/>
                    <a:pt x="14439" y="5077"/>
                  </a:cubicBezTo>
                  <a:lnTo>
                    <a:pt x="14439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31"/>
          <p:cNvGrpSpPr/>
          <p:nvPr/>
        </p:nvGrpSpPr>
        <p:grpSpPr>
          <a:xfrm>
            <a:off x="6686553" y="462306"/>
            <a:ext cx="508802" cy="447830"/>
            <a:chOff x="8430778" y="867931"/>
            <a:chExt cx="508802" cy="447830"/>
          </a:xfrm>
        </p:grpSpPr>
        <p:sp>
          <p:nvSpPr>
            <p:cNvPr id="563" name="Google Shape;563;p31"/>
            <p:cNvSpPr/>
            <p:nvPr/>
          </p:nvSpPr>
          <p:spPr>
            <a:xfrm rot="-966417">
              <a:off x="8476215" y="940537"/>
              <a:ext cx="194998" cy="355145"/>
            </a:xfrm>
            <a:custGeom>
              <a:avLst/>
              <a:gdLst/>
              <a:ahLst/>
              <a:cxnLst/>
              <a:rect l="l" t="t" r="r" b="b"/>
              <a:pathLst>
                <a:path w="16506" h="30062" extrusionOk="0">
                  <a:moveTo>
                    <a:pt x="15716" y="1"/>
                  </a:moveTo>
                  <a:cubicBezTo>
                    <a:pt x="15716" y="1"/>
                    <a:pt x="11855" y="122"/>
                    <a:pt x="7995" y="426"/>
                  </a:cubicBezTo>
                  <a:cubicBezTo>
                    <a:pt x="4013" y="761"/>
                    <a:pt x="1" y="1429"/>
                    <a:pt x="1" y="1429"/>
                  </a:cubicBezTo>
                  <a:lnTo>
                    <a:pt x="913" y="6232"/>
                  </a:lnTo>
                  <a:cubicBezTo>
                    <a:pt x="913" y="6232"/>
                    <a:pt x="3132" y="5897"/>
                    <a:pt x="5959" y="5563"/>
                  </a:cubicBezTo>
                  <a:lnTo>
                    <a:pt x="5959" y="5563"/>
                  </a:lnTo>
                  <a:cubicBezTo>
                    <a:pt x="5715" y="10457"/>
                    <a:pt x="5685" y="12341"/>
                    <a:pt x="5685" y="15746"/>
                  </a:cubicBezTo>
                  <a:cubicBezTo>
                    <a:pt x="5685" y="20396"/>
                    <a:pt x="5837" y="25229"/>
                    <a:pt x="6111" y="29606"/>
                  </a:cubicBezTo>
                  <a:lnTo>
                    <a:pt x="11278" y="30062"/>
                  </a:lnTo>
                  <a:cubicBezTo>
                    <a:pt x="11187" y="25411"/>
                    <a:pt x="11126" y="20670"/>
                    <a:pt x="11126" y="15746"/>
                  </a:cubicBezTo>
                  <a:cubicBezTo>
                    <a:pt x="11126" y="11885"/>
                    <a:pt x="11247" y="8937"/>
                    <a:pt x="11399" y="4986"/>
                  </a:cubicBezTo>
                  <a:cubicBezTo>
                    <a:pt x="14226" y="4712"/>
                    <a:pt x="16506" y="4590"/>
                    <a:pt x="16506" y="4590"/>
                  </a:cubicBezTo>
                  <a:lnTo>
                    <a:pt x="15716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1"/>
            <p:cNvSpPr/>
            <p:nvPr/>
          </p:nvSpPr>
          <p:spPr>
            <a:xfrm rot="-927748">
              <a:off x="8668592" y="891656"/>
              <a:ext cx="226981" cy="360941"/>
            </a:xfrm>
            <a:custGeom>
              <a:avLst/>
              <a:gdLst/>
              <a:ahLst/>
              <a:cxnLst/>
              <a:rect l="l" t="t" r="r" b="b"/>
              <a:pathLst>
                <a:path w="19211" h="30549" extrusionOk="0">
                  <a:moveTo>
                    <a:pt x="9940" y="4955"/>
                  </a:moveTo>
                  <a:cubicBezTo>
                    <a:pt x="11915" y="4955"/>
                    <a:pt x="13739" y="7600"/>
                    <a:pt x="13739" y="14226"/>
                  </a:cubicBezTo>
                  <a:cubicBezTo>
                    <a:pt x="13739" y="21247"/>
                    <a:pt x="11551" y="25685"/>
                    <a:pt x="9453" y="25685"/>
                  </a:cubicBezTo>
                  <a:cubicBezTo>
                    <a:pt x="7356" y="25685"/>
                    <a:pt x="5471" y="22949"/>
                    <a:pt x="5502" y="16384"/>
                  </a:cubicBezTo>
                  <a:cubicBezTo>
                    <a:pt x="5502" y="9393"/>
                    <a:pt x="7630" y="4955"/>
                    <a:pt x="9940" y="4955"/>
                  </a:cubicBezTo>
                  <a:close/>
                  <a:moveTo>
                    <a:pt x="9940" y="1"/>
                  </a:moveTo>
                  <a:cubicBezTo>
                    <a:pt x="4742" y="1"/>
                    <a:pt x="0" y="6353"/>
                    <a:pt x="0" y="16353"/>
                  </a:cubicBezTo>
                  <a:cubicBezTo>
                    <a:pt x="0" y="26445"/>
                    <a:pt x="4560" y="30548"/>
                    <a:pt x="9453" y="30548"/>
                  </a:cubicBezTo>
                  <a:cubicBezTo>
                    <a:pt x="14286" y="30548"/>
                    <a:pt x="19210" y="24196"/>
                    <a:pt x="19210" y="14195"/>
                  </a:cubicBezTo>
                  <a:cubicBezTo>
                    <a:pt x="19210" y="4134"/>
                    <a:pt x="14773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" name="Google Shape;565;p31"/>
          <p:cNvGrpSpPr/>
          <p:nvPr/>
        </p:nvGrpSpPr>
        <p:grpSpPr>
          <a:xfrm>
            <a:off x="542501" y="3901541"/>
            <a:ext cx="341438" cy="401348"/>
            <a:chOff x="542501" y="4567366"/>
            <a:chExt cx="341438" cy="401348"/>
          </a:xfrm>
        </p:grpSpPr>
        <p:sp>
          <p:nvSpPr>
            <p:cNvPr id="566" name="Google Shape;566;p31"/>
            <p:cNvSpPr/>
            <p:nvPr/>
          </p:nvSpPr>
          <p:spPr>
            <a:xfrm rot="769481">
              <a:off x="578632" y="4582039"/>
              <a:ext cx="170959" cy="344766"/>
            </a:xfrm>
            <a:custGeom>
              <a:avLst/>
              <a:gdLst/>
              <a:ahLst/>
              <a:cxnLst/>
              <a:rect l="l" t="t" r="r" b="b"/>
              <a:pathLst>
                <a:path w="14470" h="29181" extrusionOk="0">
                  <a:moveTo>
                    <a:pt x="14439" y="0"/>
                  </a:moveTo>
                  <a:cubicBezTo>
                    <a:pt x="10974" y="0"/>
                    <a:pt x="6354" y="213"/>
                    <a:pt x="639" y="1064"/>
                  </a:cubicBezTo>
                  <a:cubicBezTo>
                    <a:pt x="335" y="5745"/>
                    <a:pt x="1" y="13283"/>
                    <a:pt x="1" y="18146"/>
                  </a:cubicBezTo>
                  <a:cubicBezTo>
                    <a:pt x="1" y="21490"/>
                    <a:pt x="31" y="25229"/>
                    <a:pt x="92" y="28572"/>
                  </a:cubicBezTo>
                  <a:lnTo>
                    <a:pt x="5654" y="29180"/>
                  </a:lnTo>
                  <a:cubicBezTo>
                    <a:pt x="5563" y="25502"/>
                    <a:pt x="5503" y="21399"/>
                    <a:pt x="5503" y="17843"/>
                  </a:cubicBezTo>
                  <a:cubicBezTo>
                    <a:pt x="8238" y="17539"/>
                    <a:pt x="11065" y="17326"/>
                    <a:pt x="13801" y="17265"/>
                  </a:cubicBezTo>
                  <a:lnTo>
                    <a:pt x="12949" y="12736"/>
                  </a:lnTo>
                  <a:cubicBezTo>
                    <a:pt x="10335" y="12736"/>
                    <a:pt x="8025" y="13010"/>
                    <a:pt x="5563" y="13344"/>
                  </a:cubicBezTo>
                  <a:cubicBezTo>
                    <a:pt x="5654" y="11247"/>
                    <a:pt x="5715" y="7417"/>
                    <a:pt x="5806" y="5380"/>
                  </a:cubicBezTo>
                  <a:cubicBezTo>
                    <a:pt x="8694" y="5137"/>
                    <a:pt x="11734" y="5076"/>
                    <a:pt x="14469" y="5076"/>
                  </a:cubicBezTo>
                  <a:lnTo>
                    <a:pt x="14439" y="5076"/>
                  </a:lnTo>
                  <a:lnTo>
                    <a:pt x="14439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1"/>
            <p:cNvSpPr/>
            <p:nvPr/>
          </p:nvSpPr>
          <p:spPr>
            <a:xfrm rot="821004">
              <a:off x="770705" y="4609660"/>
              <a:ext cx="72204" cy="35555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8" name="Google Shape;568;p31"/>
          <p:cNvSpPr/>
          <p:nvPr/>
        </p:nvSpPr>
        <p:spPr>
          <a:xfrm>
            <a:off x="713225" y="11030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31"/>
          <p:cNvSpPr/>
          <p:nvPr/>
        </p:nvSpPr>
        <p:spPr>
          <a:xfrm>
            <a:off x="4261713" y="11030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31"/>
          <p:cNvSpPr/>
          <p:nvPr/>
        </p:nvSpPr>
        <p:spPr>
          <a:xfrm>
            <a:off x="8689538" y="25746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2" name="Google Shape;572;p32"/>
          <p:cNvGrpSpPr/>
          <p:nvPr/>
        </p:nvGrpSpPr>
        <p:grpSpPr>
          <a:xfrm>
            <a:off x="1807421" y="3535542"/>
            <a:ext cx="629316" cy="533062"/>
            <a:chOff x="5678408" y="4285242"/>
            <a:chExt cx="629316" cy="533062"/>
          </a:xfrm>
        </p:grpSpPr>
        <p:sp>
          <p:nvSpPr>
            <p:cNvPr id="573" name="Google Shape;573;p32"/>
            <p:cNvSpPr/>
            <p:nvPr/>
          </p:nvSpPr>
          <p:spPr>
            <a:xfrm rot="-1258647">
              <a:off x="5732063" y="4428202"/>
              <a:ext cx="280137" cy="351609"/>
            </a:xfrm>
            <a:custGeom>
              <a:avLst/>
              <a:gdLst/>
              <a:ahLst/>
              <a:cxnLst/>
              <a:rect l="l" t="t" r="r" b="b"/>
              <a:pathLst>
                <a:path w="23709" h="29758" extrusionOk="0">
                  <a:moveTo>
                    <a:pt x="15563" y="0"/>
                  </a:moveTo>
                  <a:cubicBezTo>
                    <a:pt x="14438" y="5593"/>
                    <a:pt x="13192" y="10851"/>
                    <a:pt x="11459" y="16322"/>
                  </a:cubicBezTo>
                  <a:cubicBezTo>
                    <a:pt x="10517" y="10821"/>
                    <a:pt x="9696" y="6231"/>
                    <a:pt x="8420" y="1793"/>
                  </a:cubicBezTo>
                  <a:lnTo>
                    <a:pt x="669" y="1185"/>
                  </a:lnTo>
                  <a:cubicBezTo>
                    <a:pt x="152" y="5927"/>
                    <a:pt x="0" y="10183"/>
                    <a:pt x="0" y="14529"/>
                  </a:cubicBezTo>
                  <a:cubicBezTo>
                    <a:pt x="0" y="19028"/>
                    <a:pt x="182" y="23648"/>
                    <a:pt x="334" y="28997"/>
                  </a:cubicBezTo>
                  <a:lnTo>
                    <a:pt x="5775" y="29484"/>
                  </a:lnTo>
                  <a:cubicBezTo>
                    <a:pt x="5319" y="21155"/>
                    <a:pt x="5076" y="14286"/>
                    <a:pt x="4894" y="6717"/>
                  </a:cubicBezTo>
                  <a:lnTo>
                    <a:pt x="4894" y="6717"/>
                  </a:lnTo>
                  <a:lnTo>
                    <a:pt x="5228" y="6748"/>
                  </a:lnTo>
                  <a:cubicBezTo>
                    <a:pt x="6961" y="14012"/>
                    <a:pt x="7721" y="19119"/>
                    <a:pt x="9544" y="26292"/>
                  </a:cubicBezTo>
                  <a:lnTo>
                    <a:pt x="13283" y="26627"/>
                  </a:lnTo>
                  <a:cubicBezTo>
                    <a:pt x="15623" y="18906"/>
                    <a:pt x="16779" y="13161"/>
                    <a:pt x="18268" y="7265"/>
                  </a:cubicBezTo>
                  <a:lnTo>
                    <a:pt x="18572" y="7173"/>
                  </a:lnTo>
                  <a:lnTo>
                    <a:pt x="18572" y="7173"/>
                  </a:lnTo>
                  <a:cubicBezTo>
                    <a:pt x="18420" y="14408"/>
                    <a:pt x="18329" y="22219"/>
                    <a:pt x="17660" y="29210"/>
                  </a:cubicBezTo>
                  <a:lnTo>
                    <a:pt x="23314" y="29757"/>
                  </a:lnTo>
                  <a:cubicBezTo>
                    <a:pt x="23709" y="25198"/>
                    <a:pt x="23709" y="20092"/>
                    <a:pt x="23709" y="15289"/>
                  </a:cubicBezTo>
                  <a:cubicBezTo>
                    <a:pt x="23709" y="10000"/>
                    <a:pt x="23466" y="5471"/>
                    <a:pt x="23374" y="669"/>
                  </a:cubicBezTo>
                  <a:lnTo>
                    <a:pt x="15563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2"/>
            <p:cNvSpPr/>
            <p:nvPr/>
          </p:nvSpPr>
          <p:spPr>
            <a:xfrm rot="-1372242">
              <a:off x="6006039" y="4318028"/>
              <a:ext cx="241375" cy="359185"/>
            </a:xfrm>
            <a:custGeom>
              <a:avLst/>
              <a:gdLst/>
              <a:ahLst/>
              <a:cxnLst/>
              <a:rect l="l" t="t" r="r" b="b"/>
              <a:pathLst>
                <a:path w="20427" h="30397" extrusionOk="0">
                  <a:moveTo>
                    <a:pt x="10791" y="5411"/>
                  </a:moveTo>
                  <a:lnTo>
                    <a:pt x="12858" y="18086"/>
                  </a:lnTo>
                  <a:lnTo>
                    <a:pt x="8208" y="18238"/>
                  </a:lnTo>
                  <a:lnTo>
                    <a:pt x="8208" y="18238"/>
                  </a:lnTo>
                  <a:lnTo>
                    <a:pt x="10791" y="5411"/>
                  </a:lnTo>
                  <a:close/>
                  <a:moveTo>
                    <a:pt x="7387" y="1"/>
                  </a:moveTo>
                  <a:lnTo>
                    <a:pt x="1" y="29910"/>
                  </a:lnTo>
                  <a:lnTo>
                    <a:pt x="5776" y="30397"/>
                  </a:lnTo>
                  <a:lnTo>
                    <a:pt x="7357" y="22646"/>
                  </a:lnTo>
                  <a:lnTo>
                    <a:pt x="13497" y="22372"/>
                  </a:lnTo>
                  <a:lnTo>
                    <a:pt x="14439" y="28117"/>
                  </a:lnTo>
                  <a:lnTo>
                    <a:pt x="20427" y="28603"/>
                  </a:lnTo>
                  <a:lnTo>
                    <a:pt x="20427" y="28603"/>
                  </a:lnTo>
                  <a:lnTo>
                    <a:pt x="15016" y="639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" name="Google Shape;575;p32"/>
          <p:cNvGrpSpPr/>
          <p:nvPr/>
        </p:nvGrpSpPr>
        <p:grpSpPr>
          <a:xfrm>
            <a:off x="4883254" y="1845990"/>
            <a:ext cx="584731" cy="530198"/>
            <a:chOff x="5102279" y="85540"/>
            <a:chExt cx="584731" cy="530198"/>
          </a:xfrm>
        </p:grpSpPr>
        <p:sp>
          <p:nvSpPr>
            <p:cNvPr id="576" name="Google Shape;576;p32"/>
            <p:cNvSpPr/>
            <p:nvPr/>
          </p:nvSpPr>
          <p:spPr>
            <a:xfrm rot="1526894">
              <a:off x="5171162" y="116490"/>
              <a:ext cx="228082" cy="372114"/>
            </a:xfrm>
            <a:custGeom>
              <a:avLst/>
              <a:gdLst/>
              <a:ahLst/>
              <a:cxnLst/>
              <a:rect l="l" t="t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2"/>
            <p:cNvSpPr/>
            <p:nvPr/>
          </p:nvSpPr>
          <p:spPr>
            <a:xfrm rot="842704">
              <a:off x="5431404" y="243494"/>
              <a:ext cx="216216" cy="351258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32"/>
          <p:cNvGrpSpPr/>
          <p:nvPr/>
        </p:nvGrpSpPr>
        <p:grpSpPr>
          <a:xfrm>
            <a:off x="542493" y="787778"/>
            <a:ext cx="501394" cy="472590"/>
            <a:chOff x="1579293" y="66253"/>
            <a:chExt cx="501394" cy="472590"/>
          </a:xfrm>
        </p:grpSpPr>
        <p:sp>
          <p:nvSpPr>
            <p:cNvPr id="579" name="Google Shape;579;p32"/>
            <p:cNvSpPr/>
            <p:nvPr/>
          </p:nvSpPr>
          <p:spPr>
            <a:xfrm rot="-1091145">
              <a:off x="1628424" y="164386"/>
              <a:ext cx="216206" cy="349446"/>
            </a:xfrm>
            <a:custGeom>
              <a:avLst/>
              <a:gdLst/>
              <a:ahLst/>
              <a:cxnLst/>
              <a:rect l="l" t="t" r="r" b="b"/>
              <a:pathLst>
                <a:path w="18299" h="29576" extrusionOk="0">
                  <a:moveTo>
                    <a:pt x="8386" y="4922"/>
                  </a:moveTo>
                  <a:cubicBezTo>
                    <a:pt x="8448" y="4922"/>
                    <a:pt x="8510" y="4923"/>
                    <a:pt x="8572" y="4925"/>
                  </a:cubicBezTo>
                  <a:cubicBezTo>
                    <a:pt x="10821" y="4925"/>
                    <a:pt x="12705" y="6141"/>
                    <a:pt x="12705" y="7843"/>
                  </a:cubicBezTo>
                  <a:cubicBezTo>
                    <a:pt x="12705" y="10427"/>
                    <a:pt x="8237" y="12706"/>
                    <a:pt x="6110" y="12858"/>
                  </a:cubicBezTo>
                  <a:cubicBezTo>
                    <a:pt x="6110" y="10396"/>
                    <a:pt x="6018" y="7843"/>
                    <a:pt x="5958" y="5381"/>
                  </a:cubicBezTo>
                  <a:cubicBezTo>
                    <a:pt x="6803" y="5099"/>
                    <a:pt x="7597" y="4922"/>
                    <a:pt x="8386" y="4922"/>
                  </a:cubicBezTo>
                  <a:close/>
                  <a:moveTo>
                    <a:pt x="6110" y="17114"/>
                  </a:moveTo>
                  <a:cubicBezTo>
                    <a:pt x="9787" y="17417"/>
                    <a:pt x="12432" y="18937"/>
                    <a:pt x="12493" y="21004"/>
                  </a:cubicBezTo>
                  <a:cubicBezTo>
                    <a:pt x="12493" y="22889"/>
                    <a:pt x="9848" y="24530"/>
                    <a:pt x="7721" y="24530"/>
                  </a:cubicBezTo>
                  <a:cubicBezTo>
                    <a:pt x="7021" y="24530"/>
                    <a:pt x="6444" y="24500"/>
                    <a:pt x="5958" y="24408"/>
                  </a:cubicBezTo>
                  <a:cubicBezTo>
                    <a:pt x="6018" y="21946"/>
                    <a:pt x="6049" y="19515"/>
                    <a:pt x="6110" y="17114"/>
                  </a:cubicBezTo>
                  <a:close/>
                  <a:moveTo>
                    <a:pt x="9028" y="1"/>
                  </a:moveTo>
                  <a:cubicBezTo>
                    <a:pt x="6292" y="1"/>
                    <a:pt x="3009" y="639"/>
                    <a:pt x="152" y="1521"/>
                  </a:cubicBezTo>
                  <a:cubicBezTo>
                    <a:pt x="426" y="5411"/>
                    <a:pt x="578" y="9119"/>
                    <a:pt x="578" y="13466"/>
                  </a:cubicBezTo>
                  <a:cubicBezTo>
                    <a:pt x="578" y="18269"/>
                    <a:pt x="365" y="23922"/>
                    <a:pt x="0" y="28998"/>
                  </a:cubicBezTo>
                  <a:lnTo>
                    <a:pt x="5654" y="29515"/>
                  </a:lnTo>
                  <a:cubicBezTo>
                    <a:pt x="6110" y="29545"/>
                    <a:pt x="6566" y="29576"/>
                    <a:pt x="7082" y="29576"/>
                  </a:cubicBezTo>
                  <a:cubicBezTo>
                    <a:pt x="11976" y="29576"/>
                    <a:pt x="17964" y="25624"/>
                    <a:pt x="17964" y="21004"/>
                  </a:cubicBezTo>
                  <a:cubicBezTo>
                    <a:pt x="17964" y="17417"/>
                    <a:pt x="15927" y="15594"/>
                    <a:pt x="13161" y="14500"/>
                  </a:cubicBezTo>
                  <a:cubicBezTo>
                    <a:pt x="15927" y="13041"/>
                    <a:pt x="18298" y="10761"/>
                    <a:pt x="18298" y="7235"/>
                  </a:cubicBezTo>
                  <a:cubicBezTo>
                    <a:pt x="18298" y="3101"/>
                    <a:pt x="14104" y="1"/>
                    <a:pt x="9028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2"/>
            <p:cNvSpPr/>
            <p:nvPr/>
          </p:nvSpPr>
          <p:spPr>
            <a:xfrm rot="-1031565">
              <a:off x="1859131" y="84355"/>
              <a:ext cx="174550" cy="344433"/>
            </a:xfrm>
            <a:custGeom>
              <a:avLst/>
              <a:gdLst/>
              <a:ahLst/>
              <a:cxnLst/>
              <a:rect l="l" t="t" r="r" b="b"/>
              <a:pathLst>
                <a:path w="14773" h="29151" extrusionOk="0">
                  <a:moveTo>
                    <a:pt x="14439" y="1"/>
                  </a:moveTo>
                  <a:cubicBezTo>
                    <a:pt x="10974" y="1"/>
                    <a:pt x="6323" y="183"/>
                    <a:pt x="639" y="1065"/>
                  </a:cubicBezTo>
                  <a:cubicBezTo>
                    <a:pt x="335" y="5745"/>
                    <a:pt x="1" y="13253"/>
                    <a:pt x="1" y="18116"/>
                  </a:cubicBezTo>
                  <a:cubicBezTo>
                    <a:pt x="1" y="22038"/>
                    <a:pt x="61" y="25290"/>
                    <a:pt x="153" y="28573"/>
                  </a:cubicBezTo>
                  <a:lnTo>
                    <a:pt x="6475" y="29150"/>
                  </a:lnTo>
                  <a:cubicBezTo>
                    <a:pt x="10335" y="29150"/>
                    <a:pt x="12858" y="28421"/>
                    <a:pt x="14773" y="27539"/>
                  </a:cubicBezTo>
                  <a:lnTo>
                    <a:pt x="14135" y="22980"/>
                  </a:lnTo>
                  <a:cubicBezTo>
                    <a:pt x="11764" y="23436"/>
                    <a:pt x="8755" y="23983"/>
                    <a:pt x="5533" y="24226"/>
                  </a:cubicBezTo>
                  <a:cubicBezTo>
                    <a:pt x="5502" y="22038"/>
                    <a:pt x="5502" y="19971"/>
                    <a:pt x="5502" y="17083"/>
                  </a:cubicBezTo>
                  <a:cubicBezTo>
                    <a:pt x="7904" y="16870"/>
                    <a:pt x="11399" y="16536"/>
                    <a:pt x="13770" y="16475"/>
                  </a:cubicBezTo>
                  <a:lnTo>
                    <a:pt x="12980" y="11977"/>
                  </a:lnTo>
                  <a:cubicBezTo>
                    <a:pt x="10335" y="12007"/>
                    <a:pt x="8056" y="12129"/>
                    <a:pt x="5563" y="12493"/>
                  </a:cubicBezTo>
                  <a:cubicBezTo>
                    <a:pt x="5624" y="10183"/>
                    <a:pt x="5685" y="7752"/>
                    <a:pt x="5776" y="5381"/>
                  </a:cubicBezTo>
                  <a:cubicBezTo>
                    <a:pt x="8603" y="5168"/>
                    <a:pt x="11703" y="5077"/>
                    <a:pt x="14439" y="5077"/>
                  </a:cubicBezTo>
                  <a:lnTo>
                    <a:pt x="14439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" name="Google Shape;581;p32"/>
          <p:cNvGrpSpPr/>
          <p:nvPr/>
        </p:nvGrpSpPr>
        <p:grpSpPr>
          <a:xfrm>
            <a:off x="7530278" y="867956"/>
            <a:ext cx="508802" cy="447830"/>
            <a:chOff x="8430778" y="867931"/>
            <a:chExt cx="508802" cy="447830"/>
          </a:xfrm>
        </p:grpSpPr>
        <p:sp>
          <p:nvSpPr>
            <p:cNvPr id="582" name="Google Shape;582;p32"/>
            <p:cNvSpPr/>
            <p:nvPr/>
          </p:nvSpPr>
          <p:spPr>
            <a:xfrm rot="-966417">
              <a:off x="8476215" y="940537"/>
              <a:ext cx="194998" cy="355145"/>
            </a:xfrm>
            <a:custGeom>
              <a:avLst/>
              <a:gdLst/>
              <a:ahLst/>
              <a:cxnLst/>
              <a:rect l="l" t="t" r="r" b="b"/>
              <a:pathLst>
                <a:path w="16506" h="30062" extrusionOk="0">
                  <a:moveTo>
                    <a:pt x="15716" y="1"/>
                  </a:moveTo>
                  <a:cubicBezTo>
                    <a:pt x="15716" y="1"/>
                    <a:pt x="11855" y="122"/>
                    <a:pt x="7995" y="426"/>
                  </a:cubicBezTo>
                  <a:cubicBezTo>
                    <a:pt x="4013" y="761"/>
                    <a:pt x="1" y="1429"/>
                    <a:pt x="1" y="1429"/>
                  </a:cubicBezTo>
                  <a:lnTo>
                    <a:pt x="913" y="6232"/>
                  </a:lnTo>
                  <a:cubicBezTo>
                    <a:pt x="913" y="6232"/>
                    <a:pt x="3132" y="5897"/>
                    <a:pt x="5959" y="5563"/>
                  </a:cubicBezTo>
                  <a:lnTo>
                    <a:pt x="5959" y="5563"/>
                  </a:lnTo>
                  <a:cubicBezTo>
                    <a:pt x="5715" y="10457"/>
                    <a:pt x="5685" y="12341"/>
                    <a:pt x="5685" y="15746"/>
                  </a:cubicBezTo>
                  <a:cubicBezTo>
                    <a:pt x="5685" y="20396"/>
                    <a:pt x="5837" y="25229"/>
                    <a:pt x="6111" y="29606"/>
                  </a:cubicBezTo>
                  <a:lnTo>
                    <a:pt x="11278" y="30062"/>
                  </a:lnTo>
                  <a:cubicBezTo>
                    <a:pt x="11187" y="25411"/>
                    <a:pt x="11126" y="20670"/>
                    <a:pt x="11126" y="15746"/>
                  </a:cubicBezTo>
                  <a:cubicBezTo>
                    <a:pt x="11126" y="11885"/>
                    <a:pt x="11247" y="8937"/>
                    <a:pt x="11399" y="4986"/>
                  </a:cubicBezTo>
                  <a:cubicBezTo>
                    <a:pt x="14226" y="4712"/>
                    <a:pt x="16506" y="4590"/>
                    <a:pt x="16506" y="4590"/>
                  </a:cubicBezTo>
                  <a:lnTo>
                    <a:pt x="15716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2"/>
            <p:cNvSpPr/>
            <p:nvPr/>
          </p:nvSpPr>
          <p:spPr>
            <a:xfrm rot="-927748">
              <a:off x="8668592" y="891656"/>
              <a:ext cx="226981" cy="360941"/>
            </a:xfrm>
            <a:custGeom>
              <a:avLst/>
              <a:gdLst/>
              <a:ahLst/>
              <a:cxnLst/>
              <a:rect l="l" t="t" r="r" b="b"/>
              <a:pathLst>
                <a:path w="19211" h="30549" extrusionOk="0">
                  <a:moveTo>
                    <a:pt x="9940" y="4955"/>
                  </a:moveTo>
                  <a:cubicBezTo>
                    <a:pt x="11915" y="4955"/>
                    <a:pt x="13739" y="7600"/>
                    <a:pt x="13739" y="14226"/>
                  </a:cubicBezTo>
                  <a:cubicBezTo>
                    <a:pt x="13739" y="21247"/>
                    <a:pt x="11551" y="25685"/>
                    <a:pt x="9453" y="25685"/>
                  </a:cubicBezTo>
                  <a:cubicBezTo>
                    <a:pt x="7356" y="25685"/>
                    <a:pt x="5471" y="22949"/>
                    <a:pt x="5502" y="16384"/>
                  </a:cubicBezTo>
                  <a:cubicBezTo>
                    <a:pt x="5502" y="9393"/>
                    <a:pt x="7630" y="4955"/>
                    <a:pt x="9940" y="4955"/>
                  </a:cubicBezTo>
                  <a:close/>
                  <a:moveTo>
                    <a:pt x="9940" y="1"/>
                  </a:moveTo>
                  <a:cubicBezTo>
                    <a:pt x="4742" y="1"/>
                    <a:pt x="0" y="6353"/>
                    <a:pt x="0" y="16353"/>
                  </a:cubicBezTo>
                  <a:cubicBezTo>
                    <a:pt x="0" y="26445"/>
                    <a:pt x="4560" y="30548"/>
                    <a:pt x="9453" y="30548"/>
                  </a:cubicBezTo>
                  <a:cubicBezTo>
                    <a:pt x="14286" y="30548"/>
                    <a:pt x="19210" y="24196"/>
                    <a:pt x="19210" y="14195"/>
                  </a:cubicBezTo>
                  <a:cubicBezTo>
                    <a:pt x="19210" y="4134"/>
                    <a:pt x="14773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4" name="Google Shape;584;p32"/>
          <p:cNvGrpSpPr/>
          <p:nvPr/>
        </p:nvGrpSpPr>
        <p:grpSpPr>
          <a:xfrm>
            <a:off x="4012076" y="4112491"/>
            <a:ext cx="341438" cy="401348"/>
            <a:chOff x="542501" y="4567366"/>
            <a:chExt cx="341438" cy="401348"/>
          </a:xfrm>
        </p:grpSpPr>
        <p:sp>
          <p:nvSpPr>
            <p:cNvPr id="585" name="Google Shape;585;p32"/>
            <p:cNvSpPr/>
            <p:nvPr/>
          </p:nvSpPr>
          <p:spPr>
            <a:xfrm rot="769481">
              <a:off x="578632" y="4582039"/>
              <a:ext cx="170959" cy="344766"/>
            </a:xfrm>
            <a:custGeom>
              <a:avLst/>
              <a:gdLst/>
              <a:ahLst/>
              <a:cxnLst/>
              <a:rect l="l" t="t" r="r" b="b"/>
              <a:pathLst>
                <a:path w="14470" h="29181" extrusionOk="0">
                  <a:moveTo>
                    <a:pt x="14439" y="0"/>
                  </a:moveTo>
                  <a:cubicBezTo>
                    <a:pt x="10974" y="0"/>
                    <a:pt x="6354" y="213"/>
                    <a:pt x="639" y="1064"/>
                  </a:cubicBezTo>
                  <a:cubicBezTo>
                    <a:pt x="335" y="5745"/>
                    <a:pt x="1" y="13283"/>
                    <a:pt x="1" y="18146"/>
                  </a:cubicBezTo>
                  <a:cubicBezTo>
                    <a:pt x="1" y="21490"/>
                    <a:pt x="31" y="25229"/>
                    <a:pt x="92" y="28572"/>
                  </a:cubicBezTo>
                  <a:lnTo>
                    <a:pt x="5654" y="29180"/>
                  </a:lnTo>
                  <a:cubicBezTo>
                    <a:pt x="5563" y="25502"/>
                    <a:pt x="5503" y="21399"/>
                    <a:pt x="5503" y="17843"/>
                  </a:cubicBezTo>
                  <a:cubicBezTo>
                    <a:pt x="8238" y="17539"/>
                    <a:pt x="11065" y="17326"/>
                    <a:pt x="13801" y="17265"/>
                  </a:cubicBezTo>
                  <a:lnTo>
                    <a:pt x="12949" y="12736"/>
                  </a:lnTo>
                  <a:cubicBezTo>
                    <a:pt x="10335" y="12736"/>
                    <a:pt x="8025" y="13010"/>
                    <a:pt x="5563" y="13344"/>
                  </a:cubicBezTo>
                  <a:cubicBezTo>
                    <a:pt x="5654" y="11247"/>
                    <a:pt x="5715" y="7417"/>
                    <a:pt x="5806" y="5380"/>
                  </a:cubicBezTo>
                  <a:cubicBezTo>
                    <a:pt x="8694" y="5137"/>
                    <a:pt x="11734" y="5076"/>
                    <a:pt x="14469" y="5076"/>
                  </a:cubicBezTo>
                  <a:lnTo>
                    <a:pt x="14439" y="5076"/>
                  </a:lnTo>
                  <a:lnTo>
                    <a:pt x="14439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 rot="821004">
              <a:off x="770705" y="4609660"/>
              <a:ext cx="72204" cy="35555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7" name="Google Shape;587;p32"/>
          <p:cNvSpPr/>
          <p:nvPr/>
        </p:nvSpPr>
        <p:spPr>
          <a:xfrm>
            <a:off x="1715625" y="24382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32"/>
          <p:cNvSpPr/>
          <p:nvPr/>
        </p:nvSpPr>
        <p:spPr>
          <a:xfrm>
            <a:off x="4261713" y="11030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2"/>
          <p:cNvSpPr/>
          <p:nvPr/>
        </p:nvSpPr>
        <p:spPr>
          <a:xfrm>
            <a:off x="7480713" y="37104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/>
          <p:nvPr/>
        </p:nvSpPr>
        <p:spPr>
          <a:xfrm>
            <a:off x="3168137" y="1111217"/>
            <a:ext cx="5343375" cy="2975525"/>
          </a:xfrm>
          <a:custGeom>
            <a:avLst/>
            <a:gdLst/>
            <a:ahLst/>
            <a:cxnLst/>
            <a:rect l="l" t="t" r="r" b="b"/>
            <a:pathLst>
              <a:path w="213735" h="119021" extrusionOk="0">
                <a:moveTo>
                  <a:pt x="88100" y="2791"/>
                </a:moveTo>
                <a:cubicBezTo>
                  <a:pt x="110059" y="790"/>
                  <a:pt x="136452" y="-886"/>
                  <a:pt x="154625" y="520"/>
                </a:cubicBezTo>
                <a:cubicBezTo>
                  <a:pt x="172798" y="1926"/>
                  <a:pt x="187452" y="4963"/>
                  <a:pt x="197136" y="11229"/>
                </a:cubicBezTo>
                <a:cubicBezTo>
                  <a:pt x="206820" y="17495"/>
                  <a:pt x="210467" y="26410"/>
                  <a:pt x="212727" y="38115"/>
                </a:cubicBezTo>
                <a:cubicBezTo>
                  <a:pt x="214987" y="49820"/>
                  <a:pt x="213069" y="70178"/>
                  <a:pt x="210698" y="81458"/>
                </a:cubicBezTo>
                <a:cubicBezTo>
                  <a:pt x="208327" y="92738"/>
                  <a:pt x="207900" y="100086"/>
                  <a:pt x="198500" y="105796"/>
                </a:cubicBezTo>
                <a:cubicBezTo>
                  <a:pt x="189100" y="111507"/>
                  <a:pt x="180218" y="113796"/>
                  <a:pt x="154300" y="115721"/>
                </a:cubicBezTo>
                <a:cubicBezTo>
                  <a:pt x="128382" y="117646"/>
                  <a:pt x="67822" y="121099"/>
                  <a:pt x="42993" y="117344"/>
                </a:cubicBezTo>
                <a:cubicBezTo>
                  <a:pt x="18165" y="113589"/>
                  <a:pt x="12144" y="105523"/>
                  <a:pt x="5329" y="93191"/>
                </a:cubicBezTo>
                <a:cubicBezTo>
                  <a:pt x="-1486" y="80860"/>
                  <a:pt x="-819" y="56799"/>
                  <a:pt x="2105" y="43355"/>
                </a:cubicBezTo>
                <a:cubicBezTo>
                  <a:pt x="5029" y="29911"/>
                  <a:pt x="8541" y="19288"/>
                  <a:pt x="22873" y="12527"/>
                </a:cubicBezTo>
                <a:cubicBezTo>
                  <a:pt x="37206" y="5766"/>
                  <a:pt x="66141" y="4792"/>
                  <a:pt x="88100" y="27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2" name="Google Shape;32;p3"/>
          <p:cNvSpPr txBox="1">
            <a:spLocks noGrp="1"/>
          </p:cNvSpPr>
          <p:nvPr>
            <p:ph type="title"/>
          </p:nvPr>
        </p:nvSpPr>
        <p:spPr>
          <a:xfrm>
            <a:off x="3465325" y="2461392"/>
            <a:ext cx="4839300" cy="8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title" idx="2" hasCustomPrompt="1"/>
          </p:nvPr>
        </p:nvSpPr>
        <p:spPr>
          <a:xfrm>
            <a:off x="4838275" y="1209363"/>
            <a:ext cx="2093400" cy="12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4" name="Google Shape;34;p3"/>
          <p:cNvSpPr txBox="1">
            <a:spLocks noGrp="1"/>
          </p:cNvSpPr>
          <p:nvPr>
            <p:ph type="subTitle" idx="1"/>
          </p:nvPr>
        </p:nvSpPr>
        <p:spPr>
          <a:xfrm>
            <a:off x="3465325" y="3181513"/>
            <a:ext cx="4839300" cy="5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5" name="Google Shape;35;p3"/>
          <p:cNvGrpSpPr/>
          <p:nvPr/>
        </p:nvGrpSpPr>
        <p:grpSpPr>
          <a:xfrm rot="977785">
            <a:off x="396246" y="591245"/>
            <a:ext cx="413538" cy="360207"/>
            <a:chOff x="4270476" y="488814"/>
            <a:chExt cx="413548" cy="360216"/>
          </a:xfrm>
        </p:grpSpPr>
        <p:sp>
          <p:nvSpPr>
            <p:cNvPr id="36" name="Google Shape;36;p3"/>
            <p:cNvSpPr/>
            <p:nvPr/>
          </p:nvSpPr>
          <p:spPr>
            <a:xfrm>
              <a:off x="4270476" y="488814"/>
              <a:ext cx="199685" cy="360216"/>
            </a:xfrm>
            <a:custGeom>
              <a:avLst/>
              <a:gdLst/>
              <a:ahLst/>
              <a:cxnLst/>
              <a:rect l="l" t="t" r="r" b="b"/>
              <a:pathLst>
                <a:path w="16901" h="30488" extrusionOk="0">
                  <a:moveTo>
                    <a:pt x="7599" y="4864"/>
                  </a:moveTo>
                  <a:cubicBezTo>
                    <a:pt x="9393" y="4864"/>
                    <a:pt x="11277" y="6718"/>
                    <a:pt x="11277" y="9758"/>
                  </a:cubicBezTo>
                  <a:cubicBezTo>
                    <a:pt x="11277" y="12645"/>
                    <a:pt x="9119" y="15229"/>
                    <a:pt x="5654" y="16354"/>
                  </a:cubicBezTo>
                  <a:cubicBezTo>
                    <a:pt x="5684" y="12584"/>
                    <a:pt x="5776" y="8907"/>
                    <a:pt x="5897" y="5046"/>
                  </a:cubicBezTo>
                  <a:cubicBezTo>
                    <a:pt x="6444" y="4986"/>
                    <a:pt x="6961" y="4864"/>
                    <a:pt x="7599" y="4864"/>
                  </a:cubicBezTo>
                  <a:close/>
                  <a:moveTo>
                    <a:pt x="7599" y="1"/>
                  </a:moveTo>
                  <a:cubicBezTo>
                    <a:pt x="5198" y="1"/>
                    <a:pt x="2766" y="426"/>
                    <a:pt x="396" y="1308"/>
                  </a:cubicBezTo>
                  <a:cubicBezTo>
                    <a:pt x="152" y="7873"/>
                    <a:pt x="0" y="13770"/>
                    <a:pt x="0" y="20031"/>
                  </a:cubicBezTo>
                  <a:cubicBezTo>
                    <a:pt x="0" y="23132"/>
                    <a:pt x="31" y="26475"/>
                    <a:pt x="152" y="29971"/>
                  </a:cubicBezTo>
                  <a:lnTo>
                    <a:pt x="5745" y="30487"/>
                  </a:lnTo>
                  <a:cubicBezTo>
                    <a:pt x="5654" y="27205"/>
                    <a:pt x="5624" y="23952"/>
                    <a:pt x="5624" y="20974"/>
                  </a:cubicBezTo>
                  <a:cubicBezTo>
                    <a:pt x="12067" y="19180"/>
                    <a:pt x="16900" y="15077"/>
                    <a:pt x="16900" y="9727"/>
                  </a:cubicBezTo>
                  <a:cubicBezTo>
                    <a:pt x="16900" y="3648"/>
                    <a:pt x="12037" y="1"/>
                    <a:pt x="759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4509481" y="494930"/>
              <a:ext cx="174543" cy="344419"/>
            </a:xfrm>
            <a:custGeom>
              <a:avLst/>
              <a:gdLst/>
              <a:ahLst/>
              <a:cxnLst/>
              <a:rect l="l" t="t" r="r" b="b"/>
              <a:pathLst>
                <a:path w="14773" h="29151" extrusionOk="0">
                  <a:moveTo>
                    <a:pt x="14439" y="1"/>
                  </a:moveTo>
                  <a:cubicBezTo>
                    <a:pt x="10974" y="1"/>
                    <a:pt x="6323" y="183"/>
                    <a:pt x="639" y="1065"/>
                  </a:cubicBezTo>
                  <a:cubicBezTo>
                    <a:pt x="335" y="5745"/>
                    <a:pt x="1" y="13253"/>
                    <a:pt x="1" y="18116"/>
                  </a:cubicBezTo>
                  <a:cubicBezTo>
                    <a:pt x="1" y="22038"/>
                    <a:pt x="61" y="25290"/>
                    <a:pt x="153" y="28573"/>
                  </a:cubicBezTo>
                  <a:lnTo>
                    <a:pt x="6475" y="29150"/>
                  </a:lnTo>
                  <a:cubicBezTo>
                    <a:pt x="10335" y="29150"/>
                    <a:pt x="12858" y="28421"/>
                    <a:pt x="14773" y="27539"/>
                  </a:cubicBezTo>
                  <a:lnTo>
                    <a:pt x="14135" y="22980"/>
                  </a:lnTo>
                  <a:cubicBezTo>
                    <a:pt x="11764" y="23436"/>
                    <a:pt x="8755" y="23983"/>
                    <a:pt x="5533" y="24226"/>
                  </a:cubicBezTo>
                  <a:cubicBezTo>
                    <a:pt x="5502" y="22038"/>
                    <a:pt x="5502" y="19971"/>
                    <a:pt x="5502" y="17083"/>
                  </a:cubicBezTo>
                  <a:cubicBezTo>
                    <a:pt x="7904" y="16870"/>
                    <a:pt x="11399" y="16536"/>
                    <a:pt x="13770" y="16475"/>
                  </a:cubicBezTo>
                  <a:lnTo>
                    <a:pt x="12980" y="11977"/>
                  </a:lnTo>
                  <a:cubicBezTo>
                    <a:pt x="10335" y="12007"/>
                    <a:pt x="8056" y="12129"/>
                    <a:pt x="5563" y="12493"/>
                  </a:cubicBezTo>
                  <a:cubicBezTo>
                    <a:pt x="5624" y="10183"/>
                    <a:pt x="5685" y="7752"/>
                    <a:pt x="5776" y="5381"/>
                  </a:cubicBezTo>
                  <a:cubicBezTo>
                    <a:pt x="8603" y="5168"/>
                    <a:pt x="11703" y="5077"/>
                    <a:pt x="14439" y="5077"/>
                  </a:cubicBezTo>
                  <a:lnTo>
                    <a:pt x="14439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38;p3"/>
          <p:cNvGrpSpPr/>
          <p:nvPr/>
        </p:nvGrpSpPr>
        <p:grpSpPr>
          <a:xfrm rot="-541289">
            <a:off x="3186012" y="4168701"/>
            <a:ext cx="444382" cy="360926"/>
            <a:chOff x="8278821" y="595383"/>
            <a:chExt cx="444396" cy="360936"/>
          </a:xfrm>
        </p:grpSpPr>
        <p:sp>
          <p:nvSpPr>
            <p:cNvPr id="39" name="Google Shape;39;p3"/>
            <p:cNvSpPr/>
            <p:nvPr/>
          </p:nvSpPr>
          <p:spPr>
            <a:xfrm>
              <a:off x="8278821" y="605444"/>
              <a:ext cx="161263" cy="340815"/>
            </a:xfrm>
            <a:custGeom>
              <a:avLst/>
              <a:gdLst/>
              <a:ahLst/>
              <a:cxnLst/>
              <a:rect l="l" t="t" r="r" b="b"/>
              <a:pathLst>
                <a:path w="13649" h="28846" extrusionOk="0">
                  <a:moveTo>
                    <a:pt x="457" y="1"/>
                  </a:moveTo>
                  <a:cubicBezTo>
                    <a:pt x="122" y="4226"/>
                    <a:pt x="1" y="8511"/>
                    <a:pt x="1" y="12797"/>
                  </a:cubicBezTo>
                  <a:cubicBezTo>
                    <a:pt x="1" y="17934"/>
                    <a:pt x="183" y="23223"/>
                    <a:pt x="518" y="28451"/>
                  </a:cubicBezTo>
                  <a:lnTo>
                    <a:pt x="4895" y="28846"/>
                  </a:lnTo>
                  <a:cubicBezTo>
                    <a:pt x="8542" y="28238"/>
                    <a:pt x="11095" y="27904"/>
                    <a:pt x="13648" y="27600"/>
                  </a:cubicBezTo>
                  <a:lnTo>
                    <a:pt x="12797" y="22767"/>
                  </a:lnTo>
                  <a:cubicBezTo>
                    <a:pt x="10457" y="23040"/>
                    <a:pt x="7812" y="23253"/>
                    <a:pt x="5502" y="23588"/>
                  </a:cubicBezTo>
                  <a:cubicBezTo>
                    <a:pt x="5320" y="20548"/>
                    <a:pt x="5320" y="17448"/>
                    <a:pt x="5320" y="14438"/>
                  </a:cubicBezTo>
                  <a:cubicBezTo>
                    <a:pt x="5320" y="9910"/>
                    <a:pt x="5502" y="5259"/>
                    <a:pt x="5928" y="487"/>
                  </a:cubicBezTo>
                  <a:lnTo>
                    <a:pt x="45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8496238" y="595383"/>
              <a:ext cx="226978" cy="360936"/>
            </a:xfrm>
            <a:custGeom>
              <a:avLst/>
              <a:gdLst/>
              <a:ahLst/>
              <a:cxnLst/>
              <a:rect l="l" t="t" r="r" b="b"/>
              <a:pathLst>
                <a:path w="19211" h="30549" extrusionOk="0">
                  <a:moveTo>
                    <a:pt x="9940" y="4955"/>
                  </a:moveTo>
                  <a:cubicBezTo>
                    <a:pt x="11915" y="4955"/>
                    <a:pt x="13739" y="7600"/>
                    <a:pt x="13739" y="14226"/>
                  </a:cubicBezTo>
                  <a:cubicBezTo>
                    <a:pt x="13739" y="21247"/>
                    <a:pt x="11551" y="25685"/>
                    <a:pt x="9453" y="25685"/>
                  </a:cubicBezTo>
                  <a:cubicBezTo>
                    <a:pt x="7356" y="25685"/>
                    <a:pt x="5471" y="22949"/>
                    <a:pt x="5502" y="16384"/>
                  </a:cubicBezTo>
                  <a:cubicBezTo>
                    <a:pt x="5502" y="9393"/>
                    <a:pt x="7630" y="4955"/>
                    <a:pt x="9940" y="4955"/>
                  </a:cubicBezTo>
                  <a:close/>
                  <a:moveTo>
                    <a:pt x="9940" y="1"/>
                  </a:moveTo>
                  <a:cubicBezTo>
                    <a:pt x="4742" y="1"/>
                    <a:pt x="0" y="6353"/>
                    <a:pt x="0" y="16353"/>
                  </a:cubicBezTo>
                  <a:cubicBezTo>
                    <a:pt x="0" y="26445"/>
                    <a:pt x="4560" y="30548"/>
                    <a:pt x="9453" y="30548"/>
                  </a:cubicBezTo>
                  <a:cubicBezTo>
                    <a:pt x="14286" y="30548"/>
                    <a:pt x="19210" y="24196"/>
                    <a:pt x="19210" y="14195"/>
                  </a:cubicBezTo>
                  <a:cubicBezTo>
                    <a:pt x="19210" y="4134"/>
                    <a:pt x="14773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3"/>
          <p:cNvGrpSpPr/>
          <p:nvPr/>
        </p:nvGrpSpPr>
        <p:grpSpPr>
          <a:xfrm rot="-1882352">
            <a:off x="5567657" y="421398"/>
            <a:ext cx="496035" cy="351236"/>
            <a:chOff x="7731611" y="1316593"/>
            <a:chExt cx="496036" cy="351236"/>
          </a:xfrm>
        </p:grpSpPr>
        <p:sp>
          <p:nvSpPr>
            <p:cNvPr id="42" name="Google Shape;42;p3"/>
            <p:cNvSpPr/>
            <p:nvPr/>
          </p:nvSpPr>
          <p:spPr>
            <a:xfrm>
              <a:off x="7731611" y="1317491"/>
              <a:ext cx="208310" cy="349440"/>
            </a:xfrm>
            <a:custGeom>
              <a:avLst/>
              <a:gdLst/>
              <a:ahLst/>
              <a:cxnLst/>
              <a:rect l="l" t="t" r="r" b="b"/>
              <a:pathLst>
                <a:path w="17631" h="29576" extrusionOk="0">
                  <a:moveTo>
                    <a:pt x="7782" y="4955"/>
                  </a:moveTo>
                  <a:cubicBezTo>
                    <a:pt x="10183" y="4955"/>
                    <a:pt x="12311" y="8603"/>
                    <a:pt x="12311" y="13892"/>
                  </a:cubicBezTo>
                  <a:cubicBezTo>
                    <a:pt x="12311" y="19272"/>
                    <a:pt x="9089" y="24530"/>
                    <a:pt x="6657" y="24530"/>
                  </a:cubicBezTo>
                  <a:cubicBezTo>
                    <a:pt x="6293" y="24530"/>
                    <a:pt x="5989" y="24439"/>
                    <a:pt x="5806" y="24196"/>
                  </a:cubicBezTo>
                  <a:cubicBezTo>
                    <a:pt x="5989" y="21187"/>
                    <a:pt x="6080" y="17873"/>
                    <a:pt x="6080" y="14560"/>
                  </a:cubicBezTo>
                  <a:cubicBezTo>
                    <a:pt x="6080" y="11490"/>
                    <a:pt x="5989" y="8329"/>
                    <a:pt x="5928" y="5290"/>
                  </a:cubicBezTo>
                  <a:cubicBezTo>
                    <a:pt x="6597" y="5046"/>
                    <a:pt x="7174" y="4955"/>
                    <a:pt x="7782" y="4955"/>
                  </a:cubicBezTo>
                  <a:close/>
                  <a:moveTo>
                    <a:pt x="7569" y="1"/>
                  </a:moveTo>
                  <a:cubicBezTo>
                    <a:pt x="5229" y="1"/>
                    <a:pt x="2584" y="578"/>
                    <a:pt x="183" y="1460"/>
                  </a:cubicBezTo>
                  <a:cubicBezTo>
                    <a:pt x="426" y="5381"/>
                    <a:pt x="578" y="9089"/>
                    <a:pt x="578" y="13466"/>
                  </a:cubicBezTo>
                  <a:cubicBezTo>
                    <a:pt x="578" y="18269"/>
                    <a:pt x="335" y="23922"/>
                    <a:pt x="1" y="28998"/>
                  </a:cubicBezTo>
                  <a:cubicBezTo>
                    <a:pt x="1733" y="29211"/>
                    <a:pt x="5229" y="29576"/>
                    <a:pt x="5624" y="29576"/>
                  </a:cubicBezTo>
                  <a:cubicBezTo>
                    <a:pt x="13436" y="29576"/>
                    <a:pt x="17630" y="21065"/>
                    <a:pt x="17630" y="13010"/>
                  </a:cubicBezTo>
                  <a:cubicBezTo>
                    <a:pt x="17630" y="6323"/>
                    <a:pt x="14347" y="1"/>
                    <a:pt x="756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011444" y="1316593"/>
              <a:ext cx="216203" cy="351236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3"/>
          <p:cNvSpPr/>
          <p:nvPr/>
        </p:nvSpPr>
        <p:spPr>
          <a:xfrm>
            <a:off x="7647725" y="455810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441713" y="283640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7427050" y="67152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3691938" y="551113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Darker Grotesque SemiBold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51" name="Google Shape;51;p4"/>
          <p:cNvGrpSpPr/>
          <p:nvPr/>
        </p:nvGrpSpPr>
        <p:grpSpPr>
          <a:xfrm rot="1840727">
            <a:off x="7956293" y="444826"/>
            <a:ext cx="474572" cy="359123"/>
            <a:chOff x="2322102" y="3096168"/>
            <a:chExt cx="474595" cy="359141"/>
          </a:xfrm>
        </p:grpSpPr>
        <p:sp>
          <p:nvSpPr>
            <p:cNvPr id="52" name="Google Shape;52;p4"/>
            <p:cNvSpPr/>
            <p:nvPr/>
          </p:nvSpPr>
          <p:spPr>
            <a:xfrm>
              <a:off x="2322102" y="3098152"/>
              <a:ext cx="195018" cy="355183"/>
            </a:xfrm>
            <a:custGeom>
              <a:avLst/>
              <a:gdLst/>
              <a:ahLst/>
              <a:cxnLst/>
              <a:rect l="l" t="t" r="r" b="b"/>
              <a:pathLst>
                <a:path w="16506" h="30062" extrusionOk="0">
                  <a:moveTo>
                    <a:pt x="15716" y="1"/>
                  </a:moveTo>
                  <a:cubicBezTo>
                    <a:pt x="15716" y="1"/>
                    <a:pt x="11855" y="122"/>
                    <a:pt x="7995" y="426"/>
                  </a:cubicBezTo>
                  <a:cubicBezTo>
                    <a:pt x="4013" y="761"/>
                    <a:pt x="1" y="1429"/>
                    <a:pt x="1" y="1429"/>
                  </a:cubicBezTo>
                  <a:lnTo>
                    <a:pt x="913" y="6232"/>
                  </a:lnTo>
                  <a:cubicBezTo>
                    <a:pt x="913" y="6232"/>
                    <a:pt x="3132" y="5897"/>
                    <a:pt x="5959" y="5563"/>
                  </a:cubicBezTo>
                  <a:lnTo>
                    <a:pt x="5959" y="5563"/>
                  </a:lnTo>
                  <a:cubicBezTo>
                    <a:pt x="5715" y="10457"/>
                    <a:pt x="5685" y="12341"/>
                    <a:pt x="5685" y="15746"/>
                  </a:cubicBezTo>
                  <a:cubicBezTo>
                    <a:pt x="5685" y="20396"/>
                    <a:pt x="5837" y="25229"/>
                    <a:pt x="6111" y="29606"/>
                  </a:cubicBezTo>
                  <a:lnTo>
                    <a:pt x="11278" y="30062"/>
                  </a:lnTo>
                  <a:cubicBezTo>
                    <a:pt x="11187" y="25411"/>
                    <a:pt x="11126" y="20670"/>
                    <a:pt x="11126" y="15746"/>
                  </a:cubicBezTo>
                  <a:cubicBezTo>
                    <a:pt x="11126" y="11885"/>
                    <a:pt x="11247" y="8937"/>
                    <a:pt x="11399" y="4986"/>
                  </a:cubicBezTo>
                  <a:cubicBezTo>
                    <a:pt x="14226" y="4712"/>
                    <a:pt x="16506" y="4590"/>
                    <a:pt x="16506" y="4590"/>
                  </a:cubicBezTo>
                  <a:lnTo>
                    <a:pt x="15716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2555352" y="3096168"/>
              <a:ext cx="241345" cy="359141"/>
            </a:xfrm>
            <a:custGeom>
              <a:avLst/>
              <a:gdLst/>
              <a:ahLst/>
              <a:cxnLst/>
              <a:rect l="l" t="t" r="r" b="b"/>
              <a:pathLst>
                <a:path w="20427" h="30397" extrusionOk="0">
                  <a:moveTo>
                    <a:pt x="10791" y="5411"/>
                  </a:moveTo>
                  <a:lnTo>
                    <a:pt x="12858" y="18086"/>
                  </a:lnTo>
                  <a:lnTo>
                    <a:pt x="8208" y="18238"/>
                  </a:lnTo>
                  <a:lnTo>
                    <a:pt x="8208" y="18238"/>
                  </a:lnTo>
                  <a:lnTo>
                    <a:pt x="10791" y="5411"/>
                  </a:lnTo>
                  <a:close/>
                  <a:moveTo>
                    <a:pt x="7387" y="1"/>
                  </a:moveTo>
                  <a:lnTo>
                    <a:pt x="1" y="29910"/>
                  </a:lnTo>
                  <a:lnTo>
                    <a:pt x="5776" y="30397"/>
                  </a:lnTo>
                  <a:lnTo>
                    <a:pt x="7357" y="22646"/>
                  </a:lnTo>
                  <a:lnTo>
                    <a:pt x="13497" y="22372"/>
                  </a:lnTo>
                  <a:lnTo>
                    <a:pt x="14439" y="28117"/>
                  </a:lnTo>
                  <a:lnTo>
                    <a:pt x="20427" y="28603"/>
                  </a:lnTo>
                  <a:lnTo>
                    <a:pt x="20427" y="28603"/>
                  </a:lnTo>
                  <a:lnTo>
                    <a:pt x="15016" y="639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4"/>
          <p:cNvGrpSpPr/>
          <p:nvPr/>
        </p:nvGrpSpPr>
        <p:grpSpPr>
          <a:xfrm rot="-2011107">
            <a:off x="8256004" y="4338905"/>
            <a:ext cx="584726" cy="530193"/>
            <a:chOff x="5102279" y="85540"/>
            <a:chExt cx="584731" cy="530198"/>
          </a:xfrm>
        </p:grpSpPr>
        <p:sp>
          <p:nvSpPr>
            <p:cNvPr id="55" name="Google Shape;55;p4"/>
            <p:cNvSpPr/>
            <p:nvPr/>
          </p:nvSpPr>
          <p:spPr>
            <a:xfrm rot="1526894">
              <a:off x="5171162" y="116490"/>
              <a:ext cx="228082" cy="372114"/>
            </a:xfrm>
            <a:custGeom>
              <a:avLst/>
              <a:gdLst/>
              <a:ahLst/>
              <a:cxnLst/>
              <a:rect l="l" t="t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842704">
              <a:off x="5431404" y="243494"/>
              <a:ext cx="216216" cy="351258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4"/>
          <p:cNvSpPr/>
          <p:nvPr/>
        </p:nvSpPr>
        <p:spPr>
          <a:xfrm>
            <a:off x="8694863" y="10606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2424275" y="2184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" name="Google Shape;59;p4"/>
          <p:cNvGrpSpPr/>
          <p:nvPr/>
        </p:nvGrpSpPr>
        <p:grpSpPr>
          <a:xfrm>
            <a:off x="206233" y="83367"/>
            <a:ext cx="629316" cy="533062"/>
            <a:chOff x="5678408" y="4285242"/>
            <a:chExt cx="629316" cy="533062"/>
          </a:xfrm>
        </p:grpSpPr>
        <p:sp>
          <p:nvSpPr>
            <p:cNvPr id="60" name="Google Shape;60;p4"/>
            <p:cNvSpPr/>
            <p:nvPr/>
          </p:nvSpPr>
          <p:spPr>
            <a:xfrm rot="-1258647">
              <a:off x="5732063" y="4428202"/>
              <a:ext cx="280137" cy="351609"/>
            </a:xfrm>
            <a:custGeom>
              <a:avLst/>
              <a:gdLst/>
              <a:ahLst/>
              <a:cxnLst/>
              <a:rect l="l" t="t" r="r" b="b"/>
              <a:pathLst>
                <a:path w="23709" h="29758" extrusionOk="0">
                  <a:moveTo>
                    <a:pt x="15563" y="0"/>
                  </a:moveTo>
                  <a:cubicBezTo>
                    <a:pt x="14438" y="5593"/>
                    <a:pt x="13192" y="10851"/>
                    <a:pt x="11459" y="16322"/>
                  </a:cubicBezTo>
                  <a:cubicBezTo>
                    <a:pt x="10517" y="10821"/>
                    <a:pt x="9696" y="6231"/>
                    <a:pt x="8420" y="1793"/>
                  </a:cubicBezTo>
                  <a:lnTo>
                    <a:pt x="669" y="1185"/>
                  </a:lnTo>
                  <a:cubicBezTo>
                    <a:pt x="152" y="5927"/>
                    <a:pt x="0" y="10183"/>
                    <a:pt x="0" y="14529"/>
                  </a:cubicBezTo>
                  <a:cubicBezTo>
                    <a:pt x="0" y="19028"/>
                    <a:pt x="182" y="23648"/>
                    <a:pt x="334" y="28997"/>
                  </a:cubicBezTo>
                  <a:lnTo>
                    <a:pt x="5775" y="29484"/>
                  </a:lnTo>
                  <a:cubicBezTo>
                    <a:pt x="5319" y="21155"/>
                    <a:pt x="5076" y="14286"/>
                    <a:pt x="4894" y="6717"/>
                  </a:cubicBezTo>
                  <a:lnTo>
                    <a:pt x="4894" y="6717"/>
                  </a:lnTo>
                  <a:lnTo>
                    <a:pt x="5228" y="6748"/>
                  </a:lnTo>
                  <a:cubicBezTo>
                    <a:pt x="6961" y="14012"/>
                    <a:pt x="7721" y="19119"/>
                    <a:pt x="9544" y="26292"/>
                  </a:cubicBezTo>
                  <a:lnTo>
                    <a:pt x="13283" y="26627"/>
                  </a:lnTo>
                  <a:cubicBezTo>
                    <a:pt x="15623" y="18906"/>
                    <a:pt x="16779" y="13161"/>
                    <a:pt x="18268" y="7265"/>
                  </a:cubicBezTo>
                  <a:lnTo>
                    <a:pt x="18572" y="7173"/>
                  </a:lnTo>
                  <a:lnTo>
                    <a:pt x="18572" y="7173"/>
                  </a:lnTo>
                  <a:cubicBezTo>
                    <a:pt x="18420" y="14408"/>
                    <a:pt x="18329" y="22219"/>
                    <a:pt x="17660" y="29210"/>
                  </a:cubicBezTo>
                  <a:lnTo>
                    <a:pt x="23314" y="29757"/>
                  </a:lnTo>
                  <a:cubicBezTo>
                    <a:pt x="23709" y="25198"/>
                    <a:pt x="23709" y="20092"/>
                    <a:pt x="23709" y="15289"/>
                  </a:cubicBezTo>
                  <a:cubicBezTo>
                    <a:pt x="23709" y="10000"/>
                    <a:pt x="23466" y="5471"/>
                    <a:pt x="23374" y="669"/>
                  </a:cubicBezTo>
                  <a:lnTo>
                    <a:pt x="15563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 rot="-1372242">
              <a:off x="6006039" y="4318028"/>
              <a:ext cx="241375" cy="359185"/>
            </a:xfrm>
            <a:custGeom>
              <a:avLst/>
              <a:gdLst/>
              <a:ahLst/>
              <a:cxnLst/>
              <a:rect l="l" t="t" r="r" b="b"/>
              <a:pathLst>
                <a:path w="20427" h="30397" extrusionOk="0">
                  <a:moveTo>
                    <a:pt x="10791" y="5411"/>
                  </a:moveTo>
                  <a:lnTo>
                    <a:pt x="12858" y="18086"/>
                  </a:lnTo>
                  <a:lnTo>
                    <a:pt x="8208" y="18238"/>
                  </a:lnTo>
                  <a:lnTo>
                    <a:pt x="8208" y="18238"/>
                  </a:lnTo>
                  <a:lnTo>
                    <a:pt x="10791" y="5411"/>
                  </a:lnTo>
                  <a:close/>
                  <a:moveTo>
                    <a:pt x="7387" y="1"/>
                  </a:moveTo>
                  <a:lnTo>
                    <a:pt x="1" y="29910"/>
                  </a:lnTo>
                  <a:lnTo>
                    <a:pt x="5776" y="30397"/>
                  </a:lnTo>
                  <a:lnTo>
                    <a:pt x="7357" y="22646"/>
                  </a:lnTo>
                  <a:lnTo>
                    <a:pt x="13497" y="22372"/>
                  </a:lnTo>
                  <a:lnTo>
                    <a:pt x="14439" y="28117"/>
                  </a:lnTo>
                  <a:lnTo>
                    <a:pt x="20427" y="28603"/>
                  </a:lnTo>
                  <a:lnTo>
                    <a:pt x="20427" y="28603"/>
                  </a:lnTo>
                  <a:lnTo>
                    <a:pt x="15016" y="639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4"/>
          <p:cNvSpPr/>
          <p:nvPr/>
        </p:nvSpPr>
        <p:spPr>
          <a:xfrm>
            <a:off x="206225" y="101772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"/>
          <p:cNvSpPr/>
          <p:nvPr/>
        </p:nvSpPr>
        <p:spPr>
          <a:xfrm flipH="1">
            <a:off x="3564165" y="1527250"/>
            <a:ext cx="4281660" cy="3042813"/>
          </a:xfrm>
          <a:custGeom>
            <a:avLst/>
            <a:gdLst/>
            <a:ahLst/>
            <a:cxnLst/>
            <a:rect l="l" t="t" r="r" b="b"/>
            <a:pathLst>
              <a:path w="324000" h="153271" extrusionOk="0">
                <a:moveTo>
                  <a:pt x="227315" y="1272"/>
                </a:moveTo>
                <a:cubicBezTo>
                  <a:pt x="259436" y="1797"/>
                  <a:pt x="271420" y="1744"/>
                  <a:pt x="285758" y="4193"/>
                </a:cubicBezTo>
                <a:cubicBezTo>
                  <a:pt x="300096" y="6642"/>
                  <a:pt x="307049" y="8119"/>
                  <a:pt x="313341" y="15966"/>
                </a:cubicBezTo>
                <a:cubicBezTo>
                  <a:pt x="319634" y="23814"/>
                  <a:pt x="322335" y="35903"/>
                  <a:pt x="323513" y="51278"/>
                </a:cubicBezTo>
                <a:cubicBezTo>
                  <a:pt x="324691" y="66653"/>
                  <a:pt x="323763" y="92665"/>
                  <a:pt x="320409" y="108218"/>
                </a:cubicBezTo>
                <a:cubicBezTo>
                  <a:pt x="317055" y="123771"/>
                  <a:pt x="316579" y="137602"/>
                  <a:pt x="303391" y="144598"/>
                </a:cubicBezTo>
                <a:cubicBezTo>
                  <a:pt x="290203" y="151594"/>
                  <a:pt x="283031" y="149069"/>
                  <a:pt x="241279" y="150194"/>
                </a:cubicBezTo>
                <a:cubicBezTo>
                  <a:pt x="199527" y="151319"/>
                  <a:pt x="92037" y="155777"/>
                  <a:pt x="52879" y="151350"/>
                </a:cubicBezTo>
                <a:cubicBezTo>
                  <a:pt x="13721" y="146923"/>
                  <a:pt x="13496" y="146434"/>
                  <a:pt x="6330" y="123633"/>
                </a:cubicBezTo>
                <a:cubicBezTo>
                  <a:pt x="-836" y="100832"/>
                  <a:pt x="-4567" y="34977"/>
                  <a:pt x="9883" y="14545"/>
                </a:cubicBezTo>
                <a:cubicBezTo>
                  <a:pt x="24333" y="-5887"/>
                  <a:pt x="56793" y="3254"/>
                  <a:pt x="93032" y="1042"/>
                </a:cubicBezTo>
                <a:cubicBezTo>
                  <a:pt x="129271" y="-1170"/>
                  <a:pt x="195194" y="747"/>
                  <a:pt x="227315" y="12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01" name="Google Shape;101;p7"/>
          <p:cNvSpPr txBox="1">
            <a:spLocks noGrp="1"/>
          </p:cNvSpPr>
          <p:nvPr>
            <p:ph type="title"/>
          </p:nvPr>
        </p:nvSpPr>
        <p:spPr>
          <a:xfrm>
            <a:off x="3572225" y="445025"/>
            <a:ext cx="4908000" cy="106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7"/>
          <p:cNvSpPr txBox="1">
            <a:spLocks noGrp="1"/>
          </p:cNvSpPr>
          <p:nvPr>
            <p:ph type="body" idx="1"/>
          </p:nvPr>
        </p:nvSpPr>
        <p:spPr>
          <a:xfrm>
            <a:off x="3724625" y="1813108"/>
            <a:ext cx="3801600" cy="26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103" name="Google Shape;103;p7"/>
          <p:cNvGrpSpPr/>
          <p:nvPr/>
        </p:nvGrpSpPr>
        <p:grpSpPr>
          <a:xfrm rot="929146">
            <a:off x="465202" y="441254"/>
            <a:ext cx="496037" cy="351237"/>
            <a:chOff x="7731611" y="1316593"/>
            <a:chExt cx="496036" cy="351236"/>
          </a:xfrm>
        </p:grpSpPr>
        <p:sp>
          <p:nvSpPr>
            <p:cNvPr id="104" name="Google Shape;104;p7"/>
            <p:cNvSpPr/>
            <p:nvPr/>
          </p:nvSpPr>
          <p:spPr>
            <a:xfrm>
              <a:off x="7731611" y="1317491"/>
              <a:ext cx="208310" cy="349440"/>
            </a:xfrm>
            <a:custGeom>
              <a:avLst/>
              <a:gdLst/>
              <a:ahLst/>
              <a:cxnLst/>
              <a:rect l="l" t="t" r="r" b="b"/>
              <a:pathLst>
                <a:path w="17631" h="29576" extrusionOk="0">
                  <a:moveTo>
                    <a:pt x="7782" y="4955"/>
                  </a:moveTo>
                  <a:cubicBezTo>
                    <a:pt x="10183" y="4955"/>
                    <a:pt x="12311" y="8603"/>
                    <a:pt x="12311" y="13892"/>
                  </a:cubicBezTo>
                  <a:cubicBezTo>
                    <a:pt x="12311" y="19272"/>
                    <a:pt x="9089" y="24530"/>
                    <a:pt x="6657" y="24530"/>
                  </a:cubicBezTo>
                  <a:cubicBezTo>
                    <a:pt x="6293" y="24530"/>
                    <a:pt x="5989" y="24439"/>
                    <a:pt x="5806" y="24196"/>
                  </a:cubicBezTo>
                  <a:cubicBezTo>
                    <a:pt x="5989" y="21187"/>
                    <a:pt x="6080" y="17873"/>
                    <a:pt x="6080" y="14560"/>
                  </a:cubicBezTo>
                  <a:cubicBezTo>
                    <a:pt x="6080" y="11490"/>
                    <a:pt x="5989" y="8329"/>
                    <a:pt x="5928" y="5290"/>
                  </a:cubicBezTo>
                  <a:cubicBezTo>
                    <a:pt x="6597" y="5046"/>
                    <a:pt x="7174" y="4955"/>
                    <a:pt x="7782" y="4955"/>
                  </a:cubicBezTo>
                  <a:close/>
                  <a:moveTo>
                    <a:pt x="7569" y="1"/>
                  </a:moveTo>
                  <a:cubicBezTo>
                    <a:pt x="5229" y="1"/>
                    <a:pt x="2584" y="578"/>
                    <a:pt x="183" y="1460"/>
                  </a:cubicBezTo>
                  <a:cubicBezTo>
                    <a:pt x="426" y="5381"/>
                    <a:pt x="578" y="9089"/>
                    <a:pt x="578" y="13466"/>
                  </a:cubicBezTo>
                  <a:cubicBezTo>
                    <a:pt x="578" y="18269"/>
                    <a:pt x="335" y="23922"/>
                    <a:pt x="1" y="28998"/>
                  </a:cubicBezTo>
                  <a:cubicBezTo>
                    <a:pt x="1733" y="29211"/>
                    <a:pt x="5229" y="29576"/>
                    <a:pt x="5624" y="29576"/>
                  </a:cubicBezTo>
                  <a:cubicBezTo>
                    <a:pt x="13436" y="29576"/>
                    <a:pt x="17630" y="21065"/>
                    <a:pt x="17630" y="13010"/>
                  </a:cubicBezTo>
                  <a:cubicBezTo>
                    <a:pt x="17630" y="6323"/>
                    <a:pt x="14347" y="1"/>
                    <a:pt x="756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8011444" y="1316593"/>
              <a:ext cx="216203" cy="351236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06;p7"/>
          <p:cNvGrpSpPr/>
          <p:nvPr/>
        </p:nvGrpSpPr>
        <p:grpSpPr>
          <a:xfrm rot="1703540">
            <a:off x="8380188" y="2949703"/>
            <a:ext cx="360765" cy="372061"/>
            <a:chOff x="5593472" y="1340072"/>
            <a:chExt cx="360770" cy="372066"/>
          </a:xfrm>
        </p:grpSpPr>
        <p:sp>
          <p:nvSpPr>
            <p:cNvPr id="107" name="Google Shape;107;p7"/>
            <p:cNvSpPr/>
            <p:nvPr/>
          </p:nvSpPr>
          <p:spPr>
            <a:xfrm>
              <a:off x="5593472" y="1340072"/>
              <a:ext cx="228053" cy="372066"/>
            </a:xfrm>
            <a:custGeom>
              <a:avLst/>
              <a:gdLst/>
              <a:ahLst/>
              <a:cxnLst/>
              <a:rect l="l" t="t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>
              <a:off x="5882041" y="1356385"/>
              <a:ext cx="72201" cy="35554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/>
          <p:nvPr/>
        </p:nvSpPr>
        <p:spPr>
          <a:xfrm>
            <a:off x="3232513" y="18487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7"/>
          <p:cNvSpPr/>
          <p:nvPr/>
        </p:nvSpPr>
        <p:spPr>
          <a:xfrm>
            <a:off x="8430775" y="455810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7"/>
          <p:cNvSpPr/>
          <p:nvPr/>
        </p:nvSpPr>
        <p:spPr>
          <a:xfrm>
            <a:off x="8430775" y="44502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"/>
          <p:cNvSpPr/>
          <p:nvPr/>
        </p:nvSpPr>
        <p:spPr>
          <a:xfrm>
            <a:off x="462400" y="15272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7"/>
          <p:cNvGrpSpPr/>
          <p:nvPr/>
        </p:nvGrpSpPr>
        <p:grpSpPr>
          <a:xfrm rot="-541289">
            <a:off x="3061787" y="4229851"/>
            <a:ext cx="444382" cy="360926"/>
            <a:chOff x="8278821" y="595383"/>
            <a:chExt cx="444396" cy="360936"/>
          </a:xfrm>
        </p:grpSpPr>
        <p:sp>
          <p:nvSpPr>
            <p:cNvPr id="114" name="Google Shape;114;p7"/>
            <p:cNvSpPr/>
            <p:nvPr/>
          </p:nvSpPr>
          <p:spPr>
            <a:xfrm>
              <a:off x="8278821" y="605444"/>
              <a:ext cx="161263" cy="340815"/>
            </a:xfrm>
            <a:custGeom>
              <a:avLst/>
              <a:gdLst/>
              <a:ahLst/>
              <a:cxnLst/>
              <a:rect l="l" t="t" r="r" b="b"/>
              <a:pathLst>
                <a:path w="13649" h="28846" extrusionOk="0">
                  <a:moveTo>
                    <a:pt x="457" y="1"/>
                  </a:moveTo>
                  <a:cubicBezTo>
                    <a:pt x="122" y="4226"/>
                    <a:pt x="1" y="8511"/>
                    <a:pt x="1" y="12797"/>
                  </a:cubicBezTo>
                  <a:cubicBezTo>
                    <a:pt x="1" y="17934"/>
                    <a:pt x="183" y="23223"/>
                    <a:pt x="518" y="28451"/>
                  </a:cubicBezTo>
                  <a:lnTo>
                    <a:pt x="4895" y="28846"/>
                  </a:lnTo>
                  <a:cubicBezTo>
                    <a:pt x="8542" y="28238"/>
                    <a:pt x="11095" y="27904"/>
                    <a:pt x="13648" y="27600"/>
                  </a:cubicBezTo>
                  <a:lnTo>
                    <a:pt x="12797" y="22767"/>
                  </a:lnTo>
                  <a:cubicBezTo>
                    <a:pt x="10457" y="23040"/>
                    <a:pt x="7812" y="23253"/>
                    <a:pt x="5502" y="23588"/>
                  </a:cubicBezTo>
                  <a:cubicBezTo>
                    <a:pt x="5320" y="20548"/>
                    <a:pt x="5320" y="17448"/>
                    <a:pt x="5320" y="14438"/>
                  </a:cubicBezTo>
                  <a:cubicBezTo>
                    <a:pt x="5320" y="9910"/>
                    <a:pt x="5502" y="5259"/>
                    <a:pt x="5928" y="487"/>
                  </a:cubicBezTo>
                  <a:lnTo>
                    <a:pt x="45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8496238" y="595383"/>
              <a:ext cx="226978" cy="360936"/>
            </a:xfrm>
            <a:custGeom>
              <a:avLst/>
              <a:gdLst/>
              <a:ahLst/>
              <a:cxnLst/>
              <a:rect l="l" t="t" r="r" b="b"/>
              <a:pathLst>
                <a:path w="19211" h="30549" extrusionOk="0">
                  <a:moveTo>
                    <a:pt x="9940" y="4955"/>
                  </a:moveTo>
                  <a:cubicBezTo>
                    <a:pt x="11915" y="4955"/>
                    <a:pt x="13739" y="7600"/>
                    <a:pt x="13739" y="14226"/>
                  </a:cubicBezTo>
                  <a:cubicBezTo>
                    <a:pt x="13739" y="21247"/>
                    <a:pt x="11551" y="25685"/>
                    <a:pt x="9453" y="25685"/>
                  </a:cubicBezTo>
                  <a:cubicBezTo>
                    <a:pt x="7356" y="25685"/>
                    <a:pt x="5471" y="22949"/>
                    <a:pt x="5502" y="16384"/>
                  </a:cubicBezTo>
                  <a:cubicBezTo>
                    <a:pt x="5502" y="9393"/>
                    <a:pt x="7630" y="4955"/>
                    <a:pt x="9940" y="4955"/>
                  </a:cubicBezTo>
                  <a:close/>
                  <a:moveTo>
                    <a:pt x="9940" y="1"/>
                  </a:moveTo>
                  <a:cubicBezTo>
                    <a:pt x="4742" y="1"/>
                    <a:pt x="0" y="6353"/>
                    <a:pt x="0" y="16353"/>
                  </a:cubicBezTo>
                  <a:cubicBezTo>
                    <a:pt x="0" y="26445"/>
                    <a:pt x="4560" y="30548"/>
                    <a:pt x="9453" y="30548"/>
                  </a:cubicBezTo>
                  <a:cubicBezTo>
                    <a:pt x="14286" y="30548"/>
                    <a:pt x="19210" y="24196"/>
                    <a:pt x="19210" y="14195"/>
                  </a:cubicBezTo>
                  <a:cubicBezTo>
                    <a:pt x="19210" y="4134"/>
                    <a:pt x="14773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/>
          <p:nvPr/>
        </p:nvSpPr>
        <p:spPr>
          <a:xfrm flipH="1">
            <a:off x="1679085" y="1233500"/>
            <a:ext cx="5785830" cy="2676495"/>
          </a:xfrm>
          <a:custGeom>
            <a:avLst/>
            <a:gdLst/>
            <a:ahLst/>
            <a:cxnLst/>
            <a:rect l="l" t="t" r="r" b="b"/>
            <a:pathLst>
              <a:path w="324000" h="153271" extrusionOk="0">
                <a:moveTo>
                  <a:pt x="227315" y="1272"/>
                </a:moveTo>
                <a:cubicBezTo>
                  <a:pt x="259436" y="1797"/>
                  <a:pt x="271420" y="1744"/>
                  <a:pt x="285758" y="4193"/>
                </a:cubicBezTo>
                <a:cubicBezTo>
                  <a:pt x="300096" y="6642"/>
                  <a:pt x="307049" y="8119"/>
                  <a:pt x="313341" y="15966"/>
                </a:cubicBezTo>
                <a:cubicBezTo>
                  <a:pt x="319634" y="23814"/>
                  <a:pt x="322335" y="35903"/>
                  <a:pt x="323513" y="51278"/>
                </a:cubicBezTo>
                <a:cubicBezTo>
                  <a:pt x="324691" y="66653"/>
                  <a:pt x="323763" y="92665"/>
                  <a:pt x="320409" y="108218"/>
                </a:cubicBezTo>
                <a:cubicBezTo>
                  <a:pt x="317055" y="123771"/>
                  <a:pt x="316579" y="137602"/>
                  <a:pt x="303391" y="144598"/>
                </a:cubicBezTo>
                <a:cubicBezTo>
                  <a:pt x="290203" y="151594"/>
                  <a:pt x="283031" y="149069"/>
                  <a:pt x="241279" y="150194"/>
                </a:cubicBezTo>
                <a:cubicBezTo>
                  <a:pt x="199527" y="151319"/>
                  <a:pt x="92037" y="155777"/>
                  <a:pt x="52879" y="151350"/>
                </a:cubicBezTo>
                <a:cubicBezTo>
                  <a:pt x="13721" y="146923"/>
                  <a:pt x="13496" y="146434"/>
                  <a:pt x="6330" y="123633"/>
                </a:cubicBezTo>
                <a:cubicBezTo>
                  <a:pt x="-836" y="100832"/>
                  <a:pt x="-4567" y="34977"/>
                  <a:pt x="9883" y="14545"/>
                </a:cubicBezTo>
                <a:cubicBezTo>
                  <a:pt x="24333" y="-5887"/>
                  <a:pt x="56793" y="3254"/>
                  <a:pt x="93032" y="1042"/>
                </a:cubicBezTo>
                <a:cubicBezTo>
                  <a:pt x="129271" y="-1170"/>
                  <a:pt x="195194" y="747"/>
                  <a:pt x="227315" y="12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8" name="Google Shape;118;p8"/>
          <p:cNvSpPr txBox="1">
            <a:spLocks noGrp="1"/>
          </p:cNvSpPr>
          <p:nvPr>
            <p:ph type="title"/>
          </p:nvPr>
        </p:nvSpPr>
        <p:spPr>
          <a:xfrm>
            <a:off x="2126315" y="1603500"/>
            <a:ext cx="4989000" cy="223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19" name="Google Shape;119;p8"/>
          <p:cNvSpPr/>
          <p:nvPr/>
        </p:nvSpPr>
        <p:spPr>
          <a:xfrm>
            <a:off x="4929400" y="3297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8"/>
          <p:cNvGrpSpPr/>
          <p:nvPr/>
        </p:nvGrpSpPr>
        <p:grpSpPr>
          <a:xfrm rot="703812">
            <a:off x="6294757" y="4353807"/>
            <a:ext cx="413541" cy="360210"/>
            <a:chOff x="4270476" y="488814"/>
            <a:chExt cx="413548" cy="360216"/>
          </a:xfrm>
        </p:grpSpPr>
        <p:sp>
          <p:nvSpPr>
            <p:cNvPr id="121" name="Google Shape;121;p8"/>
            <p:cNvSpPr/>
            <p:nvPr/>
          </p:nvSpPr>
          <p:spPr>
            <a:xfrm>
              <a:off x="4270476" y="488814"/>
              <a:ext cx="199685" cy="360216"/>
            </a:xfrm>
            <a:custGeom>
              <a:avLst/>
              <a:gdLst/>
              <a:ahLst/>
              <a:cxnLst/>
              <a:rect l="l" t="t" r="r" b="b"/>
              <a:pathLst>
                <a:path w="16901" h="30488" extrusionOk="0">
                  <a:moveTo>
                    <a:pt x="7599" y="4864"/>
                  </a:moveTo>
                  <a:cubicBezTo>
                    <a:pt x="9393" y="4864"/>
                    <a:pt x="11277" y="6718"/>
                    <a:pt x="11277" y="9758"/>
                  </a:cubicBezTo>
                  <a:cubicBezTo>
                    <a:pt x="11277" y="12645"/>
                    <a:pt x="9119" y="15229"/>
                    <a:pt x="5654" y="16354"/>
                  </a:cubicBezTo>
                  <a:cubicBezTo>
                    <a:pt x="5684" y="12584"/>
                    <a:pt x="5776" y="8907"/>
                    <a:pt x="5897" y="5046"/>
                  </a:cubicBezTo>
                  <a:cubicBezTo>
                    <a:pt x="6444" y="4986"/>
                    <a:pt x="6961" y="4864"/>
                    <a:pt x="7599" y="4864"/>
                  </a:cubicBezTo>
                  <a:close/>
                  <a:moveTo>
                    <a:pt x="7599" y="1"/>
                  </a:moveTo>
                  <a:cubicBezTo>
                    <a:pt x="5198" y="1"/>
                    <a:pt x="2766" y="426"/>
                    <a:pt x="396" y="1308"/>
                  </a:cubicBezTo>
                  <a:cubicBezTo>
                    <a:pt x="152" y="7873"/>
                    <a:pt x="0" y="13770"/>
                    <a:pt x="0" y="20031"/>
                  </a:cubicBezTo>
                  <a:cubicBezTo>
                    <a:pt x="0" y="23132"/>
                    <a:pt x="31" y="26475"/>
                    <a:pt x="152" y="29971"/>
                  </a:cubicBezTo>
                  <a:lnTo>
                    <a:pt x="5745" y="30487"/>
                  </a:lnTo>
                  <a:cubicBezTo>
                    <a:pt x="5654" y="27205"/>
                    <a:pt x="5624" y="23952"/>
                    <a:pt x="5624" y="20974"/>
                  </a:cubicBezTo>
                  <a:cubicBezTo>
                    <a:pt x="12067" y="19180"/>
                    <a:pt x="16900" y="15077"/>
                    <a:pt x="16900" y="9727"/>
                  </a:cubicBezTo>
                  <a:cubicBezTo>
                    <a:pt x="16900" y="3648"/>
                    <a:pt x="12037" y="1"/>
                    <a:pt x="759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4509481" y="494930"/>
              <a:ext cx="174543" cy="344419"/>
            </a:xfrm>
            <a:custGeom>
              <a:avLst/>
              <a:gdLst/>
              <a:ahLst/>
              <a:cxnLst/>
              <a:rect l="l" t="t" r="r" b="b"/>
              <a:pathLst>
                <a:path w="14773" h="29151" extrusionOk="0">
                  <a:moveTo>
                    <a:pt x="14439" y="1"/>
                  </a:moveTo>
                  <a:cubicBezTo>
                    <a:pt x="10974" y="1"/>
                    <a:pt x="6323" y="183"/>
                    <a:pt x="639" y="1065"/>
                  </a:cubicBezTo>
                  <a:cubicBezTo>
                    <a:pt x="335" y="5745"/>
                    <a:pt x="1" y="13253"/>
                    <a:pt x="1" y="18116"/>
                  </a:cubicBezTo>
                  <a:cubicBezTo>
                    <a:pt x="1" y="22038"/>
                    <a:pt x="61" y="25290"/>
                    <a:pt x="153" y="28573"/>
                  </a:cubicBezTo>
                  <a:lnTo>
                    <a:pt x="6475" y="29150"/>
                  </a:lnTo>
                  <a:cubicBezTo>
                    <a:pt x="10335" y="29150"/>
                    <a:pt x="12858" y="28421"/>
                    <a:pt x="14773" y="27539"/>
                  </a:cubicBezTo>
                  <a:lnTo>
                    <a:pt x="14135" y="22980"/>
                  </a:lnTo>
                  <a:cubicBezTo>
                    <a:pt x="11764" y="23436"/>
                    <a:pt x="8755" y="23983"/>
                    <a:pt x="5533" y="24226"/>
                  </a:cubicBezTo>
                  <a:cubicBezTo>
                    <a:pt x="5502" y="22038"/>
                    <a:pt x="5502" y="19971"/>
                    <a:pt x="5502" y="17083"/>
                  </a:cubicBezTo>
                  <a:cubicBezTo>
                    <a:pt x="7904" y="16870"/>
                    <a:pt x="11399" y="16536"/>
                    <a:pt x="13770" y="16475"/>
                  </a:cubicBezTo>
                  <a:lnTo>
                    <a:pt x="12980" y="11977"/>
                  </a:lnTo>
                  <a:cubicBezTo>
                    <a:pt x="10335" y="12007"/>
                    <a:pt x="8056" y="12129"/>
                    <a:pt x="5563" y="12493"/>
                  </a:cubicBezTo>
                  <a:cubicBezTo>
                    <a:pt x="5624" y="10183"/>
                    <a:pt x="5685" y="7752"/>
                    <a:pt x="5776" y="5381"/>
                  </a:cubicBezTo>
                  <a:cubicBezTo>
                    <a:pt x="8603" y="5168"/>
                    <a:pt x="11703" y="5077"/>
                    <a:pt x="14439" y="5077"/>
                  </a:cubicBezTo>
                  <a:lnTo>
                    <a:pt x="14439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8"/>
          <p:cNvGrpSpPr/>
          <p:nvPr/>
        </p:nvGrpSpPr>
        <p:grpSpPr>
          <a:xfrm rot="-1882352">
            <a:off x="2458457" y="473548"/>
            <a:ext cx="496035" cy="351236"/>
            <a:chOff x="7731611" y="1316593"/>
            <a:chExt cx="496036" cy="351236"/>
          </a:xfrm>
        </p:grpSpPr>
        <p:sp>
          <p:nvSpPr>
            <p:cNvPr id="124" name="Google Shape;124;p8"/>
            <p:cNvSpPr/>
            <p:nvPr/>
          </p:nvSpPr>
          <p:spPr>
            <a:xfrm>
              <a:off x="7731611" y="1317491"/>
              <a:ext cx="208310" cy="349440"/>
            </a:xfrm>
            <a:custGeom>
              <a:avLst/>
              <a:gdLst/>
              <a:ahLst/>
              <a:cxnLst/>
              <a:rect l="l" t="t" r="r" b="b"/>
              <a:pathLst>
                <a:path w="17631" h="29576" extrusionOk="0">
                  <a:moveTo>
                    <a:pt x="7782" y="4955"/>
                  </a:moveTo>
                  <a:cubicBezTo>
                    <a:pt x="10183" y="4955"/>
                    <a:pt x="12311" y="8603"/>
                    <a:pt x="12311" y="13892"/>
                  </a:cubicBezTo>
                  <a:cubicBezTo>
                    <a:pt x="12311" y="19272"/>
                    <a:pt x="9089" y="24530"/>
                    <a:pt x="6657" y="24530"/>
                  </a:cubicBezTo>
                  <a:cubicBezTo>
                    <a:pt x="6293" y="24530"/>
                    <a:pt x="5989" y="24439"/>
                    <a:pt x="5806" y="24196"/>
                  </a:cubicBezTo>
                  <a:cubicBezTo>
                    <a:pt x="5989" y="21187"/>
                    <a:pt x="6080" y="17873"/>
                    <a:pt x="6080" y="14560"/>
                  </a:cubicBezTo>
                  <a:cubicBezTo>
                    <a:pt x="6080" y="11490"/>
                    <a:pt x="5989" y="8329"/>
                    <a:pt x="5928" y="5290"/>
                  </a:cubicBezTo>
                  <a:cubicBezTo>
                    <a:pt x="6597" y="5046"/>
                    <a:pt x="7174" y="4955"/>
                    <a:pt x="7782" y="4955"/>
                  </a:cubicBezTo>
                  <a:close/>
                  <a:moveTo>
                    <a:pt x="7569" y="1"/>
                  </a:moveTo>
                  <a:cubicBezTo>
                    <a:pt x="5229" y="1"/>
                    <a:pt x="2584" y="578"/>
                    <a:pt x="183" y="1460"/>
                  </a:cubicBezTo>
                  <a:cubicBezTo>
                    <a:pt x="426" y="5381"/>
                    <a:pt x="578" y="9089"/>
                    <a:pt x="578" y="13466"/>
                  </a:cubicBezTo>
                  <a:cubicBezTo>
                    <a:pt x="578" y="18269"/>
                    <a:pt x="335" y="23922"/>
                    <a:pt x="1" y="28998"/>
                  </a:cubicBezTo>
                  <a:cubicBezTo>
                    <a:pt x="1733" y="29211"/>
                    <a:pt x="5229" y="29576"/>
                    <a:pt x="5624" y="29576"/>
                  </a:cubicBezTo>
                  <a:cubicBezTo>
                    <a:pt x="13436" y="29576"/>
                    <a:pt x="17630" y="21065"/>
                    <a:pt x="17630" y="13010"/>
                  </a:cubicBezTo>
                  <a:cubicBezTo>
                    <a:pt x="17630" y="6323"/>
                    <a:pt x="14347" y="1"/>
                    <a:pt x="756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8011444" y="1316593"/>
              <a:ext cx="216203" cy="351236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26;p8"/>
          <p:cNvGrpSpPr/>
          <p:nvPr/>
        </p:nvGrpSpPr>
        <p:grpSpPr>
          <a:xfrm rot="1703540">
            <a:off x="862038" y="4168553"/>
            <a:ext cx="360765" cy="372061"/>
            <a:chOff x="5593472" y="1340072"/>
            <a:chExt cx="360770" cy="372066"/>
          </a:xfrm>
        </p:grpSpPr>
        <p:sp>
          <p:nvSpPr>
            <p:cNvPr id="127" name="Google Shape;127;p8"/>
            <p:cNvSpPr/>
            <p:nvPr/>
          </p:nvSpPr>
          <p:spPr>
            <a:xfrm>
              <a:off x="5593472" y="1340072"/>
              <a:ext cx="228053" cy="372066"/>
            </a:xfrm>
            <a:custGeom>
              <a:avLst/>
              <a:gdLst/>
              <a:ahLst/>
              <a:cxnLst/>
              <a:rect l="l" t="t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5882041" y="1356385"/>
              <a:ext cx="72201" cy="35554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8"/>
          <p:cNvSpPr/>
          <p:nvPr/>
        </p:nvSpPr>
        <p:spPr>
          <a:xfrm>
            <a:off x="466063" y="108300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"/>
          <p:cNvSpPr/>
          <p:nvPr/>
        </p:nvSpPr>
        <p:spPr>
          <a:xfrm>
            <a:off x="2575088" y="439790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"/>
          <p:cNvSpPr/>
          <p:nvPr/>
        </p:nvSpPr>
        <p:spPr>
          <a:xfrm>
            <a:off x="8572763" y="25258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2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"/>
          <p:cNvSpPr/>
          <p:nvPr/>
        </p:nvSpPr>
        <p:spPr>
          <a:xfrm rot="10800000" flipH="1">
            <a:off x="4640883" y="3123975"/>
            <a:ext cx="3362022" cy="1758126"/>
          </a:xfrm>
          <a:custGeom>
            <a:avLst/>
            <a:gdLst/>
            <a:ahLst/>
            <a:cxnLst/>
            <a:rect l="l" t="t" r="r" b="b"/>
            <a:pathLst>
              <a:path w="324000" h="153271" extrusionOk="0">
                <a:moveTo>
                  <a:pt x="227315" y="1272"/>
                </a:moveTo>
                <a:cubicBezTo>
                  <a:pt x="259436" y="1797"/>
                  <a:pt x="271420" y="1744"/>
                  <a:pt x="285758" y="4193"/>
                </a:cubicBezTo>
                <a:cubicBezTo>
                  <a:pt x="300096" y="6642"/>
                  <a:pt x="307049" y="8119"/>
                  <a:pt x="313341" y="15966"/>
                </a:cubicBezTo>
                <a:cubicBezTo>
                  <a:pt x="319634" y="23814"/>
                  <a:pt x="322335" y="35903"/>
                  <a:pt x="323513" y="51278"/>
                </a:cubicBezTo>
                <a:cubicBezTo>
                  <a:pt x="324691" y="66653"/>
                  <a:pt x="323763" y="92665"/>
                  <a:pt x="320409" y="108218"/>
                </a:cubicBezTo>
                <a:cubicBezTo>
                  <a:pt x="317055" y="123771"/>
                  <a:pt x="316579" y="137602"/>
                  <a:pt x="303391" y="144598"/>
                </a:cubicBezTo>
                <a:cubicBezTo>
                  <a:pt x="290203" y="151594"/>
                  <a:pt x="283031" y="149069"/>
                  <a:pt x="241279" y="150194"/>
                </a:cubicBezTo>
                <a:cubicBezTo>
                  <a:pt x="199527" y="151319"/>
                  <a:pt x="92037" y="155777"/>
                  <a:pt x="52879" y="151350"/>
                </a:cubicBezTo>
                <a:cubicBezTo>
                  <a:pt x="13721" y="146923"/>
                  <a:pt x="13496" y="146434"/>
                  <a:pt x="6330" y="123633"/>
                </a:cubicBezTo>
                <a:cubicBezTo>
                  <a:pt x="-836" y="100832"/>
                  <a:pt x="-4567" y="34977"/>
                  <a:pt x="9883" y="14545"/>
                </a:cubicBezTo>
                <a:cubicBezTo>
                  <a:pt x="24333" y="-5887"/>
                  <a:pt x="56793" y="3254"/>
                  <a:pt x="93032" y="1042"/>
                </a:cubicBezTo>
                <a:cubicBezTo>
                  <a:pt x="129271" y="-1170"/>
                  <a:pt x="195194" y="747"/>
                  <a:pt x="227315" y="12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75" name="Google Shape;175;p13"/>
          <p:cNvSpPr/>
          <p:nvPr/>
        </p:nvSpPr>
        <p:spPr>
          <a:xfrm flipH="1">
            <a:off x="4640882" y="1188796"/>
            <a:ext cx="3359817" cy="1695564"/>
          </a:xfrm>
          <a:custGeom>
            <a:avLst/>
            <a:gdLst/>
            <a:ahLst/>
            <a:cxnLst/>
            <a:rect l="l" t="t" r="r" b="b"/>
            <a:pathLst>
              <a:path w="324000" h="153271" extrusionOk="0">
                <a:moveTo>
                  <a:pt x="227315" y="1272"/>
                </a:moveTo>
                <a:cubicBezTo>
                  <a:pt x="259436" y="1797"/>
                  <a:pt x="271420" y="1744"/>
                  <a:pt x="285758" y="4193"/>
                </a:cubicBezTo>
                <a:cubicBezTo>
                  <a:pt x="300096" y="6642"/>
                  <a:pt x="307049" y="8119"/>
                  <a:pt x="313341" y="15966"/>
                </a:cubicBezTo>
                <a:cubicBezTo>
                  <a:pt x="319634" y="23814"/>
                  <a:pt x="322335" y="35903"/>
                  <a:pt x="323513" y="51278"/>
                </a:cubicBezTo>
                <a:cubicBezTo>
                  <a:pt x="324691" y="66653"/>
                  <a:pt x="323763" y="92665"/>
                  <a:pt x="320409" y="108218"/>
                </a:cubicBezTo>
                <a:cubicBezTo>
                  <a:pt x="317055" y="123771"/>
                  <a:pt x="316579" y="137602"/>
                  <a:pt x="303391" y="144598"/>
                </a:cubicBezTo>
                <a:cubicBezTo>
                  <a:pt x="290203" y="151594"/>
                  <a:pt x="283031" y="149069"/>
                  <a:pt x="241279" y="150194"/>
                </a:cubicBezTo>
                <a:cubicBezTo>
                  <a:pt x="199527" y="151319"/>
                  <a:pt x="92037" y="155777"/>
                  <a:pt x="52879" y="151350"/>
                </a:cubicBezTo>
                <a:cubicBezTo>
                  <a:pt x="13721" y="146923"/>
                  <a:pt x="13496" y="146434"/>
                  <a:pt x="6330" y="123633"/>
                </a:cubicBezTo>
                <a:cubicBezTo>
                  <a:pt x="-836" y="100832"/>
                  <a:pt x="-4567" y="34977"/>
                  <a:pt x="9883" y="14545"/>
                </a:cubicBezTo>
                <a:cubicBezTo>
                  <a:pt x="24333" y="-5887"/>
                  <a:pt x="56793" y="3254"/>
                  <a:pt x="93032" y="1042"/>
                </a:cubicBezTo>
                <a:cubicBezTo>
                  <a:pt x="129271" y="-1170"/>
                  <a:pt x="195194" y="747"/>
                  <a:pt x="227315" y="12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76" name="Google Shape;176;p13"/>
          <p:cNvSpPr/>
          <p:nvPr/>
        </p:nvSpPr>
        <p:spPr>
          <a:xfrm>
            <a:off x="1027125" y="1212649"/>
            <a:ext cx="3359817" cy="1695565"/>
          </a:xfrm>
          <a:custGeom>
            <a:avLst/>
            <a:gdLst/>
            <a:ahLst/>
            <a:cxnLst/>
            <a:rect l="l" t="t" r="r" b="b"/>
            <a:pathLst>
              <a:path w="324000" h="153271" extrusionOk="0">
                <a:moveTo>
                  <a:pt x="227315" y="1272"/>
                </a:moveTo>
                <a:cubicBezTo>
                  <a:pt x="259436" y="1797"/>
                  <a:pt x="271420" y="1744"/>
                  <a:pt x="285758" y="4193"/>
                </a:cubicBezTo>
                <a:cubicBezTo>
                  <a:pt x="300096" y="6642"/>
                  <a:pt x="307049" y="8119"/>
                  <a:pt x="313341" y="15966"/>
                </a:cubicBezTo>
                <a:cubicBezTo>
                  <a:pt x="319634" y="23814"/>
                  <a:pt x="322335" y="35903"/>
                  <a:pt x="323513" y="51278"/>
                </a:cubicBezTo>
                <a:cubicBezTo>
                  <a:pt x="324691" y="66653"/>
                  <a:pt x="323763" y="92665"/>
                  <a:pt x="320409" y="108218"/>
                </a:cubicBezTo>
                <a:cubicBezTo>
                  <a:pt x="317055" y="123771"/>
                  <a:pt x="316579" y="137602"/>
                  <a:pt x="303391" y="144598"/>
                </a:cubicBezTo>
                <a:cubicBezTo>
                  <a:pt x="290203" y="151594"/>
                  <a:pt x="283031" y="149069"/>
                  <a:pt x="241279" y="150194"/>
                </a:cubicBezTo>
                <a:cubicBezTo>
                  <a:pt x="199527" y="151319"/>
                  <a:pt x="92037" y="155777"/>
                  <a:pt x="52879" y="151350"/>
                </a:cubicBezTo>
                <a:cubicBezTo>
                  <a:pt x="13721" y="146923"/>
                  <a:pt x="13496" y="146434"/>
                  <a:pt x="6330" y="123633"/>
                </a:cubicBezTo>
                <a:cubicBezTo>
                  <a:pt x="-836" y="100832"/>
                  <a:pt x="-4567" y="34977"/>
                  <a:pt x="9883" y="14545"/>
                </a:cubicBezTo>
                <a:cubicBezTo>
                  <a:pt x="24333" y="-5887"/>
                  <a:pt x="56793" y="3254"/>
                  <a:pt x="93032" y="1042"/>
                </a:cubicBezTo>
                <a:cubicBezTo>
                  <a:pt x="129271" y="-1170"/>
                  <a:pt x="195194" y="747"/>
                  <a:pt x="227315" y="12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77" name="Google Shape;177;p13"/>
          <p:cNvSpPr/>
          <p:nvPr/>
        </p:nvSpPr>
        <p:spPr>
          <a:xfrm rot="10800000">
            <a:off x="1016331" y="3103138"/>
            <a:ext cx="3370611" cy="1672429"/>
          </a:xfrm>
          <a:custGeom>
            <a:avLst/>
            <a:gdLst/>
            <a:ahLst/>
            <a:cxnLst/>
            <a:rect l="l" t="t" r="r" b="b"/>
            <a:pathLst>
              <a:path w="324000" h="153271" extrusionOk="0">
                <a:moveTo>
                  <a:pt x="227315" y="1272"/>
                </a:moveTo>
                <a:cubicBezTo>
                  <a:pt x="259436" y="1797"/>
                  <a:pt x="271420" y="1744"/>
                  <a:pt x="285758" y="4193"/>
                </a:cubicBezTo>
                <a:cubicBezTo>
                  <a:pt x="300096" y="6642"/>
                  <a:pt x="307049" y="8119"/>
                  <a:pt x="313341" y="15966"/>
                </a:cubicBezTo>
                <a:cubicBezTo>
                  <a:pt x="319634" y="23814"/>
                  <a:pt x="322335" y="35903"/>
                  <a:pt x="323513" y="51278"/>
                </a:cubicBezTo>
                <a:cubicBezTo>
                  <a:pt x="324691" y="66653"/>
                  <a:pt x="323763" y="92665"/>
                  <a:pt x="320409" y="108218"/>
                </a:cubicBezTo>
                <a:cubicBezTo>
                  <a:pt x="317055" y="123771"/>
                  <a:pt x="316579" y="137602"/>
                  <a:pt x="303391" y="144598"/>
                </a:cubicBezTo>
                <a:cubicBezTo>
                  <a:pt x="290203" y="151594"/>
                  <a:pt x="283031" y="149069"/>
                  <a:pt x="241279" y="150194"/>
                </a:cubicBezTo>
                <a:cubicBezTo>
                  <a:pt x="199527" y="151319"/>
                  <a:pt x="92037" y="155777"/>
                  <a:pt x="52879" y="151350"/>
                </a:cubicBezTo>
                <a:cubicBezTo>
                  <a:pt x="13721" y="146923"/>
                  <a:pt x="13496" y="146434"/>
                  <a:pt x="6330" y="123633"/>
                </a:cubicBezTo>
                <a:cubicBezTo>
                  <a:pt x="-836" y="100832"/>
                  <a:pt x="-4567" y="34977"/>
                  <a:pt x="9883" y="14545"/>
                </a:cubicBezTo>
                <a:cubicBezTo>
                  <a:pt x="24333" y="-5887"/>
                  <a:pt x="56793" y="3254"/>
                  <a:pt x="93032" y="1042"/>
                </a:cubicBezTo>
                <a:cubicBezTo>
                  <a:pt x="129271" y="-1170"/>
                  <a:pt x="195194" y="747"/>
                  <a:pt x="227315" y="12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78" name="Google Shape;178;p13"/>
          <p:cNvSpPr txBox="1">
            <a:spLocks noGrp="1"/>
          </p:cNvSpPr>
          <p:nvPr>
            <p:ph type="title"/>
          </p:nvPr>
        </p:nvSpPr>
        <p:spPr>
          <a:xfrm>
            <a:off x="1620587" y="1780048"/>
            <a:ext cx="24465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1"/>
          </p:nvPr>
        </p:nvSpPr>
        <p:spPr>
          <a:xfrm>
            <a:off x="1522862" y="2152500"/>
            <a:ext cx="2642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 idx="2"/>
          </p:nvPr>
        </p:nvSpPr>
        <p:spPr>
          <a:xfrm>
            <a:off x="4960737" y="1780048"/>
            <a:ext cx="24465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subTitle" idx="3"/>
          </p:nvPr>
        </p:nvSpPr>
        <p:spPr>
          <a:xfrm>
            <a:off x="4746838" y="2152500"/>
            <a:ext cx="2874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title" idx="4"/>
          </p:nvPr>
        </p:nvSpPr>
        <p:spPr>
          <a:xfrm>
            <a:off x="1620587" y="3678700"/>
            <a:ext cx="24465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subTitle" idx="5"/>
          </p:nvPr>
        </p:nvSpPr>
        <p:spPr>
          <a:xfrm>
            <a:off x="1522862" y="4051153"/>
            <a:ext cx="2642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title" idx="6"/>
          </p:nvPr>
        </p:nvSpPr>
        <p:spPr>
          <a:xfrm>
            <a:off x="4969367" y="3678700"/>
            <a:ext cx="24291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subTitle" idx="7"/>
          </p:nvPr>
        </p:nvSpPr>
        <p:spPr>
          <a:xfrm>
            <a:off x="4746838" y="4051162"/>
            <a:ext cx="2874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3"/>
          <p:cNvSpPr txBox="1">
            <a:spLocks noGrp="1"/>
          </p:cNvSpPr>
          <p:nvPr>
            <p:ph type="title" idx="9" hasCustomPrompt="1"/>
          </p:nvPr>
        </p:nvSpPr>
        <p:spPr>
          <a:xfrm>
            <a:off x="2447687" y="1264562"/>
            <a:ext cx="7923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8" name="Google Shape;188;p13"/>
          <p:cNvSpPr txBox="1">
            <a:spLocks noGrp="1"/>
          </p:cNvSpPr>
          <p:nvPr>
            <p:ph type="title" idx="13" hasCustomPrompt="1"/>
          </p:nvPr>
        </p:nvSpPr>
        <p:spPr>
          <a:xfrm>
            <a:off x="2447687" y="3160269"/>
            <a:ext cx="7923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9" name="Google Shape;189;p13"/>
          <p:cNvSpPr txBox="1">
            <a:spLocks noGrp="1"/>
          </p:cNvSpPr>
          <p:nvPr>
            <p:ph type="title" idx="14" hasCustomPrompt="1"/>
          </p:nvPr>
        </p:nvSpPr>
        <p:spPr>
          <a:xfrm>
            <a:off x="5787888" y="1264562"/>
            <a:ext cx="7923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0" name="Google Shape;190;p13"/>
          <p:cNvSpPr txBox="1">
            <a:spLocks noGrp="1"/>
          </p:cNvSpPr>
          <p:nvPr>
            <p:ph type="title" idx="15" hasCustomPrompt="1"/>
          </p:nvPr>
        </p:nvSpPr>
        <p:spPr>
          <a:xfrm>
            <a:off x="5787888" y="3149619"/>
            <a:ext cx="7923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1" name="Google Shape;191;p13"/>
          <p:cNvSpPr/>
          <p:nvPr/>
        </p:nvSpPr>
        <p:spPr>
          <a:xfrm>
            <a:off x="2424275" y="2184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8505850" y="35322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" name="Google Shape;193;p13"/>
          <p:cNvGrpSpPr/>
          <p:nvPr/>
        </p:nvGrpSpPr>
        <p:grpSpPr>
          <a:xfrm rot="897036">
            <a:off x="7822748" y="535283"/>
            <a:ext cx="305815" cy="360437"/>
            <a:chOff x="8153693" y="218473"/>
            <a:chExt cx="305799" cy="360418"/>
          </a:xfrm>
        </p:grpSpPr>
        <p:sp>
          <p:nvSpPr>
            <p:cNvPr id="194" name="Google Shape;194;p13"/>
            <p:cNvSpPr/>
            <p:nvPr/>
          </p:nvSpPr>
          <p:spPr>
            <a:xfrm>
              <a:off x="8153693" y="234117"/>
              <a:ext cx="170963" cy="344774"/>
            </a:xfrm>
            <a:custGeom>
              <a:avLst/>
              <a:gdLst/>
              <a:ahLst/>
              <a:cxnLst/>
              <a:rect l="l" t="t" r="r" b="b"/>
              <a:pathLst>
                <a:path w="14470" h="29181" extrusionOk="0">
                  <a:moveTo>
                    <a:pt x="14439" y="0"/>
                  </a:moveTo>
                  <a:cubicBezTo>
                    <a:pt x="10974" y="0"/>
                    <a:pt x="6354" y="213"/>
                    <a:pt x="639" y="1064"/>
                  </a:cubicBezTo>
                  <a:cubicBezTo>
                    <a:pt x="335" y="5745"/>
                    <a:pt x="1" y="13283"/>
                    <a:pt x="1" y="18146"/>
                  </a:cubicBezTo>
                  <a:cubicBezTo>
                    <a:pt x="1" y="21490"/>
                    <a:pt x="31" y="25229"/>
                    <a:pt x="92" y="28572"/>
                  </a:cubicBezTo>
                  <a:lnTo>
                    <a:pt x="5654" y="29180"/>
                  </a:lnTo>
                  <a:cubicBezTo>
                    <a:pt x="5563" y="25502"/>
                    <a:pt x="5503" y="21399"/>
                    <a:pt x="5503" y="17843"/>
                  </a:cubicBezTo>
                  <a:cubicBezTo>
                    <a:pt x="8238" y="17539"/>
                    <a:pt x="11065" y="17326"/>
                    <a:pt x="13801" y="17265"/>
                  </a:cubicBezTo>
                  <a:lnTo>
                    <a:pt x="12949" y="12736"/>
                  </a:lnTo>
                  <a:cubicBezTo>
                    <a:pt x="10335" y="12736"/>
                    <a:pt x="8025" y="13010"/>
                    <a:pt x="5563" y="13344"/>
                  </a:cubicBezTo>
                  <a:cubicBezTo>
                    <a:pt x="5654" y="11247"/>
                    <a:pt x="5715" y="7417"/>
                    <a:pt x="5806" y="5380"/>
                  </a:cubicBezTo>
                  <a:cubicBezTo>
                    <a:pt x="8694" y="5137"/>
                    <a:pt x="11734" y="5076"/>
                    <a:pt x="14469" y="5076"/>
                  </a:cubicBezTo>
                  <a:lnTo>
                    <a:pt x="14439" y="5076"/>
                  </a:lnTo>
                  <a:lnTo>
                    <a:pt x="14439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3"/>
            <p:cNvSpPr/>
            <p:nvPr/>
          </p:nvSpPr>
          <p:spPr>
            <a:xfrm>
              <a:off x="8387291" y="218473"/>
              <a:ext cx="72201" cy="35554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" name="Google Shape;196;p13"/>
          <p:cNvGrpSpPr/>
          <p:nvPr/>
        </p:nvGrpSpPr>
        <p:grpSpPr>
          <a:xfrm rot="-1003568">
            <a:off x="458511" y="658133"/>
            <a:ext cx="413552" cy="360219"/>
            <a:chOff x="4270476" y="488814"/>
            <a:chExt cx="413548" cy="360216"/>
          </a:xfrm>
        </p:grpSpPr>
        <p:sp>
          <p:nvSpPr>
            <p:cNvPr id="197" name="Google Shape;197;p13"/>
            <p:cNvSpPr/>
            <p:nvPr/>
          </p:nvSpPr>
          <p:spPr>
            <a:xfrm>
              <a:off x="4509481" y="494930"/>
              <a:ext cx="174543" cy="344419"/>
            </a:xfrm>
            <a:custGeom>
              <a:avLst/>
              <a:gdLst/>
              <a:ahLst/>
              <a:cxnLst/>
              <a:rect l="l" t="t" r="r" b="b"/>
              <a:pathLst>
                <a:path w="14773" h="29151" extrusionOk="0">
                  <a:moveTo>
                    <a:pt x="14439" y="1"/>
                  </a:moveTo>
                  <a:cubicBezTo>
                    <a:pt x="10974" y="1"/>
                    <a:pt x="6323" y="183"/>
                    <a:pt x="639" y="1065"/>
                  </a:cubicBezTo>
                  <a:cubicBezTo>
                    <a:pt x="335" y="5745"/>
                    <a:pt x="1" y="13253"/>
                    <a:pt x="1" y="18116"/>
                  </a:cubicBezTo>
                  <a:cubicBezTo>
                    <a:pt x="1" y="22038"/>
                    <a:pt x="61" y="25290"/>
                    <a:pt x="153" y="28573"/>
                  </a:cubicBezTo>
                  <a:lnTo>
                    <a:pt x="6475" y="29150"/>
                  </a:lnTo>
                  <a:cubicBezTo>
                    <a:pt x="10335" y="29150"/>
                    <a:pt x="12858" y="28421"/>
                    <a:pt x="14773" y="27539"/>
                  </a:cubicBezTo>
                  <a:lnTo>
                    <a:pt x="14135" y="22980"/>
                  </a:lnTo>
                  <a:cubicBezTo>
                    <a:pt x="11764" y="23436"/>
                    <a:pt x="8755" y="23983"/>
                    <a:pt x="5533" y="24226"/>
                  </a:cubicBezTo>
                  <a:cubicBezTo>
                    <a:pt x="5502" y="22038"/>
                    <a:pt x="5502" y="19971"/>
                    <a:pt x="5502" y="17083"/>
                  </a:cubicBezTo>
                  <a:cubicBezTo>
                    <a:pt x="7904" y="16870"/>
                    <a:pt x="11399" y="16536"/>
                    <a:pt x="13770" y="16475"/>
                  </a:cubicBezTo>
                  <a:lnTo>
                    <a:pt x="12980" y="11977"/>
                  </a:lnTo>
                  <a:cubicBezTo>
                    <a:pt x="10335" y="12007"/>
                    <a:pt x="8056" y="12129"/>
                    <a:pt x="5563" y="12493"/>
                  </a:cubicBezTo>
                  <a:cubicBezTo>
                    <a:pt x="5624" y="10183"/>
                    <a:pt x="5685" y="7752"/>
                    <a:pt x="5776" y="5381"/>
                  </a:cubicBezTo>
                  <a:cubicBezTo>
                    <a:pt x="8603" y="5168"/>
                    <a:pt x="11703" y="5077"/>
                    <a:pt x="14439" y="5077"/>
                  </a:cubicBezTo>
                  <a:lnTo>
                    <a:pt x="14439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4270476" y="488814"/>
              <a:ext cx="199685" cy="360216"/>
            </a:xfrm>
            <a:custGeom>
              <a:avLst/>
              <a:gdLst/>
              <a:ahLst/>
              <a:cxnLst/>
              <a:rect l="l" t="t" r="r" b="b"/>
              <a:pathLst>
                <a:path w="16901" h="30488" extrusionOk="0">
                  <a:moveTo>
                    <a:pt x="7599" y="4864"/>
                  </a:moveTo>
                  <a:cubicBezTo>
                    <a:pt x="9393" y="4864"/>
                    <a:pt x="11277" y="6718"/>
                    <a:pt x="11277" y="9758"/>
                  </a:cubicBezTo>
                  <a:cubicBezTo>
                    <a:pt x="11277" y="12645"/>
                    <a:pt x="9119" y="15229"/>
                    <a:pt x="5654" y="16354"/>
                  </a:cubicBezTo>
                  <a:cubicBezTo>
                    <a:pt x="5684" y="12584"/>
                    <a:pt x="5776" y="8907"/>
                    <a:pt x="5897" y="5046"/>
                  </a:cubicBezTo>
                  <a:cubicBezTo>
                    <a:pt x="6444" y="4986"/>
                    <a:pt x="6961" y="4864"/>
                    <a:pt x="7599" y="4864"/>
                  </a:cubicBezTo>
                  <a:close/>
                  <a:moveTo>
                    <a:pt x="7599" y="1"/>
                  </a:moveTo>
                  <a:cubicBezTo>
                    <a:pt x="5198" y="1"/>
                    <a:pt x="2766" y="426"/>
                    <a:pt x="396" y="1308"/>
                  </a:cubicBezTo>
                  <a:cubicBezTo>
                    <a:pt x="152" y="7873"/>
                    <a:pt x="0" y="13770"/>
                    <a:pt x="0" y="20031"/>
                  </a:cubicBezTo>
                  <a:cubicBezTo>
                    <a:pt x="0" y="23132"/>
                    <a:pt x="31" y="26475"/>
                    <a:pt x="152" y="29971"/>
                  </a:cubicBezTo>
                  <a:lnTo>
                    <a:pt x="5745" y="30487"/>
                  </a:lnTo>
                  <a:cubicBezTo>
                    <a:pt x="5654" y="27205"/>
                    <a:pt x="5624" y="23952"/>
                    <a:pt x="5624" y="20974"/>
                  </a:cubicBezTo>
                  <a:cubicBezTo>
                    <a:pt x="12067" y="19180"/>
                    <a:pt x="16900" y="15077"/>
                    <a:pt x="16900" y="9727"/>
                  </a:cubicBezTo>
                  <a:cubicBezTo>
                    <a:pt x="16900" y="3648"/>
                    <a:pt x="12037" y="1"/>
                    <a:pt x="759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" name="Google Shape;199;p13"/>
          <p:cNvGrpSpPr/>
          <p:nvPr/>
        </p:nvGrpSpPr>
        <p:grpSpPr>
          <a:xfrm rot="-541289">
            <a:off x="8169612" y="1946676"/>
            <a:ext cx="444382" cy="360926"/>
            <a:chOff x="8278821" y="595383"/>
            <a:chExt cx="444396" cy="360936"/>
          </a:xfrm>
        </p:grpSpPr>
        <p:sp>
          <p:nvSpPr>
            <p:cNvPr id="200" name="Google Shape;200;p13"/>
            <p:cNvSpPr/>
            <p:nvPr/>
          </p:nvSpPr>
          <p:spPr>
            <a:xfrm>
              <a:off x="8496238" y="595383"/>
              <a:ext cx="226978" cy="360936"/>
            </a:xfrm>
            <a:custGeom>
              <a:avLst/>
              <a:gdLst/>
              <a:ahLst/>
              <a:cxnLst/>
              <a:rect l="l" t="t" r="r" b="b"/>
              <a:pathLst>
                <a:path w="19211" h="30549" extrusionOk="0">
                  <a:moveTo>
                    <a:pt x="9940" y="4955"/>
                  </a:moveTo>
                  <a:cubicBezTo>
                    <a:pt x="11915" y="4955"/>
                    <a:pt x="13739" y="7600"/>
                    <a:pt x="13739" y="14226"/>
                  </a:cubicBezTo>
                  <a:cubicBezTo>
                    <a:pt x="13739" y="21247"/>
                    <a:pt x="11551" y="25685"/>
                    <a:pt x="9453" y="25685"/>
                  </a:cubicBezTo>
                  <a:cubicBezTo>
                    <a:pt x="7356" y="25685"/>
                    <a:pt x="5471" y="22949"/>
                    <a:pt x="5502" y="16384"/>
                  </a:cubicBezTo>
                  <a:cubicBezTo>
                    <a:pt x="5502" y="9393"/>
                    <a:pt x="7630" y="4955"/>
                    <a:pt x="9940" y="4955"/>
                  </a:cubicBezTo>
                  <a:close/>
                  <a:moveTo>
                    <a:pt x="9940" y="1"/>
                  </a:moveTo>
                  <a:cubicBezTo>
                    <a:pt x="4742" y="1"/>
                    <a:pt x="0" y="6353"/>
                    <a:pt x="0" y="16353"/>
                  </a:cubicBezTo>
                  <a:cubicBezTo>
                    <a:pt x="0" y="26445"/>
                    <a:pt x="4560" y="30548"/>
                    <a:pt x="9453" y="30548"/>
                  </a:cubicBezTo>
                  <a:cubicBezTo>
                    <a:pt x="14286" y="30548"/>
                    <a:pt x="19210" y="24196"/>
                    <a:pt x="19210" y="14195"/>
                  </a:cubicBezTo>
                  <a:cubicBezTo>
                    <a:pt x="19210" y="4134"/>
                    <a:pt x="14773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278821" y="605444"/>
              <a:ext cx="161263" cy="340815"/>
            </a:xfrm>
            <a:custGeom>
              <a:avLst/>
              <a:gdLst/>
              <a:ahLst/>
              <a:cxnLst/>
              <a:rect l="l" t="t" r="r" b="b"/>
              <a:pathLst>
                <a:path w="13649" h="28846" extrusionOk="0">
                  <a:moveTo>
                    <a:pt x="457" y="1"/>
                  </a:moveTo>
                  <a:cubicBezTo>
                    <a:pt x="122" y="4226"/>
                    <a:pt x="1" y="8511"/>
                    <a:pt x="1" y="12797"/>
                  </a:cubicBezTo>
                  <a:cubicBezTo>
                    <a:pt x="1" y="17934"/>
                    <a:pt x="183" y="23223"/>
                    <a:pt x="518" y="28451"/>
                  </a:cubicBezTo>
                  <a:lnTo>
                    <a:pt x="4895" y="28846"/>
                  </a:lnTo>
                  <a:cubicBezTo>
                    <a:pt x="8542" y="28238"/>
                    <a:pt x="11095" y="27904"/>
                    <a:pt x="13648" y="27600"/>
                  </a:cubicBezTo>
                  <a:lnTo>
                    <a:pt x="12797" y="22767"/>
                  </a:lnTo>
                  <a:cubicBezTo>
                    <a:pt x="10457" y="23040"/>
                    <a:pt x="7812" y="23253"/>
                    <a:pt x="5502" y="23588"/>
                  </a:cubicBezTo>
                  <a:cubicBezTo>
                    <a:pt x="5320" y="20548"/>
                    <a:pt x="5320" y="17448"/>
                    <a:pt x="5320" y="14438"/>
                  </a:cubicBezTo>
                  <a:cubicBezTo>
                    <a:pt x="5320" y="9910"/>
                    <a:pt x="5502" y="5259"/>
                    <a:pt x="5928" y="487"/>
                  </a:cubicBezTo>
                  <a:lnTo>
                    <a:pt x="45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" name="Google Shape;202;p13"/>
          <p:cNvSpPr/>
          <p:nvPr/>
        </p:nvSpPr>
        <p:spPr>
          <a:xfrm>
            <a:off x="619363" y="199800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" name="Google Shape;203;p13"/>
          <p:cNvGrpSpPr/>
          <p:nvPr/>
        </p:nvGrpSpPr>
        <p:grpSpPr>
          <a:xfrm rot="1703540">
            <a:off x="599600" y="3080953"/>
            <a:ext cx="360765" cy="372061"/>
            <a:chOff x="5593472" y="1340072"/>
            <a:chExt cx="360770" cy="372066"/>
          </a:xfrm>
        </p:grpSpPr>
        <p:sp>
          <p:nvSpPr>
            <p:cNvPr id="204" name="Google Shape;204;p13"/>
            <p:cNvSpPr/>
            <p:nvPr/>
          </p:nvSpPr>
          <p:spPr>
            <a:xfrm>
              <a:off x="5593472" y="1340072"/>
              <a:ext cx="228053" cy="372066"/>
            </a:xfrm>
            <a:custGeom>
              <a:avLst/>
              <a:gdLst/>
              <a:ahLst/>
              <a:cxnLst/>
              <a:rect l="l" t="t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5882041" y="1356385"/>
              <a:ext cx="72201" cy="35554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" name="Google Shape;206;p13"/>
          <p:cNvSpPr/>
          <p:nvPr/>
        </p:nvSpPr>
        <p:spPr>
          <a:xfrm>
            <a:off x="8384875" y="30321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7" name="Google Shape;207;p13"/>
          <p:cNvGrpSpPr/>
          <p:nvPr/>
        </p:nvGrpSpPr>
        <p:grpSpPr>
          <a:xfrm rot="-1882352">
            <a:off x="8303732" y="4081273"/>
            <a:ext cx="496035" cy="351236"/>
            <a:chOff x="7731611" y="1316593"/>
            <a:chExt cx="496036" cy="351236"/>
          </a:xfrm>
        </p:grpSpPr>
        <p:sp>
          <p:nvSpPr>
            <p:cNvPr id="208" name="Google Shape;208;p13"/>
            <p:cNvSpPr/>
            <p:nvPr/>
          </p:nvSpPr>
          <p:spPr>
            <a:xfrm>
              <a:off x="8011444" y="1316593"/>
              <a:ext cx="216203" cy="351236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7731611" y="1317491"/>
              <a:ext cx="208310" cy="349440"/>
            </a:xfrm>
            <a:custGeom>
              <a:avLst/>
              <a:gdLst/>
              <a:ahLst/>
              <a:cxnLst/>
              <a:rect l="l" t="t" r="r" b="b"/>
              <a:pathLst>
                <a:path w="17631" h="29576" extrusionOk="0">
                  <a:moveTo>
                    <a:pt x="7782" y="4955"/>
                  </a:moveTo>
                  <a:cubicBezTo>
                    <a:pt x="10183" y="4955"/>
                    <a:pt x="12311" y="8603"/>
                    <a:pt x="12311" y="13892"/>
                  </a:cubicBezTo>
                  <a:cubicBezTo>
                    <a:pt x="12311" y="19272"/>
                    <a:pt x="9089" y="24530"/>
                    <a:pt x="6657" y="24530"/>
                  </a:cubicBezTo>
                  <a:cubicBezTo>
                    <a:pt x="6293" y="24530"/>
                    <a:pt x="5989" y="24439"/>
                    <a:pt x="5806" y="24196"/>
                  </a:cubicBezTo>
                  <a:cubicBezTo>
                    <a:pt x="5989" y="21187"/>
                    <a:pt x="6080" y="17873"/>
                    <a:pt x="6080" y="14560"/>
                  </a:cubicBezTo>
                  <a:cubicBezTo>
                    <a:pt x="6080" y="11490"/>
                    <a:pt x="5989" y="8329"/>
                    <a:pt x="5928" y="5290"/>
                  </a:cubicBezTo>
                  <a:cubicBezTo>
                    <a:pt x="6597" y="5046"/>
                    <a:pt x="7174" y="4955"/>
                    <a:pt x="7782" y="4955"/>
                  </a:cubicBezTo>
                  <a:close/>
                  <a:moveTo>
                    <a:pt x="7569" y="1"/>
                  </a:moveTo>
                  <a:cubicBezTo>
                    <a:pt x="5229" y="1"/>
                    <a:pt x="2584" y="578"/>
                    <a:pt x="183" y="1460"/>
                  </a:cubicBezTo>
                  <a:cubicBezTo>
                    <a:pt x="426" y="5381"/>
                    <a:pt x="578" y="9089"/>
                    <a:pt x="578" y="13466"/>
                  </a:cubicBezTo>
                  <a:cubicBezTo>
                    <a:pt x="578" y="18269"/>
                    <a:pt x="335" y="23922"/>
                    <a:pt x="1" y="28998"/>
                  </a:cubicBezTo>
                  <a:cubicBezTo>
                    <a:pt x="1733" y="29211"/>
                    <a:pt x="5229" y="29576"/>
                    <a:pt x="5624" y="29576"/>
                  </a:cubicBezTo>
                  <a:cubicBezTo>
                    <a:pt x="13436" y="29576"/>
                    <a:pt x="17630" y="21065"/>
                    <a:pt x="17630" y="13010"/>
                  </a:cubicBezTo>
                  <a:cubicBezTo>
                    <a:pt x="17630" y="6323"/>
                    <a:pt x="14347" y="1"/>
                    <a:pt x="756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" name="Google Shape;210;p13"/>
          <p:cNvSpPr/>
          <p:nvPr/>
        </p:nvSpPr>
        <p:spPr>
          <a:xfrm>
            <a:off x="1027125" y="44441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"/>
          <p:cNvSpPr/>
          <p:nvPr/>
        </p:nvSpPr>
        <p:spPr>
          <a:xfrm flipH="1">
            <a:off x="1363954" y="241001"/>
            <a:ext cx="6416093" cy="1338248"/>
          </a:xfrm>
          <a:custGeom>
            <a:avLst/>
            <a:gdLst/>
            <a:ahLst/>
            <a:cxnLst/>
            <a:rect l="l" t="t" r="r" b="b"/>
            <a:pathLst>
              <a:path w="324000" h="153271" extrusionOk="0">
                <a:moveTo>
                  <a:pt x="227315" y="1272"/>
                </a:moveTo>
                <a:cubicBezTo>
                  <a:pt x="259436" y="1797"/>
                  <a:pt x="271420" y="1744"/>
                  <a:pt x="285758" y="4193"/>
                </a:cubicBezTo>
                <a:cubicBezTo>
                  <a:pt x="300096" y="6642"/>
                  <a:pt x="307049" y="8119"/>
                  <a:pt x="313341" y="15966"/>
                </a:cubicBezTo>
                <a:cubicBezTo>
                  <a:pt x="319634" y="23814"/>
                  <a:pt x="322335" y="35903"/>
                  <a:pt x="323513" y="51278"/>
                </a:cubicBezTo>
                <a:cubicBezTo>
                  <a:pt x="324691" y="66653"/>
                  <a:pt x="323763" y="92665"/>
                  <a:pt x="320409" y="108218"/>
                </a:cubicBezTo>
                <a:cubicBezTo>
                  <a:pt x="317055" y="123771"/>
                  <a:pt x="316579" y="137602"/>
                  <a:pt x="303391" y="144598"/>
                </a:cubicBezTo>
                <a:cubicBezTo>
                  <a:pt x="290203" y="151594"/>
                  <a:pt x="283031" y="149069"/>
                  <a:pt x="241279" y="150194"/>
                </a:cubicBezTo>
                <a:cubicBezTo>
                  <a:pt x="199527" y="151319"/>
                  <a:pt x="92037" y="155777"/>
                  <a:pt x="52879" y="151350"/>
                </a:cubicBezTo>
                <a:cubicBezTo>
                  <a:pt x="13721" y="146923"/>
                  <a:pt x="13496" y="146434"/>
                  <a:pt x="6330" y="123633"/>
                </a:cubicBezTo>
                <a:cubicBezTo>
                  <a:pt x="-836" y="100832"/>
                  <a:pt x="-4567" y="34977"/>
                  <a:pt x="9883" y="14545"/>
                </a:cubicBezTo>
                <a:cubicBezTo>
                  <a:pt x="24333" y="-5887"/>
                  <a:pt x="56793" y="3254"/>
                  <a:pt x="93032" y="1042"/>
                </a:cubicBezTo>
                <a:cubicBezTo>
                  <a:pt x="129271" y="-1170"/>
                  <a:pt x="195194" y="747"/>
                  <a:pt x="227315" y="12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13" name="Google Shape;213;p14"/>
          <p:cNvSpPr txBox="1">
            <a:spLocks noGrp="1"/>
          </p:cNvSpPr>
          <p:nvPr>
            <p:ph type="subTitle" idx="1"/>
          </p:nvPr>
        </p:nvSpPr>
        <p:spPr>
          <a:xfrm>
            <a:off x="1780175" y="1482825"/>
            <a:ext cx="5583600" cy="13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4"/>
          <p:cNvSpPr txBox="1">
            <a:spLocks noGrp="1"/>
          </p:cNvSpPr>
          <p:nvPr>
            <p:ph type="title"/>
          </p:nvPr>
        </p:nvSpPr>
        <p:spPr>
          <a:xfrm>
            <a:off x="1588225" y="2837025"/>
            <a:ext cx="59577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1">
  <p:cSld name="CUSTOM_3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1"/>
          <p:cNvSpPr txBox="1">
            <a:spLocks noGrp="1"/>
          </p:cNvSpPr>
          <p:nvPr>
            <p:ph type="title"/>
          </p:nvPr>
        </p:nvSpPr>
        <p:spPr>
          <a:xfrm>
            <a:off x="901775" y="2451250"/>
            <a:ext cx="4839300" cy="8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9" name="Google Shape;309;p21"/>
          <p:cNvSpPr txBox="1">
            <a:spLocks noGrp="1"/>
          </p:cNvSpPr>
          <p:nvPr>
            <p:ph type="title" idx="2" hasCustomPrompt="1"/>
          </p:nvPr>
        </p:nvSpPr>
        <p:spPr>
          <a:xfrm>
            <a:off x="2274725" y="1171797"/>
            <a:ext cx="2093400" cy="12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10" name="Google Shape;310;p21"/>
          <p:cNvSpPr txBox="1">
            <a:spLocks noGrp="1"/>
          </p:cNvSpPr>
          <p:nvPr>
            <p:ph type="subTitle" idx="1"/>
          </p:nvPr>
        </p:nvSpPr>
        <p:spPr>
          <a:xfrm>
            <a:off x="970625" y="3208375"/>
            <a:ext cx="4701600" cy="4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21"/>
          <p:cNvSpPr/>
          <p:nvPr/>
        </p:nvSpPr>
        <p:spPr>
          <a:xfrm>
            <a:off x="2903375" y="443392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2" name="Google Shape;312;p21"/>
          <p:cNvGrpSpPr/>
          <p:nvPr/>
        </p:nvGrpSpPr>
        <p:grpSpPr>
          <a:xfrm rot="-1882352">
            <a:off x="690657" y="4304211"/>
            <a:ext cx="496035" cy="351236"/>
            <a:chOff x="7731611" y="1316593"/>
            <a:chExt cx="496036" cy="351236"/>
          </a:xfrm>
        </p:grpSpPr>
        <p:sp>
          <p:nvSpPr>
            <p:cNvPr id="313" name="Google Shape;313;p21"/>
            <p:cNvSpPr/>
            <p:nvPr/>
          </p:nvSpPr>
          <p:spPr>
            <a:xfrm>
              <a:off x="7731611" y="1317491"/>
              <a:ext cx="208310" cy="349440"/>
            </a:xfrm>
            <a:custGeom>
              <a:avLst/>
              <a:gdLst/>
              <a:ahLst/>
              <a:cxnLst/>
              <a:rect l="l" t="t" r="r" b="b"/>
              <a:pathLst>
                <a:path w="17631" h="29576" extrusionOk="0">
                  <a:moveTo>
                    <a:pt x="7782" y="4955"/>
                  </a:moveTo>
                  <a:cubicBezTo>
                    <a:pt x="10183" y="4955"/>
                    <a:pt x="12311" y="8603"/>
                    <a:pt x="12311" y="13892"/>
                  </a:cubicBezTo>
                  <a:cubicBezTo>
                    <a:pt x="12311" y="19272"/>
                    <a:pt x="9089" y="24530"/>
                    <a:pt x="6657" y="24530"/>
                  </a:cubicBezTo>
                  <a:cubicBezTo>
                    <a:pt x="6293" y="24530"/>
                    <a:pt x="5989" y="24439"/>
                    <a:pt x="5806" y="24196"/>
                  </a:cubicBezTo>
                  <a:cubicBezTo>
                    <a:pt x="5989" y="21187"/>
                    <a:pt x="6080" y="17873"/>
                    <a:pt x="6080" y="14560"/>
                  </a:cubicBezTo>
                  <a:cubicBezTo>
                    <a:pt x="6080" y="11490"/>
                    <a:pt x="5989" y="8329"/>
                    <a:pt x="5928" y="5290"/>
                  </a:cubicBezTo>
                  <a:cubicBezTo>
                    <a:pt x="6597" y="5046"/>
                    <a:pt x="7174" y="4955"/>
                    <a:pt x="7782" y="4955"/>
                  </a:cubicBezTo>
                  <a:close/>
                  <a:moveTo>
                    <a:pt x="7569" y="1"/>
                  </a:moveTo>
                  <a:cubicBezTo>
                    <a:pt x="5229" y="1"/>
                    <a:pt x="2584" y="578"/>
                    <a:pt x="183" y="1460"/>
                  </a:cubicBezTo>
                  <a:cubicBezTo>
                    <a:pt x="426" y="5381"/>
                    <a:pt x="578" y="9089"/>
                    <a:pt x="578" y="13466"/>
                  </a:cubicBezTo>
                  <a:cubicBezTo>
                    <a:pt x="578" y="18269"/>
                    <a:pt x="335" y="23922"/>
                    <a:pt x="1" y="28998"/>
                  </a:cubicBezTo>
                  <a:cubicBezTo>
                    <a:pt x="1733" y="29211"/>
                    <a:pt x="5229" y="29576"/>
                    <a:pt x="5624" y="29576"/>
                  </a:cubicBezTo>
                  <a:cubicBezTo>
                    <a:pt x="13436" y="29576"/>
                    <a:pt x="17630" y="21065"/>
                    <a:pt x="17630" y="13010"/>
                  </a:cubicBezTo>
                  <a:cubicBezTo>
                    <a:pt x="17630" y="6323"/>
                    <a:pt x="14347" y="1"/>
                    <a:pt x="756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1"/>
            <p:cNvSpPr/>
            <p:nvPr/>
          </p:nvSpPr>
          <p:spPr>
            <a:xfrm>
              <a:off x="8011444" y="1316593"/>
              <a:ext cx="216203" cy="351236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21"/>
          <p:cNvGrpSpPr/>
          <p:nvPr/>
        </p:nvGrpSpPr>
        <p:grpSpPr>
          <a:xfrm rot="1703540">
            <a:off x="4335188" y="4293816"/>
            <a:ext cx="360765" cy="372061"/>
            <a:chOff x="5593472" y="1340072"/>
            <a:chExt cx="360770" cy="372066"/>
          </a:xfrm>
        </p:grpSpPr>
        <p:sp>
          <p:nvSpPr>
            <p:cNvPr id="316" name="Google Shape;316;p21"/>
            <p:cNvSpPr/>
            <p:nvPr/>
          </p:nvSpPr>
          <p:spPr>
            <a:xfrm>
              <a:off x="5593472" y="1340072"/>
              <a:ext cx="228053" cy="372066"/>
            </a:xfrm>
            <a:custGeom>
              <a:avLst/>
              <a:gdLst/>
              <a:ahLst/>
              <a:cxnLst/>
              <a:rect l="l" t="t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1"/>
            <p:cNvSpPr/>
            <p:nvPr/>
          </p:nvSpPr>
          <p:spPr>
            <a:xfrm>
              <a:off x="5882041" y="1356385"/>
              <a:ext cx="72201" cy="35554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21"/>
          <p:cNvSpPr/>
          <p:nvPr/>
        </p:nvSpPr>
        <p:spPr>
          <a:xfrm>
            <a:off x="6035963" y="428732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9" name="Google Shape;319;p21"/>
          <p:cNvGrpSpPr/>
          <p:nvPr/>
        </p:nvGrpSpPr>
        <p:grpSpPr>
          <a:xfrm rot="-975612">
            <a:off x="7687654" y="1093133"/>
            <a:ext cx="474595" cy="359141"/>
            <a:chOff x="2322102" y="3096168"/>
            <a:chExt cx="474595" cy="359141"/>
          </a:xfrm>
        </p:grpSpPr>
        <p:sp>
          <p:nvSpPr>
            <p:cNvPr id="320" name="Google Shape;320;p21"/>
            <p:cNvSpPr/>
            <p:nvPr/>
          </p:nvSpPr>
          <p:spPr>
            <a:xfrm>
              <a:off x="2322102" y="3098152"/>
              <a:ext cx="195018" cy="355183"/>
            </a:xfrm>
            <a:custGeom>
              <a:avLst/>
              <a:gdLst/>
              <a:ahLst/>
              <a:cxnLst/>
              <a:rect l="l" t="t" r="r" b="b"/>
              <a:pathLst>
                <a:path w="16506" h="30062" extrusionOk="0">
                  <a:moveTo>
                    <a:pt x="15716" y="1"/>
                  </a:moveTo>
                  <a:cubicBezTo>
                    <a:pt x="15716" y="1"/>
                    <a:pt x="11855" y="122"/>
                    <a:pt x="7995" y="426"/>
                  </a:cubicBezTo>
                  <a:cubicBezTo>
                    <a:pt x="4013" y="761"/>
                    <a:pt x="1" y="1429"/>
                    <a:pt x="1" y="1429"/>
                  </a:cubicBezTo>
                  <a:lnTo>
                    <a:pt x="913" y="6232"/>
                  </a:lnTo>
                  <a:cubicBezTo>
                    <a:pt x="913" y="6232"/>
                    <a:pt x="3132" y="5897"/>
                    <a:pt x="5959" y="5563"/>
                  </a:cubicBezTo>
                  <a:lnTo>
                    <a:pt x="5959" y="5563"/>
                  </a:lnTo>
                  <a:cubicBezTo>
                    <a:pt x="5715" y="10457"/>
                    <a:pt x="5685" y="12341"/>
                    <a:pt x="5685" y="15746"/>
                  </a:cubicBezTo>
                  <a:cubicBezTo>
                    <a:pt x="5685" y="20396"/>
                    <a:pt x="5837" y="25229"/>
                    <a:pt x="6111" y="29606"/>
                  </a:cubicBezTo>
                  <a:lnTo>
                    <a:pt x="11278" y="30062"/>
                  </a:lnTo>
                  <a:cubicBezTo>
                    <a:pt x="11187" y="25411"/>
                    <a:pt x="11126" y="20670"/>
                    <a:pt x="11126" y="15746"/>
                  </a:cubicBezTo>
                  <a:cubicBezTo>
                    <a:pt x="11126" y="11885"/>
                    <a:pt x="11247" y="8937"/>
                    <a:pt x="11399" y="4986"/>
                  </a:cubicBezTo>
                  <a:cubicBezTo>
                    <a:pt x="14226" y="4712"/>
                    <a:pt x="16506" y="4590"/>
                    <a:pt x="16506" y="4590"/>
                  </a:cubicBezTo>
                  <a:lnTo>
                    <a:pt x="15716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1"/>
            <p:cNvSpPr/>
            <p:nvPr/>
          </p:nvSpPr>
          <p:spPr>
            <a:xfrm>
              <a:off x="2555352" y="3096168"/>
              <a:ext cx="241345" cy="359141"/>
            </a:xfrm>
            <a:custGeom>
              <a:avLst/>
              <a:gdLst/>
              <a:ahLst/>
              <a:cxnLst/>
              <a:rect l="l" t="t" r="r" b="b"/>
              <a:pathLst>
                <a:path w="20427" h="30397" extrusionOk="0">
                  <a:moveTo>
                    <a:pt x="10791" y="5411"/>
                  </a:moveTo>
                  <a:lnTo>
                    <a:pt x="12858" y="18086"/>
                  </a:lnTo>
                  <a:lnTo>
                    <a:pt x="8208" y="18238"/>
                  </a:lnTo>
                  <a:lnTo>
                    <a:pt x="8208" y="18238"/>
                  </a:lnTo>
                  <a:lnTo>
                    <a:pt x="10791" y="5411"/>
                  </a:lnTo>
                  <a:close/>
                  <a:moveTo>
                    <a:pt x="7387" y="1"/>
                  </a:moveTo>
                  <a:lnTo>
                    <a:pt x="1" y="29910"/>
                  </a:lnTo>
                  <a:lnTo>
                    <a:pt x="5776" y="30397"/>
                  </a:lnTo>
                  <a:lnTo>
                    <a:pt x="7357" y="22646"/>
                  </a:lnTo>
                  <a:lnTo>
                    <a:pt x="13497" y="22372"/>
                  </a:lnTo>
                  <a:lnTo>
                    <a:pt x="14439" y="28117"/>
                  </a:lnTo>
                  <a:lnTo>
                    <a:pt x="20427" y="28603"/>
                  </a:lnTo>
                  <a:lnTo>
                    <a:pt x="20427" y="28603"/>
                  </a:lnTo>
                  <a:lnTo>
                    <a:pt x="15016" y="639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" name="Google Shape;322;p21"/>
          <p:cNvSpPr/>
          <p:nvPr/>
        </p:nvSpPr>
        <p:spPr>
          <a:xfrm>
            <a:off x="7014538" y="3622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1"/>
          <p:cNvSpPr/>
          <p:nvPr/>
        </p:nvSpPr>
        <p:spPr>
          <a:xfrm>
            <a:off x="2903363" y="6447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anrope"/>
              <a:buChar char="●"/>
              <a:defRPr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anrope"/>
              <a:buChar char="○"/>
              <a:defRPr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anrope"/>
              <a:buChar char="■"/>
              <a:defRPr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anrope"/>
              <a:buChar char="●"/>
              <a:defRPr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anrope"/>
              <a:buChar char="○"/>
              <a:defRPr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anrope"/>
              <a:buChar char="■"/>
              <a:defRPr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anrope"/>
              <a:buChar char="●"/>
              <a:defRPr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anrope"/>
              <a:buChar char="○"/>
              <a:defRPr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Manrope"/>
              <a:buChar char="■"/>
              <a:defRPr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8" r:id="rId6"/>
    <p:sldLayoutId id="2147483659" r:id="rId7"/>
    <p:sldLayoutId id="2147483660" r:id="rId8"/>
    <p:sldLayoutId id="2147483667" r:id="rId9"/>
    <p:sldLayoutId id="2147483677" r:id="rId10"/>
    <p:sldLayoutId id="214748367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0.wdp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6"/>
          <p:cNvSpPr/>
          <p:nvPr/>
        </p:nvSpPr>
        <p:spPr>
          <a:xfrm>
            <a:off x="362826" y="1028233"/>
            <a:ext cx="5746858" cy="3800042"/>
          </a:xfrm>
          <a:custGeom>
            <a:avLst/>
            <a:gdLst/>
            <a:ahLst/>
            <a:cxnLst/>
            <a:rect l="l" t="t" r="r" b="b"/>
            <a:pathLst>
              <a:path w="222617" h="147417" extrusionOk="0">
                <a:moveTo>
                  <a:pt x="66672" y="274"/>
                </a:moveTo>
                <a:cubicBezTo>
                  <a:pt x="47543" y="393"/>
                  <a:pt x="35995" y="630"/>
                  <a:pt x="26519" y="3117"/>
                </a:cubicBezTo>
                <a:cubicBezTo>
                  <a:pt x="17043" y="5604"/>
                  <a:pt x="14141" y="7558"/>
                  <a:pt x="9818" y="15198"/>
                </a:cubicBezTo>
                <a:cubicBezTo>
                  <a:pt x="5495" y="22838"/>
                  <a:pt x="1763" y="34090"/>
                  <a:pt x="579" y="48955"/>
                </a:cubicBezTo>
                <a:cubicBezTo>
                  <a:pt x="-605" y="63820"/>
                  <a:pt x="-12" y="89642"/>
                  <a:pt x="2712" y="104388"/>
                </a:cubicBezTo>
                <a:cubicBezTo>
                  <a:pt x="5436" y="119135"/>
                  <a:pt x="7864" y="130623"/>
                  <a:pt x="16925" y="137434"/>
                </a:cubicBezTo>
                <a:cubicBezTo>
                  <a:pt x="25986" y="144245"/>
                  <a:pt x="29421" y="144304"/>
                  <a:pt x="57078" y="145252"/>
                </a:cubicBezTo>
                <a:cubicBezTo>
                  <a:pt x="84735" y="146200"/>
                  <a:pt x="155565" y="150641"/>
                  <a:pt x="182867" y="143120"/>
                </a:cubicBezTo>
                <a:cubicBezTo>
                  <a:pt x="210169" y="135599"/>
                  <a:pt x="216624" y="120556"/>
                  <a:pt x="220888" y="100124"/>
                </a:cubicBezTo>
                <a:cubicBezTo>
                  <a:pt x="225152" y="79692"/>
                  <a:pt x="221718" y="36814"/>
                  <a:pt x="208452" y="20528"/>
                </a:cubicBezTo>
                <a:cubicBezTo>
                  <a:pt x="195186" y="4242"/>
                  <a:pt x="164923" y="5782"/>
                  <a:pt x="141293" y="2406"/>
                </a:cubicBezTo>
                <a:cubicBezTo>
                  <a:pt x="117663" y="-970"/>
                  <a:pt x="85801" y="156"/>
                  <a:pt x="66672" y="27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grpSp>
        <p:nvGrpSpPr>
          <p:cNvPr id="605" name="Google Shape;605;p36"/>
          <p:cNvGrpSpPr/>
          <p:nvPr/>
        </p:nvGrpSpPr>
        <p:grpSpPr>
          <a:xfrm rot="180748">
            <a:off x="6715090" y="1360066"/>
            <a:ext cx="1793842" cy="4098406"/>
            <a:chOff x="6538205" y="1648930"/>
            <a:chExt cx="1923921" cy="4395600"/>
          </a:xfrm>
        </p:grpSpPr>
        <p:sp>
          <p:nvSpPr>
            <p:cNvPr id="606" name="Google Shape;606;p36"/>
            <p:cNvSpPr/>
            <p:nvPr/>
          </p:nvSpPr>
          <p:spPr>
            <a:xfrm>
              <a:off x="7136136" y="2818547"/>
              <a:ext cx="262382" cy="182042"/>
            </a:xfrm>
            <a:custGeom>
              <a:avLst/>
              <a:gdLst/>
              <a:ahLst/>
              <a:cxnLst/>
              <a:rect l="l" t="t" r="r" b="b"/>
              <a:pathLst>
                <a:path w="7296" h="5062" extrusionOk="0">
                  <a:moveTo>
                    <a:pt x="6839" y="1"/>
                  </a:moveTo>
                  <a:cubicBezTo>
                    <a:pt x="6019" y="244"/>
                    <a:pt x="4560" y="487"/>
                    <a:pt x="3587" y="548"/>
                  </a:cubicBezTo>
                  <a:cubicBezTo>
                    <a:pt x="2496" y="575"/>
                    <a:pt x="1544" y="904"/>
                    <a:pt x="611" y="904"/>
                  </a:cubicBezTo>
                  <a:cubicBezTo>
                    <a:pt x="478" y="904"/>
                    <a:pt x="345" y="897"/>
                    <a:pt x="213" y="882"/>
                  </a:cubicBezTo>
                  <a:lnTo>
                    <a:pt x="213" y="913"/>
                  </a:lnTo>
                  <a:lnTo>
                    <a:pt x="31" y="2767"/>
                  </a:lnTo>
                  <a:lnTo>
                    <a:pt x="0" y="3192"/>
                  </a:lnTo>
                  <a:cubicBezTo>
                    <a:pt x="0" y="3192"/>
                    <a:pt x="468" y="5062"/>
                    <a:pt x="2945" y="5062"/>
                  </a:cubicBezTo>
                  <a:cubicBezTo>
                    <a:pt x="3073" y="5062"/>
                    <a:pt x="3205" y="5057"/>
                    <a:pt x="3344" y="5047"/>
                  </a:cubicBezTo>
                  <a:cubicBezTo>
                    <a:pt x="6444" y="4834"/>
                    <a:pt x="7295" y="2463"/>
                    <a:pt x="7295" y="2463"/>
                  </a:cubicBezTo>
                  <a:lnTo>
                    <a:pt x="7204" y="2311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" name="Google Shape;607;p36"/>
            <p:cNvSpPr/>
            <p:nvPr/>
          </p:nvSpPr>
          <p:spPr>
            <a:xfrm>
              <a:off x="7142681" y="2818547"/>
              <a:ext cx="244905" cy="69444"/>
            </a:xfrm>
            <a:custGeom>
              <a:avLst/>
              <a:gdLst/>
              <a:ahLst/>
              <a:cxnLst/>
              <a:rect l="l" t="t" r="r" b="b"/>
              <a:pathLst>
                <a:path w="6810" h="1931" extrusionOk="0">
                  <a:moveTo>
                    <a:pt x="6718" y="1"/>
                  </a:moveTo>
                  <a:cubicBezTo>
                    <a:pt x="5928" y="274"/>
                    <a:pt x="4438" y="487"/>
                    <a:pt x="3496" y="548"/>
                  </a:cubicBezTo>
                  <a:cubicBezTo>
                    <a:pt x="2405" y="575"/>
                    <a:pt x="1407" y="904"/>
                    <a:pt x="482" y="904"/>
                  </a:cubicBezTo>
                  <a:cubicBezTo>
                    <a:pt x="350" y="904"/>
                    <a:pt x="220" y="897"/>
                    <a:pt x="92" y="882"/>
                  </a:cubicBezTo>
                  <a:lnTo>
                    <a:pt x="92" y="913"/>
                  </a:lnTo>
                  <a:lnTo>
                    <a:pt x="1" y="1916"/>
                  </a:lnTo>
                  <a:cubicBezTo>
                    <a:pt x="242" y="1925"/>
                    <a:pt x="484" y="1930"/>
                    <a:pt x="726" y="1930"/>
                  </a:cubicBezTo>
                  <a:cubicBezTo>
                    <a:pt x="2838" y="1930"/>
                    <a:pt x="4982" y="1560"/>
                    <a:pt x="6809" y="578"/>
                  </a:cubicBezTo>
                  <a:lnTo>
                    <a:pt x="67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" name="Google Shape;608;p36"/>
            <p:cNvSpPr/>
            <p:nvPr/>
          </p:nvSpPr>
          <p:spPr>
            <a:xfrm>
              <a:off x="6564457" y="2615255"/>
              <a:ext cx="1897669" cy="2663922"/>
            </a:xfrm>
            <a:custGeom>
              <a:avLst/>
              <a:gdLst/>
              <a:ahLst/>
              <a:cxnLst/>
              <a:rect l="l" t="t" r="r" b="b"/>
              <a:pathLst>
                <a:path w="52768" h="74075" extrusionOk="0">
                  <a:moveTo>
                    <a:pt x="46080" y="0"/>
                  </a:moveTo>
                  <a:lnTo>
                    <a:pt x="46080" y="0"/>
                  </a:lnTo>
                  <a:cubicBezTo>
                    <a:pt x="44487" y="902"/>
                    <a:pt x="42914" y="1144"/>
                    <a:pt x="41685" y="1144"/>
                  </a:cubicBezTo>
                  <a:cubicBezTo>
                    <a:pt x="40263" y="1144"/>
                    <a:pt x="39302" y="821"/>
                    <a:pt x="39302" y="821"/>
                  </a:cubicBezTo>
                  <a:cubicBezTo>
                    <a:pt x="38268" y="4833"/>
                    <a:pt x="36961" y="9940"/>
                    <a:pt x="36323" y="12462"/>
                  </a:cubicBezTo>
                  <a:cubicBezTo>
                    <a:pt x="36323" y="12462"/>
                    <a:pt x="32949" y="9423"/>
                    <a:pt x="30183" y="8389"/>
                  </a:cubicBezTo>
                  <a:cubicBezTo>
                    <a:pt x="29423" y="9484"/>
                    <a:pt x="28147" y="10152"/>
                    <a:pt x="28147" y="10152"/>
                  </a:cubicBezTo>
                  <a:cubicBezTo>
                    <a:pt x="30973" y="12432"/>
                    <a:pt x="27964" y="16839"/>
                    <a:pt x="27964" y="16839"/>
                  </a:cubicBezTo>
                  <a:cubicBezTo>
                    <a:pt x="31125" y="20061"/>
                    <a:pt x="27600" y="23223"/>
                    <a:pt x="27600" y="23223"/>
                  </a:cubicBezTo>
                  <a:cubicBezTo>
                    <a:pt x="30031" y="25198"/>
                    <a:pt x="27964" y="28572"/>
                    <a:pt x="27964" y="28572"/>
                  </a:cubicBezTo>
                  <a:cubicBezTo>
                    <a:pt x="27964" y="28572"/>
                    <a:pt x="32098" y="31034"/>
                    <a:pt x="31277" y="32128"/>
                  </a:cubicBezTo>
                  <a:cubicBezTo>
                    <a:pt x="31123" y="32337"/>
                    <a:pt x="30955" y="32422"/>
                    <a:pt x="30785" y="32422"/>
                  </a:cubicBezTo>
                  <a:cubicBezTo>
                    <a:pt x="30086" y="32422"/>
                    <a:pt x="29345" y="30993"/>
                    <a:pt x="29271" y="30821"/>
                  </a:cubicBezTo>
                  <a:lnTo>
                    <a:pt x="29271" y="30821"/>
                  </a:lnTo>
                  <a:cubicBezTo>
                    <a:pt x="29363" y="31125"/>
                    <a:pt x="30548" y="34986"/>
                    <a:pt x="29271" y="35563"/>
                  </a:cubicBezTo>
                  <a:cubicBezTo>
                    <a:pt x="29190" y="35600"/>
                    <a:pt x="29112" y="35617"/>
                    <a:pt x="29037" y="35617"/>
                  </a:cubicBezTo>
                  <a:cubicBezTo>
                    <a:pt x="27877" y="35617"/>
                    <a:pt x="27448" y="31460"/>
                    <a:pt x="27448" y="31460"/>
                  </a:cubicBezTo>
                  <a:cubicBezTo>
                    <a:pt x="27448" y="31460"/>
                    <a:pt x="27103" y="35543"/>
                    <a:pt x="25909" y="35543"/>
                  </a:cubicBezTo>
                  <a:cubicBezTo>
                    <a:pt x="25875" y="35543"/>
                    <a:pt x="25841" y="35539"/>
                    <a:pt x="25806" y="35533"/>
                  </a:cubicBezTo>
                  <a:cubicBezTo>
                    <a:pt x="24560" y="35259"/>
                    <a:pt x="25776" y="31824"/>
                    <a:pt x="25806" y="31672"/>
                  </a:cubicBezTo>
                  <a:lnTo>
                    <a:pt x="25806" y="31672"/>
                  </a:lnTo>
                  <a:cubicBezTo>
                    <a:pt x="25726" y="31779"/>
                    <a:pt x="24613" y="33577"/>
                    <a:pt x="24035" y="33577"/>
                  </a:cubicBezTo>
                  <a:cubicBezTo>
                    <a:pt x="23955" y="33577"/>
                    <a:pt x="23886" y="33543"/>
                    <a:pt x="23831" y="33466"/>
                  </a:cubicBezTo>
                  <a:cubicBezTo>
                    <a:pt x="23375" y="32797"/>
                    <a:pt x="25837" y="29150"/>
                    <a:pt x="25837" y="29150"/>
                  </a:cubicBezTo>
                  <a:cubicBezTo>
                    <a:pt x="25837" y="29150"/>
                    <a:pt x="24134" y="28207"/>
                    <a:pt x="23861" y="26171"/>
                  </a:cubicBezTo>
                  <a:cubicBezTo>
                    <a:pt x="23587" y="24165"/>
                    <a:pt x="25046" y="23192"/>
                    <a:pt x="25046" y="23192"/>
                  </a:cubicBezTo>
                  <a:cubicBezTo>
                    <a:pt x="25046" y="23192"/>
                    <a:pt x="22797" y="22645"/>
                    <a:pt x="23435" y="19909"/>
                  </a:cubicBezTo>
                  <a:cubicBezTo>
                    <a:pt x="23952" y="17843"/>
                    <a:pt x="25229" y="16931"/>
                    <a:pt x="25229" y="16931"/>
                  </a:cubicBezTo>
                  <a:cubicBezTo>
                    <a:pt x="25229" y="16931"/>
                    <a:pt x="23800" y="15228"/>
                    <a:pt x="23861" y="13283"/>
                  </a:cubicBezTo>
                  <a:cubicBezTo>
                    <a:pt x="23952" y="11307"/>
                    <a:pt x="25411" y="9453"/>
                    <a:pt x="25411" y="9453"/>
                  </a:cubicBezTo>
                  <a:cubicBezTo>
                    <a:pt x="24803" y="8815"/>
                    <a:pt x="24499" y="8207"/>
                    <a:pt x="24408" y="7630"/>
                  </a:cubicBezTo>
                  <a:lnTo>
                    <a:pt x="23071" y="7964"/>
                  </a:lnTo>
                  <a:lnTo>
                    <a:pt x="23131" y="8116"/>
                  </a:lnTo>
                  <a:cubicBezTo>
                    <a:pt x="23131" y="8116"/>
                    <a:pt x="22311" y="10487"/>
                    <a:pt x="19180" y="10700"/>
                  </a:cubicBezTo>
                  <a:cubicBezTo>
                    <a:pt x="19060" y="10707"/>
                    <a:pt x="18944" y="10711"/>
                    <a:pt x="18833" y="10711"/>
                  </a:cubicBezTo>
                  <a:cubicBezTo>
                    <a:pt x="16338" y="10711"/>
                    <a:pt x="15836" y="8845"/>
                    <a:pt x="15836" y="8845"/>
                  </a:cubicBezTo>
                  <a:lnTo>
                    <a:pt x="15897" y="8420"/>
                  </a:lnTo>
                  <a:lnTo>
                    <a:pt x="15836" y="8420"/>
                  </a:lnTo>
                  <a:cubicBezTo>
                    <a:pt x="15836" y="8420"/>
                    <a:pt x="12797" y="8420"/>
                    <a:pt x="10031" y="11581"/>
                  </a:cubicBezTo>
                  <a:cubicBezTo>
                    <a:pt x="7751" y="14195"/>
                    <a:pt x="4377" y="25837"/>
                    <a:pt x="1915" y="35046"/>
                  </a:cubicBezTo>
                  <a:cubicBezTo>
                    <a:pt x="1034" y="38329"/>
                    <a:pt x="426" y="41308"/>
                    <a:pt x="0" y="43831"/>
                  </a:cubicBezTo>
                  <a:lnTo>
                    <a:pt x="152" y="43892"/>
                  </a:lnTo>
                  <a:cubicBezTo>
                    <a:pt x="152" y="43892"/>
                    <a:pt x="2510" y="45281"/>
                    <a:pt x="4703" y="45281"/>
                  </a:cubicBezTo>
                  <a:cubicBezTo>
                    <a:pt x="5338" y="45281"/>
                    <a:pt x="5959" y="45164"/>
                    <a:pt x="6505" y="44864"/>
                  </a:cubicBezTo>
                  <a:lnTo>
                    <a:pt x="6505" y="44864"/>
                  </a:lnTo>
                  <a:cubicBezTo>
                    <a:pt x="5806" y="47387"/>
                    <a:pt x="5107" y="50001"/>
                    <a:pt x="4408" y="52585"/>
                  </a:cubicBezTo>
                  <a:cubicBezTo>
                    <a:pt x="2736" y="58998"/>
                    <a:pt x="1338" y="65351"/>
                    <a:pt x="791" y="69941"/>
                  </a:cubicBezTo>
                  <a:cubicBezTo>
                    <a:pt x="635" y="71390"/>
                    <a:pt x="3828" y="72001"/>
                    <a:pt x="6319" y="72001"/>
                  </a:cubicBezTo>
                  <a:cubicBezTo>
                    <a:pt x="6754" y="72001"/>
                    <a:pt x="7168" y="71983"/>
                    <a:pt x="7538" y="71947"/>
                  </a:cubicBezTo>
                  <a:cubicBezTo>
                    <a:pt x="8754" y="71855"/>
                    <a:pt x="10152" y="71734"/>
                    <a:pt x="11399" y="71703"/>
                  </a:cubicBezTo>
                  <a:cubicBezTo>
                    <a:pt x="12706" y="71703"/>
                    <a:pt x="13830" y="71734"/>
                    <a:pt x="14438" y="71947"/>
                  </a:cubicBezTo>
                  <a:cubicBezTo>
                    <a:pt x="15380" y="72311"/>
                    <a:pt x="18390" y="73527"/>
                    <a:pt x="20791" y="73922"/>
                  </a:cubicBezTo>
                  <a:cubicBezTo>
                    <a:pt x="21368" y="74014"/>
                    <a:pt x="21885" y="74074"/>
                    <a:pt x="22341" y="74074"/>
                  </a:cubicBezTo>
                  <a:cubicBezTo>
                    <a:pt x="23952" y="74074"/>
                    <a:pt x="26536" y="73071"/>
                    <a:pt x="28724" y="72342"/>
                  </a:cubicBezTo>
                  <a:cubicBezTo>
                    <a:pt x="29940" y="71916"/>
                    <a:pt x="31004" y="71612"/>
                    <a:pt x="31703" y="71582"/>
                  </a:cubicBezTo>
                  <a:cubicBezTo>
                    <a:pt x="33339" y="71582"/>
                    <a:pt x="35150" y="72921"/>
                    <a:pt x="37991" y="72921"/>
                  </a:cubicBezTo>
                  <a:cubicBezTo>
                    <a:pt x="38052" y="72921"/>
                    <a:pt x="38115" y="72921"/>
                    <a:pt x="38177" y="72919"/>
                  </a:cubicBezTo>
                  <a:cubicBezTo>
                    <a:pt x="38846" y="72919"/>
                    <a:pt x="39545" y="72798"/>
                    <a:pt x="40366" y="72615"/>
                  </a:cubicBezTo>
                  <a:cubicBezTo>
                    <a:pt x="44256" y="71582"/>
                    <a:pt x="43861" y="69880"/>
                    <a:pt x="46749" y="68086"/>
                  </a:cubicBezTo>
                  <a:cubicBezTo>
                    <a:pt x="49636" y="66293"/>
                    <a:pt x="52767" y="64348"/>
                    <a:pt x="52706" y="62737"/>
                  </a:cubicBezTo>
                  <a:cubicBezTo>
                    <a:pt x="52615" y="61126"/>
                    <a:pt x="42737" y="46323"/>
                    <a:pt x="33010" y="23466"/>
                  </a:cubicBezTo>
                  <a:lnTo>
                    <a:pt x="33010" y="23466"/>
                  </a:lnTo>
                  <a:cubicBezTo>
                    <a:pt x="34720" y="24385"/>
                    <a:pt x="37092" y="25394"/>
                    <a:pt x="39343" y="25394"/>
                  </a:cubicBezTo>
                  <a:cubicBezTo>
                    <a:pt x="40292" y="25394"/>
                    <a:pt x="41220" y="25215"/>
                    <a:pt x="42068" y="24773"/>
                  </a:cubicBezTo>
                  <a:cubicBezTo>
                    <a:pt x="45837" y="22797"/>
                    <a:pt x="46080" y="3648"/>
                    <a:pt x="46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" name="Google Shape;609;p36"/>
            <p:cNvSpPr/>
            <p:nvPr/>
          </p:nvSpPr>
          <p:spPr>
            <a:xfrm>
              <a:off x="6832262" y="1994377"/>
              <a:ext cx="988178" cy="860691"/>
            </a:xfrm>
            <a:custGeom>
              <a:avLst/>
              <a:gdLst/>
              <a:ahLst/>
              <a:cxnLst/>
              <a:rect l="l" t="t" r="r" b="b"/>
              <a:pathLst>
                <a:path w="27478" h="23933" extrusionOk="0">
                  <a:moveTo>
                    <a:pt x="17478" y="1"/>
                  </a:moveTo>
                  <a:cubicBezTo>
                    <a:pt x="16262" y="2858"/>
                    <a:pt x="13678" y="6110"/>
                    <a:pt x="9848" y="7083"/>
                  </a:cubicBezTo>
                  <a:cubicBezTo>
                    <a:pt x="9295" y="7220"/>
                    <a:pt x="8821" y="7279"/>
                    <a:pt x="8414" y="7279"/>
                  </a:cubicBezTo>
                  <a:cubicBezTo>
                    <a:pt x="6024" y="7279"/>
                    <a:pt x="5958" y="5259"/>
                    <a:pt x="5958" y="5259"/>
                  </a:cubicBezTo>
                  <a:cubicBezTo>
                    <a:pt x="5046" y="6536"/>
                    <a:pt x="2979" y="7843"/>
                    <a:pt x="1094" y="8451"/>
                  </a:cubicBezTo>
                  <a:cubicBezTo>
                    <a:pt x="1094" y="8451"/>
                    <a:pt x="1307" y="11703"/>
                    <a:pt x="1034" y="12402"/>
                  </a:cubicBezTo>
                  <a:cubicBezTo>
                    <a:pt x="760" y="13071"/>
                    <a:pt x="0" y="15290"/>
                    <a:pt x="274" y="17326"/>
                  </a:cubicBezTo>
                  <a:cubicBezTo>
                    <a:pt x="639" y="20366"/>
                    <a:pt x="3435" y="23162"/>
                    <a:pt x="8693" y="23800"/>
                  </a:cubicBezTo>
                  <a:cubicBezTo>
                    <a:pt x="9506" y="23893"/>
                    <a:pt x="10372" y="23933"/>
                    <a:pt x="11291" y="23933"/>
                  </a:cubicBezTo>
                  <a:cubicBezTo>
                    <a:pt x="11575" y="23933"/>
                    <a:pt x="11864" y="23929"/>
                    <a:pt x="12158" y="23922"/>
                  </a:cubicBezTo>
                  <a:cubicBezTo>
                    <a:pt x="13101" y="23861"/>
                    <a:pt x="13982" y="23709"/>
                    <a:pt x="14773" y="23466"/>
                  </a:cubicBezTo>
                  <a:cubicBezTo>
                    <a:pt x="15897" y="23101"/>
                    <a:pt x="16870" y="22615"/>
                    <a:pt x="17751" y="22037"/>
                  </a:cubicBezTo>
                  <a:cubicBezTo>
                    <a:pt x="20760" y="20031"/>
                    <a:pt x="22341" y="17144"/>
                    <a:pt x="22341" y="17144"/>
                  </a:cubicBezTo>
                  <a:cubicBezTo>
                    <a:pt x="22341" y="17144"/>
                    <a:pt x="22730" y="17299"/>
                    <a:pt x="23363" y="17299"/>
                  </a:cubicBezTo>
                  <a:cubicBezTo>
                    <a:pt x="23416" y="17299"/>
                    <a:pt x="23470" y="17298"/>
                    <a:pt x="23526" y="17296"/>
                  </a:cubicBezTo>
                  <a:cubicBezTo>
                    <a:pt x="24104" y="17265"/>
                    <a:pt x="24864" y="17083"/>
                    <a:pt x="25654" y="16475"/>
                  </a:cubicBezTo>
                  <a:cubicBezTo>
                    <a:pt x="27326" y="15168"/>
                    <a:pt x="27478" y="12128"/>
                    <a:pt x="25989" y="10943"/>
                  </a:cubicBezTo>
                  <a:cubicBezTo>
                    <a:pt x="25806" y="10791"/>
                    <a:pt x="25624" y="10669"/>
                    <a:pt x="25381" y="10609"/>
                  </a:cubicBezTo>
                  <a:cubicBezTo>
                    <a:pt x="25168" y="10541"/>
                    <a:pt x="24871" y="10489"/>
                    <a:pt x="24534" y="10489"/>
                  </a:cubicBezTo>
                  <a:cubicBezTo>
                    <a:pt x="23812" y="10489"/>
                    <a:pt x="22912" y="10731"/>
                    <a:pt x="22311" y="11581"/>
                  </a:cubicBezTo>
                  <a:lnTo>
                    <a:pt x="22219" y="11551"/>
                  </a:lnTo>
                  <a:cubicBezTo>
                    <a:pt x="17326" y="8937"/>
                    <a:pt x="17478" y="2"/>
                    <a:pt x="17478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" name="Google Shape;610;p36"/>
            <p:cNvSpPr/>
            <p:nvPr/>
          </p:nvSpPr>
          <p:spPr>
            <a:xfrm>
              <a:off x="7571162" y="5762224"/>
              <a:ext cx="391380" cy="282306"/>
            </a:xfrm>
            <a:custGeom>
              <a:avLst/>
              <a:gdLst/>
              <a:ahLst/>
              <a:cxnLst/>
              <a:rect l="l" t="t" r="r" b="b"/>
              <a:pathLst>
                <a:path w="10883" h="7850" extrusionOk="0">
                  <a:moveTo>
                    <a:pt x="10882" y="0"/>
                  </a:moveTo>
                  <a:lnTo>
                    <a:pt x="10882" y="0"/>
                  </a:lnTo>
                  <a:cubicBezTo>
                    <a:pt x="9013" y="943"/>
                    <a:pt x="6698" y="1180"/>
                    <a:pt x="4867" y="1180"/>
                  </a:cubicBezTo>
                  <a:cubicBezTo>
                    <a:pt x="3452" y="1180"/>
                    <a:pt x="2326" y="1039"/>
                    <a:pt x="1916" y="973"/>
                  </a:cubicBezTo>
                  <a:lnTo>
                    <a:pt x="1916" y="973"/>
                  </a:lnTo>
                  <a:cubicBezTo>
                    <a:pt x="1976" y="2462"/>
                    <a:pt x="2068" y="3587"/>
                    <a:pt x="2068" y="4134"/>
                  </a:cubicBezTo>
                  <a:cubicBezTo>
                    <a:pt x="2068" y="5228"/>
                    <a:pt x="1" y="5654"/>
                    <a:pt x="609" y="7508"/>
                  </a:cubicBezTo>
                  <a:cubicBezTo>
                    <a:pt x="696" y="7749"/>
                    <a:pt x="1326" y="7850"/>
                    <a:pt x="2177" y="7850"/>
                  </a:cubicBezTo>
                  <a:cubicBezTo>
                    <a:pt x="4003" y="7850"/>
                    <a:pt x="6845" y="7388"/>
                    <a:pt x="7508" y="6870"/>
                  </a:cubicBezTo>
                  <a:cubicBezTo>
                    <a:pt x="8056" y="6444"/>
                    <a:pt x="8147" y="4195"/>
                    <a:pt x="8147" y="4195"/>
                  </a:cubicBezTo>
                  <a:cubicBezTo>
                    <a:pt x="8147" y="4195"/>
                    <a:pt x="8360" y="5532"/>
                    <a:pt x="8724" y="6566"/>
                  </a:cubicBezTo>
                  <a:cubicBezTo>
                    <a:pt x="8791" y="6752"/>
                    <a:pt x="9137" y="6845"/>
                    <a:pt x="9515" y="6845"/>
                  </a:cubicBezTo>
                  <a:cubicBezTo>
                    <a:pt x="10001" y="6845"/>
                    <a:pt x="10540" y="6691"/>
                    <a:pt x="10609" y="6383"/>
                  </a:cubicBezTo>
                  <a:cubicBezTo>
                    <a:pt x="10639" y="6110"/>
                    <a:pt x="10791" y="3526"/>
                    <a:pt x="10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" name="Google Shape;611;p36"/>
            <p:cNvSpPr/>
            <p:nvPr/>
          </p:nvSpPr>
          <p:spPr>
            <a:xfrm>
              <a:off x="6907673" y="5785167"/>
              <a:ext cx="400119" cy="244797"/>
            </a:xfrm>
            <a:custGeom>
              <a:avLst/>
              <a:gdLst/>
              <a:ahLst/>
              <a:cxnLst/>
              <a:rect l="l" t="t" r="r" b="b"/>
              <a:pathLst>
                <a:path w="11126" h="6807" extrusionOk="0">
                  <a:moveTo>
                    <a:pt x="2189" y="0"/>
                  </a:moveTo>
                  <a:cubicBezTo>
                    <a:pt x="2159" y="1855"/>
                    <a:pt x="2098" y="3222"/>
                    <a:pt x="1885" y="3800"/>
                  </a:cubicBezTo>
                  <a:cubicBezTo>
                    <a:pt x="1733" y="4256"/>
                    <a:pt x="1" y="4621"/>
                    <a:pt x="1" y="6049"/>
                  </a:cubicBezTo>
                  <a:cubicBezTo>
                    <a:pt x="1" y="6504"/>
                    <a:pt x="2135" y="6806"/>
                    <a:pt x="4044" y="6806"/>
                  </a:cubicBezTo>
                  <a:cubicBezTo>
                    <a:pt x="5325" y="6806"/>
                    <a:pt x="6504" y="6670"/>
                    <a:pt x="6870" y="6353"/>
                  </a:cubicBezTo>
                  <a:cubicBezTo>
                    <a:pt x="7782" y="5502"/>
                    <a:pt x="8238" y="3830"/>
                    <a:pt x="8238" y="3830"/>
                  </a:cubicBezTo>
                  <a:cubicBezTo>
                    <a:pt x="8238" y="3830"/>
                    <a:pt x="8268" y="5229"/>
                    <a:pt x="8481" y="6262"/>
                  </a:cubicBezTo>
                  <a:cubicBezTo>
                    <a:pt x="8508" y="6463"/>
                    <a:pt x="8824" y="6564"/>
                    <a:pt x="9188" y="6564"/>
                  </a:cubicBezTo>
                  <a:cubicBezTo>
                    <a:pt x="9649" y="6564"/>
                    <a:pt x="10186" y="6402"/>
                    <a:pt x="10305" y="6080"/>
                  </a:cubicBezTo>
                  <a:cubicBezTo>
                    <a:pt x="10365" y="5836"/>
                    <a:pt x="10791" y="3557"/>
                    <a:pt x="11125" y="274"/>
                  </a:cubicBezTo>
                  <a:lnTo>
                    <a:pt x="11125" y="274"/>
                  </a:lnTo>
                  <a:cubicBezTo>
                    <a:pt x="9951" y="681"/>
                    <a:pt x="8696" y="824"/>
                    <a:pt x="7512" y="824"/>
                  </a:cubicBezTo>
                  <a:cubicBezTo>
                    <a:pt x="4713" y="824"/>
                    <a:pt x="2311" y="22"/>
                    <a:pt x="2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" name="Google Shape;612;p36"/>
            <p:cNvSpPr/>
            <p:nvPr/>
          </p:nvSpPr>
          <p:spPr>
            <a:xfrm>
              <a:off x="7384271" y="2610868"/>
              <a:ext cx="336681" cy="1286379"/>
            </a:xfrm>
            <a:custGeom>
              <a:avLst/>
              <a:gdLst/>
              <a:ahLst/>
              <a:cxnLst/>
              <a:rect l="l" t="t" r="r" b="b"/>
              <a:pathLst>
                <a:path w="9362" h="35770" extrusionOk="0">
                  <a:moveTo>
                    <a:pt x="6961" y="1"/>
                  </a:moveTo>
                  <a:cubicBezTo>
                    <a:pt x="6961" y="1"/>
                    <a:pt x="5410" y="2919"/>
                    <a:pt x="2371" y="4925"/>
                  </a:cubicBezTo>
                  <a:cubicBezTo>
                    <a:pt x="1976" y="5472"/>
                    <a:pt x="1337" y="6536"/>
                    <a:pt x="1611" y="7782"/>
                  </a:cubicBezTo>
                  <a:cubicBezTo>
                    <a:pt x="1702" y="8360"/>
                    <a:pt x="2006" y="8967"/>
                    <a:pt x="2614" y="9606"/>
                  </a:cubicBezTo>
                  <a:cubicBezTo>
                    <a:pt x="2614" y="9606"/>
                    <a:pt x="1155" y="11521"/>
                    <a:pt x="1064" y="13436"/>
                  </a:cubicBezTo>
                  <a:cubicBezTo>
                    <a:pt x="1003" y="15381"/>
                    <a:pt x="2432" y="17083"/>
                    <a:pt x="2432" y="17083"/>
                  </a:cubicBezTo>
                  <a:cubicBezTo>
                    <a:pt x="2432" y="17083"/>
                    <a:pt x="1155" y="17995"/>
                    <a:pt x="638" y="20062"/>
                  </a:cubicBezTo>
                  <a:cubicBezTo>
                    <a:pt x="0" y="22797"/>
                    <a:pt x="2249" y="23375"/>
                    <a:pt x="2249" y="23375"/>
                  </a:cubicBezTo>
                  <a:cubicBezTo>
                    <a:pt x="2249" y="23375"/>
                    <a:pt x="790" y="24287"/>
                    <a:pt x="1064" y="26323"/>
                  </a:cubicBezTo>
                  <a:cubicBezTo>
                    <a:pt x="1337" y="28329"/>
                    <a:pt x="3040" y="29302"/>
                    <a:pt x="3040" y="29302"/>
                  </a:cubicBezTo>
                  <a:cubicBezTo>
                    <a:pt x="3040" y="29302"/>
                    <a:pt x="578" y="32950"/>
                    <a:pt x="1034" y="33618"/>
                  </a:cubicBezTo>
                  <a:cubicBezTo>
                    <a:pt x="1085" y="33695"/>
                    <a:pt x="1152" y="33730"/>
                    <a:pt x="1229" y="33730"/>
                  </a:cubicBezTo>
                  <a:cubicBezTo>
                    <a:pt x="1792" y="33730"/>
                    <a:pt x="2929" y="31932"/>
                    <a:pt x="3009" y="31825"/>
                  </a:cubicBezTo>
                  <a:lnTo>
                    <a:pt x="3009" y="31825"/>
                  </a:lnTo>
                  <a:cubicBezTo>
                    <a:pt x="2979" y="32007"/>
                    <a:pt x="1763" y="35412"/>
                    <a:pt x="3009" y="35685"/>
                  </a:cubicBezTo>
                  <a:cubicBezTo>
                    <a:pt x="3044" y="35692"/>
                    <a:pt x="3078" y="35695"/>
                    <a:pt x="3112" y="35695"/>
                  </a:cubicBezTo>
                  <a:cubicBezTo>
                    <a:pt x="4306" y="35695"/>
                    <a:pt x="4651" y="31612"/>
                    <a:pt x="4651" y="31612"/>
                  </a:cubicBezTo>
                  <a:cubicBezTo>
                    <a:pt x="4651" y="31612"/>
                    <a:pt x="5080" y="35770"/>
                    <a:pt x="6240" y="35770"/>
                  </a:cubicBezTo>
                  <a:cubicBezTo>
                    <a:pt x="6315" y="35770"/>
                    <a:pt x="6393" y="35752"/>
                    <a:pt x="6474" y="35716"/>
                  </a:cubicBezTo>
                  <a:cubicBezTo>
                    <a:pt x="7721" y="35138"/>
                    <a:pt x="6566" y="31278"/>
                    <a:pt x="6474" y="30974"/>
                  </a:cubicBezTo>
                  <a:lnTo>
                    <a:pt x="6474" y="30974"/>
                  </a:lnTo>
                  <a:cubicBezTo>
                    <a:pt x="6548" y="31146"/>
                    <a:pt x="7302" y="32579"/>
                    <a:pt x="8006" y="32579"/>
                  </a:cubicBezTo>
                  <a:cubicBezTo>
                    <a:pt x="8170" y="32579"/>
                    <a:pt x="8331" y="32501"/>
                    <a:pt x="8480" y="32311"/>
                  </a:cubicBezTo>
                  <a:cubicBezTo>
                    <a:pt x="9362" y="31187"/>
                    <a:pt x="5167" y="28725"/>
                    <a:pt x="5167" y="28725"/>
                  </a:cubicBezTo>
                  <a:cubicBezTo>
                    <a:pt x="5167" y="28725"/>
                    <a:pt x="7234" y="25320"/>
                    <a:pt x="4803" y="23375"/>
                  </a:cubicBezTo>
                  <a:cubicBezTo>
                    <a:pt x="4803" y="23375"/>
                    <a:pt x="8328" y="20214"/>
                    <a:pt x="5167" y="16992"/>
                  </a:cubicBezTo>
                  <a:cubicBezTo>
                    <a:pt x="5167" y="16992"/>
                    <a:pt x="8207" y="12584"/>
                    <a:pt x="5350" y="10305"/>
                  </a:cubicBezTo>
                  <a:cubicBezTo>
                    <a:pt x="5350" y="10305"/>
                    <a:pt x="6566" y="9667"/>
                    <a:pt x="7386" y="8542"/>
                  </a:cubicBezTo>
                  <a:cubicBezTo>
                    <a:pt x="8146" y="7448"/>
                    <a:pt x="8480" y="5958"/>
                    <a:pt x="6839" y="4135"/>
                  </a:cubicBezTo>
                  <a:cubicBezTo>
                    <a:pt x="6839" y="4135"/>
                    <a:pt x="8602" y="2858"/>
                    <a:pt x="8146" y="153"/>
                  </a:cubicBezTo>
                  <a:lnTo>
                    <a:pt x="8116" y="153"/>
                  </a:lnTo>
                  <a:cubicBezTo>
                    <a:pt x="8062" y="155"/>
                    <a:pt x="8010" y="156"/>
                    <a:pt x="7959" y="156"/>
                  </a:cubicBezTo>
                  <a:cubicBezTo>
                    <a:pt x="7349" y="156"/>
                    <a:pt x="6961" y="1"/>
                    <a:pt x="6961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" name="Google Shape;613;p36"/>
            <p:cNvSpPr/>
            <p:nvPr/>
          </p:nvSpPr>
          <p:spPr>
            <a:xfrm>
              <a:off x="6597253" y="1648930"/>
              <a:ext cx="1305187" cy="760859"/>
            </a:xfrm>
            <a:custGeom>
              <a:avLst/>
              <a:gdLst/>
              <a:ahLst/>
              <a:cxnLst/>
              <a:rect l="l" t="t" r="r" b="b"/>
              <a:pathLst>
                <a:path w="36293" h="21157" extrusionOk="0">
                  <a:moveTo>
                    <a:pt x="18947" y="1"/>
                  </a:moveTo>
                  <a:cubicBezTo>
                    <a:pt x="18371" y="1"/>
                    <a:pt x="17760" y="30"/>
                    <a:pt x="17113" y="93"/>
                  </a:cubicBezTo>
                  <a:cubicBezTo>
                    <a:pt x="7113" y="1065"/>
                    <a:pt x="0" y="13163"/>
                    <a:pt x="1672" y="14440"/>
                  </a:cubicBezTo>
                  <a:cubicBezTo>
                    <a:pt x="2216" y="14855"/>
                    <a:pt x="2775" y="14994"/>
                    <a:pt x="3280" y="14994"/>
                  </a:cubicBezTo>
                  <a:cubicBezTo>
                    <a:pt x="4216" y="14994"/>
                    <a:pt x="4968" y="14518"/>
                    <a:pt x="5107" y="14440"/>
                  </a:cubicBezTo>
                  <a:lnTo>
                    <a:pt x="5107" y="14440"/>
                  </a:lnTo>
                  <a:cubicBezTo>
                    <a:pt x="4863" y="14622"/>
                    <a:pt x="2857" y="16567"/>
                    <a:pt x="4225" y="17935"/>
                  </a:cubicBezTo>
                  <a:cubicBezTo>
                    <a:pt x="4538" y="18247"/>
                    <a:pt x="5051" y="18391"/>
                    <a:pt x="5670" y="18391"/>
                  </a:cubicBezTo>
                  <a:cubicBezTo>
                    <a:pt x="6255" y="18391"/>
                    <a:pt x="6935" y="18263"/>
                    <a:pt x="7629" y="18026"/>
                  </a:cubicBezTo>
                  <a:cubicBezTo>
                    <a:pt x="9514" y="17418"/>
                    <a:pt x="11581" y="16111"/>
                    <a:pt x="12493" y="14835"/>
                  </a:cubicBezTo>
                  <a:cubicBezTo>
                    <a:pt x="12493" y="14835"/>
                    <a:pt x="12537" y="16854"/>
                    <a:pt x="14939" y="16854"/>
                  </a:cubicBezTo>
                  <a:cubicBezTo>
                    <a:pt x="15348" y="16854"/>
                    <a:pt x="15826" y="16796"/>
                    <a:pt x="16383" y="16658"/>
                  </a:cubicBezTo>
                  <a:cubicBezTo>
                    <a:pt x="20183" y="15686"/>
                    <a:pt x="22797" y="12464"/>
                    <a:pt x="24013" y="9576"/>
                  </a:cubicBezTo>
                  <a:lnTo>
                    <a:pt x="24013" y="9576"/>
                  </a:lnTo>
                  <a:cubicBezTo>
                    <a:pt x="24013" y="9578"/>
                    <a:pt x="23861" y="18513"/>
                    <a:pt x="28754" y="21127"/>
                  </a:cubicBezTo>
                  <a:lnTo>
                    <a:pt x="28846" y="21157"/>
                  </a:lnTo>
                  <a:cubicBezTo>
                    <a:pt x="29467" y="20307"/>
                    <a:pt x="30357" y="20051"/>
                    <a:pt x="31073" y="20051"/>
                  </a:cubicBezTo>
                  <a:cubicBezTo>
                    <a:pt x="31407" y="20051"/>
                    <a:pt x="31703" y="20107"/>
                    <a:pt x="31916" y="20184"/>
                  </a:cubicBezTo>
                  <a:cubicBezTo>
                    <a:pt x="32159" y="20245"/>
                    <a:pt x="32341" y="20367"/>
                    <a:pt x="32524" y="20519"/>
                  </a:cubicBezTo>
                  <a:cubicBezTo>
                    <a:pt x="32706" y="20184"/>
                    <a:pt x="36293" y="12859"/>
                    <a:pt x="33831" y="8786"/>
                  </a:cubicBezTo>
                  <a:cubicBezTo>
                    <a:pt x="32324" y="6294"/>
                    <a:pt x="29116" y="6170"/>
                    <a:pt x="28495" y="6170"/>
                  </a:cubicBezTo>
                  <a:cubicBezTo>
                    <a:pt x="28427" y="6170"/>
                    <a:pt x="28390" y="6172"/>
                    <a:pt x="28390" y="6172"/>
                  </a:cubicBezTo>
                  <a:cubicBezTo>
                    <a:pt x="28390" y="6172"/>
                    <a:pt x="27299" y="1"/>
                    <a:pt x="18947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" name="Google Shape;614;p36"/>
            <p:cNvSpPr/>
            <p:nvPr/>
          </p:nvSpPr>
          <p:spPr>
            <a:xfrm>
              <a:off x="7597414" y="5190541"/>
              <a:ext cx="369479" cy="614168"/>
            </a:xfrm>
            <a:custGeom>
              <a:avLst/>
              <a:gdLst/>
              <a:ahLst/>
              <a:cxnLst/>
              <a:rect l="l" t="t" r="r" b="b"/>
              <a:pathLst>
                <a:path w="10274" h="17078" extrusionOk="0">
                  <a:moveTo>
                    <a:pt x="2979" y="0"/>
                  </a:moveTo>
                  <a:cubicBezTo>
                    <a:pt x="2249" y="0"/>
                    <a:pt x="1186" y="335"/>
                    <a:pt x="0" y="730"/>
                  </a:cubicBezTo>
                  <a:cubicBezTo>
                    <a:pt x="31" y="1003"/>
                    <a:pt x="851" y="11338"/>
                    <a:pt x="1186" y="16870"/>
                  </a:cubicBezTo>
                  <a:cubicBezTo>
                    <a:pt x="1609" y="16936"/>
                    <a:pt x="2737" y="17077"/>
                    <a:pt x="4152" y="17077"/>
                  </a:cubicBezTo>
                  <a:cubicBezTo>
                    <a:pt x="5984" y="17077"/>
                    <a:pt x="8296" y="16840"/>
                    <a:pt x="10183" y="15897"/>
                  </a:cubicBezTo>
                  <a:cubicBezTo>
                    <a:pt x="10274" y="11672"/>
                    <a:pt x="10152" y="6079"/>
                    <a:pt x="9514" y="1338"/>
                  </a:cubicBezTo>
                  <a:cubicBezTo>
                    <a:pt x="9450" y="1339"/>
                    <a:pt x="9387" y="1340"/>
                    <a:pt x="9324" y="1340"/>
                  </a:cubicBezTo>
                  <a:cubicBezTo>
                    <a:pt x="6426" y="1340"/>
                    <a:pt x="4615" y="0"/>
                    <a:pt x="2979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" name="Google Shape;615;p36"/>
            <p:cNvSpPr/>
            <p:nvPr/>
          </p:nvSpPr>
          <p:spPr>
            <a:xfrm>
              <a:off x="6974346" y="5191404"/>
              <a:ext cx="356388" cy="623230"/>
            </a:xfrm>
            <a:custGeom>
              <a:avLst/>
              <a:gdLst/>
              <a:ahLst/>
              <a:cxnLst/>
              <a:rect l="l" t="t" r="r" b="b"/>
              <a:pathLst>
                <a:path w="9910" h="17330" extrusionOk="0">
                  <a:moveTo>
                    <a:pt x="482" y="1"/>
                  </a:moveTo>
                  <a:cubicBezTo>
                    <a:pt x="325" y="1"/>
                    <a:pt x="164" y="3"/>
                    <a:pt x="1" y="7"/>
                  </a:cubicBezTo>
                  <a:cubicBezTo>
                    <a:pt x="1" y="7"/>
                    <a:pt x="426" y="10554"/>
                    <a:pt x="305" y="16511"/>
                  </a:cubicBezTo>
                  <a:lnTo>
                    <a:pt x="426" y="16511"/>
                  </a:lnTo>
                  <a:cubicBezTo>
                    <a:pt x="426" y="16511"/>
                    <a:pt x="2865" y="17329"/>
                    <a:pt x="5689" y="17329"/>
                  </a:cubicBezTo>
                  <a:cubicBezTo>
                    <a:pt x="6865" y="17329"/>
                    <a:pt x="8109" y="17187"/>
                    <a:pt x="9271" y="16785"/>
                  </a:cubicBezTo>
                  <a:cubicBezTo>
                    <a:pt x="9666" y="12925"/>
                    <a:pt x="9910" y="7666"/>
                    <a:pt x="9393" y="2438"/>
                  </a:cubicBezTo>
                  <a:lnTo>
                    <a:pt x="9393" y="2256"/>
                  </a:lnTo>
                  <a:cubicBezTo>
                    <a:pt x="6992" y="1830"/>
                    <a:pt x="3982" y="675"/>
                    <a:pt x="3040" y="280"/>
                  </a:cubicBezTo>
                  <a:cubicBezTo>
                    <a:pt x="2508" y="94"/>
                    <a:pt x="1581" y="1"/>
                    <a:pt x="482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" name="Google Shape;616;p36"/>
            <p:cNvSpPr/>
            <p:nvPr/>
          </p:nvSpPr>
          <p:spPr>
            <a:xfrm>
              <a:off x="6538205" y="4190376"/>
              <a:ext cx="261304" cy="316614"/>
            </a:xfrm>
            <a:custGeom>
              <a:avLst/>
              <a:gdLst/>
              <a:ahLst/>
              <a:cxnLst/>
              <a:rect l="l" t="t" r="r" b="b"/>
              <a:pathLst>
                <a:path w="7266" h="8804" extrusionOk="0">
                  <a:moveTo>
                    <a:pt x="761" y="0"/>
                  </a:moveTo>
                  <a:cubicBezTo>
                    <a:pt x="1" y="4681"/>
                    <a:pt x="62" y="7782"/>
                    <a:pt x="609" y="7994"/>
                  </a:cubicBezTo>
                  <a:cubicBezTo>
                    <a:pt x="667" y="8015"/>
                    <a:pt x="723" y="8025"/>
                    <a:pt x="778" y="8025"/>
                  </a:cubicBezTo>
                  <a:cubicBezTo>
                    <a:pt x="1524" y="8025"/>
                    <a:pt x="1948" y="6213"/>
                    <a:pt x="1976" y="5958"/>
                  </a:cubicBezTo>
                  <a:lnTo>
                    <a:pt x="1976" y="5958"/>
                  </a:lnTo>
                  <a:cubicBezTo>
                    <a:pt x="1976" y="6231"/>
                    <a:pt x="1885" y="8450"/>
                    <a:pt x="2645" y="8633"/>
                  </a:cubicBezTo>
                  <a:cubicBezTo>
                    <a:pt x="2671" y="8638"/>
                    <a:pt x="2696" y="8641"/>
                    <a:pt x="2720" y="8641"/>
                  </a:cubicBezTo>
                  <a:cubicBezTo>
                    <a:pt x="3495" y="8641"/>
                    <a:pt x="3952" y="5959"/>
                    <a:pt x="3952" y="5958"/>
                  </a:cubicBezTo>
                  <a:lnTo>
                    <a:pt x="3952" y="5958"/>
                  </a:lnTo>
                  <a:cubicBezTo>
                    <a:pt x="3952" y="5959"/>
                    <a:pt x="3794" y="8803"/>
                    <a:pt x="4901" y="8803"/>
                  </a:cubicBezTo>
                  <a:cubicBezTo>
                    <a:pt x="4983" y="8803"/>
                    <a:pt x="5072" y="8788"/>
                    <a:pt x="5168" y="8754"/>
                  </a:cubicBezTo>
                  <a:cubicBezTo>
                    <a:pt x="5867" y="6110"/>
                    <a:pt x="6536" y="3526"/>
                    <a:pt x="7265" y="1034"/>
                  </a:cubicBezTo>
                  <a:lnTo>
                    <a:pt x="7265" y="1034"/>
                  </a:lnTo>
                  <a:cubicBezTo>
                    <a:pt x="6733" y="1313"/>
                    <a:pt x="6130" y="1422"/>
                    <a:pt x="5512" y="1422"/>
                  </a:cubicBezTo>
                  <a:cubicBezTo>
                    <a:pt x="3306" y="1422"/>
                    <a:pt x="913" y="31"/>
                    <a:pt x="913" y="31"/>
                  </a:cubicBezTo>
                  <a:lnTo>
                    <a:pt x="761" y="0"/>
                  </a:ln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" name="Google Shape;617;p36"/>
            <p:cNvSpPr/>
            <p:nvPr/>
          </p:nvSpPr>
          <p:spPr>
            <a:xfrm>
              <a:off x="7901289" y="2447135"/>
              <a:ext cx="371672" cy="210812"/>
            </a:xfrm>
            <a:custGeom>
              <a:avLst/>
              <a:gdLst/>
              <a:ahLst/>
              <a:cxnLst/>
              <a:rect l="l" t="t" r="r" b="b"/>
              <a:pathLst>
                <a:path w="10335" h="5862" extrusionOk="0">
                  <a:moveTo>
                    <a:pt x="2840" y="1"/>
                  </a:moveTo>
                  <a:cubicBezTo>
                    <a:pt x="2683" y="1"/>
                    <a:pt x="2526" y="8"/>
                    <a:pt x="2371" y="25"/>
                  </a:cubicBezTo>
                  <a:cubicBezTo>
                    <a:pt x="1733" y="116"/>
                    <a:pt x="1125" y="329"/>
                    <a:pt x="851" y="724"/>
                  </a:cubicBezTo>
                  <a:cubicBezTo>
                    <a:pt x="0" y="1879"/>
                    <a:pt x="2158" y="5526"/>
                    <a:pt x="2158" y="5526"/>
                  </a:cubicBezTo>
                  <a:cubicBezTo>
                    <a:pt x="2158" y="5526"/>
                    <a:pt x="3139" y="5862"/>
                    <a:pt x="4580" y="5862"/>
                  </a:cubicBezTo>
                  <a:cubicBezTo>
                    <a:pt x="5813" y="5862"/>
                    <a:pt x="7384" y="5616"/>
                    <a:pt x="8967" y="4706"/>
                  </a:cubicBezTo>
                  <a:lnTo>
                    <a:pt x="8967" y="4098"/>
                  </a:lnTo>
                  <a:cubicBezTo>
                    <a:pt x="8967" y="4098"/>
                    <a:pt x="10335" y="1362"/>
                    <a:pt x="9210" y="481"/>
                  </a:cubicBezTo>
                  <a:cubicBezTo>
                    <a:pt x="8967" y="298"/>
                    <a:pt x="8663" y="238"/>
                    <a:pt x="8298" y="238"/>
                  </a:cubicBezTo>
                  <a:cubicBezTo>
                    <a:pt x="7174" y="268"/>
                    <a:pt x="5715" y="1241"/>
                    <a:pt x="5350" y="1909"/>
                  </a:cubicBezTo>
                  <a:cubicBezTo>
                    <a:pt x="5411" y="1757"/>
                    <a:pt x="5471" y="1605"/>
                    <a:pt x="5502" y="1362"/>
                  </a:cubicBezTo>
                  <a:cubicBezTo>
                    <a:pt x="5563" y="785"/>
                    <a:pt x="4924" y="329"/>
                    <a:pt x="4073" y="146"/>
                  </a:cubicBezTo>
                  <a:cubicBezTo>
                    <a:pt x="3695" y="57"/>
                    <a:pt x="3268" y="1"/>
                    <a:pt x="2840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" name="Google Shape;618;p36"/>
            <p:cNvSpPr/>
            <p:nvPr/>
          </p:nvSpPr>
          <p:spPr>
            <a:xfrm>
              <a:off x="7917687" y="2172963"/>
              <a:ext cx="248141" cy="279465"/>
            </a:xfrm>
            <a:custGeom>
              <a:avLst/>
              <a:gdLst/>
              <a:ahLst/>
              <a:cxnLst/>
              <a:rect l="l" t="t" r="r" b="b"/>
              <a:pathLst>
                <a:path w="6900" h="7771" extrusionOk="0">
                  <a:moveTo>
                    <a:pt x="5455" y="1"/>
                  </a:moveTo>
                  <a:cubicBezTo>
                    <a:pt x="3680" y="1"/>
                    <a:pt x="3708" y="6555"/>
                    <a:pt x="3708" y="6555"/>
                  </a:cubicBezTo>
                  <a:cubicBezTo>
                    <a:pt x="3708" y="6555"/>
                    <a:pt x="2399" y="637"/>
                    <a:pt x="1336" y="637"/>
                  </a:cubicBezTo>
                  <a:cubicBezTo>
                    <a:pt x="1254" y="637"/>
                    <a:pt x="1173" y="673"/>
                    <a:pt x="1094" y="749"/>
                  </a:cubicBezTo>
                  <a:cubicBezTo>
                    <a:pt x="0" y="1813"/>
                    <a:pt x="1854" y="7466"/>
                    <a:pt x="1915" y="7649"/>
                  </a:cubicBezTo>
                  <a:cubicBezTo>
                    <a:pt x="2070" y="7632"/>
                    <a:pt x="2227" y="7625"/>
                    <a:pt x="2384" y="7625"/>
                  </a:cubicBezTo>
                  <a:cubicBezTo>
                    <a:pt x="2814" y="7625"/>
                    <a:pt x="3247" y="7681"/>
                    <a:pt x="3648" y="7770"/>
                  </a:cubicBezTo>
                  <a:cubicBezTo>
                    <a:pt x="4438" y="6737"/>
                    <a:pt x="5715" y="6342"/>
                    <a:pt x="6322" y="6190"/>
                  </a:cubicBezTo>
                  <a:cubicBezTo>
                    <a:pt x="6322" y="6190"/>
                    <a:pt x="6900" y="293"/>
                    <a:pt x="5623" y="19"/>
                  </a:cubicBezTo>
                  <a:cubicBezTo>
                    <a:pt x="5566" y="7"/>
                    <a:pt x="5510" y="1"/>
                    <a:pt x="5455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" name="Google Shape;619;p36"/>
            <p:cNvSpPr/>
            <p:nvPr/>
          </p:nvSpPr>
          <p:spPr>
            <a:xfrm>
              <a:off x="8049954" y="2393372"/>
              <a:ext cx="162874" cy="122452"/>
            </a:xfrm>
            <a:custGeom>
              <a:avLst/>
              <a:gdLst/>
              <a:ahLst/>
              <a:cxnLst/>
              <a:rect l="l" t="t" r="r" b="b"/>
              <a:pathLst>
                <a:path w="4529" h="3405" extrusionOk="0">
                  <a:moveTo>
                    <a:pt x="3070" y="0"/>
                  </a:moveTo>
                  <a:cubicBezTo>
                    <a:pt x="3070" y="0"/>
                    <a:pt x="2918" y="61"/>
                    <a:pt x="2705" y="91"/>
                  </a:cubicBezTo>
                  <a:cubicBezTo>
                    <a:pt x="2037" y="243"/>
                    <a:pt x="790" y="669"/>
                    <a:pt x="0" y="1672"/>
                  </a:cubicBezTo>
                  <a:cubicBezTo>
                    <a:pt x="821" y="1885"/>
                    <a:pt x="1489" y="2280"/>
                    <a:pt x="1398" y="2888"/>
                  </a:cubicBezTo>
                  <a:cubicBezTo>
                    <a:pt x="1368" y="3131"/>
                    <a:pt x="1277" y="3283"/>
                    <a:pt x="1216" y="3404"/>
                  </a:cubicBezTo>
                  <a:cubicBezTo>
                    <a:pt x="1581" y="2736"/>
                    <a:pt x="3040" y="1763"/>
                    <a:pt x="4164" y="1733"/>
                  </a:cubicBezTo>
                  <a:cubicBezTo>
                    <a:pt x="4529" y="1155"/>
                    <a:pt x="3830" y="91"/>
                    <a:pt x="3070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" name="Google Shape;620;p36"/>
            <p:cNvSpPr/>
            <p:nvPr/>
          </p:nvSpPr>
          <p:spPr>
            <a:xfrm>
              <a:off x="8028089" y="2514419"/>
              <a:ext cx="65596" cy="21074"/>
            </a:xfrm>
            <a:custGeom>
              <a:avLst/>
              <a:gdLst/>
              <a:ahLst/>
              <a:cxnLst/>
              <a:rect l="l" t="t" r="r" b="b"/>
              <a:pathLst>
                <a:path w="1824" h="586" extrusionOk="0">
                  <a:moveTo>
                    <a:pt x="1809" y="0"/>
                  </a:moveTo>
                  <a:cubicBezTo>
                    <a:pt x="1801" y="0"/>
                    <a:pt x="1793" y="23"/>
                    <a:pt x="1793" y="69"/>
                  </a:cubicBezTo>
                  <a:cubicBezTo>
                    <a:pt x="1490" y="221"/>
                    <a:pt x="1246" y="251"/>
                    <a:pt x="942" y="251"/>
                  </a:cubicBezTo>
                  <a:cubicBezTo>
                    <a:pt x="669" y="251"/>
                    <a:pt x="365" y="221"/>
                    <a:pt x="31" y="221"/>
                  </a:cubicBezTo>
                  <a:lnTo>
                    <a:pt x="0" y="221"/>
                  </a:lnTo>
                  <a:lnTo>
                    <a:pt x="0" y="251"/>
                  </a:lnTo>
                  <a:cubicBezTo>
                    <a:pt x="274" y="494"/>
                    <a:pt x="608" y="585"/>
                    <a:pt x="942" y="585"/>
                  </a:cubicBezTo>
                  <a:cubicBezTo>
                    <a:pt x="1125" y="585"/>
                    <a:pt x="1307" y="555"/>
                    <a:pt x="1490" y="494"/>
                  </a:cubicBezTo>
                  <a:cubicBezTo>
                    <a:pt x="1641" y="403"/>
                    <a:pt x="1793" y="221"/>
                    <a:pt x="1824" y="69"/>
                  </a:cubicBezTo>
                  <a:cubicBezTo>
                    <a:pt x="1824" y="23"/>
                    <a:pt x="1816" y="0"/>
                    <a:pt x="1809" y="0"/>
                  </a:cubicBezTo>
                  <a:close/>
                </a:path>
              </a:pathLst>
            </a:custGeom>
            <a:solidFill>
              <a:srgbClr val="E18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" name="Google Shape;621;p36"/>
            <p:cNvSpPr/>
            <p:nvPr/>
          </p:nvSpPr>
          <p:spPr>
            <a:xfrm>
              <a:off x="7918766" y="2441057"/>
              <a:ext cx="182582" cy="207755"/>
            </a:xfrm>
            <a:custGeom>
              <a:avLst/>
              <a:gdLst/>
              <a:ahLst/>
              <a:cxnLst/>
              <a:rect l="l" t="t" r="r" b="b"/>
              <a:pathLst>
                <a:path w="5077" h="5777" extrusionOk="0">
                  <a:moveTo>
                    <a:pt x="2316" y="0"/>
                  </a:moveTo>
                  <a:cubicBezTo>
                    <a:pt x="2204" y="0"/>
                    <a:pt x="2091" y="4"/>
                    <a:pt x="1976" y="11"/>
                  </a:cubicBezTo>
                  <a:cubicBezTo>
                    <a:pt x="1520" y="42"/>
                    <a:pt x="1034" y="133"/>
                    <a:pt x="548" y="437"/>
                  </a:cubicBezTo>
                  <a:cubicBezTo>
                    <a:pt x="335" y="589"/>
                    <a:pt x="153" y="802"/>
                    <a:pt x="61" y="1075"/>
                  </a:cubicBezTo>
                  <a:cubicBezTo>
                    <a:pt x="1" y="1349"/>
                    <a:pt x="1" y="1622"/>
                    <a:pt x="1" y="1835"/>
                  </a:cubicBezTo>
                  <a:cubicBezTo>
                    <a:pt x="31" y="2321"/>
                    <a:pt x="183" y="2777"/>
                    <a:pt x="335" y="3233"/>
                  </a:cubicBezTo>
                  <a:cubicBezTo>
                    <a:pt x="669" y="4145"/>
                    <a:pt x="1095" y="4966"/>
                    <a:pt x="1642" y="5756"/>
                  </a:cubicBezTo>
                  <a:cubicBezTo>
                    <a:pt x="1642" y="5769"/>
                    <a:pt x="1647" y="5776"/>
                    <a:pt x="1655" y="5776"/>
                  </a:cubicBezTo>
                  <a:cubicBezTo>
                    <a:pt x="1667" y="5776"/>
                    <a:pt x="1685" y="5761"/>
                    <a:pt x="1703" y="5726"/>
                  </a:cubicBezTo>
                  <a:lnTo>
                    <a:pt x="1703" y="5665"/>
                  </a:lnTo>
                  <a:lnTo>
                    <a:pt x="1125" y="4419"/>
                  </a:lnTo>
                  <a:cubicBezTo>
                    <a:pt x="943" y="3993"/>
                    <a:pt x="791" y="3598"/>
                    <a:pt x="639" y="3142"/>
                  </a:cubicBezTo>
                  <a:cubicBezTo>
                    <a:pt x="517" y="2686"/>
                    <a:pt x="396" y="2261"/>
                    <a:pt x="365" y="1805"/>
                  </a:cubicBezTo>
                  <a:cubicBezTo>
                    <a:pt x="365" y="1622"/>
                    <a:pt x="365" y="1379"/>
                    <a:pt x="456" y="1197"/>
                  </a:cubicBezTo>
                  <a:cubicBezTo>
                    <a:pt x="487" y="1014"/>
                    <a:pt x="608" y="862"/>
                    <a:pt x="791" y="741"/>
                  </a:cubicBezTo>
                  <a:cubicBezTo>
                    <a:pt x="1125" y="498"/>
                    <a:pt x="1551" y="407"/>
                    <a:pt x="2007" y="346"/>
                  </a:cubicBezTo>
                  <a:cubicBezTo>
                    <a:pt x="2162" y="335"/>
                    <a:pt x="2322" y="328"/>
                    <a:pt x="2485" y="328"/>
                  </a:cubicBezTo>
                  <a:cubicBezTo>
                    <a:pt x="2766" y="328"/>
                    <a:pt x="3055" y="349"/>
                    <a:pt x="3344" y="407"/>
                  </a:cubicBezTo>
                  <a:cubicBezTo>
                    <a:pt x="3800" y="467"/>
                    <a:pt x="4256" y="589"/>
                    <a:pt x="4590" y="862"/>
                  </a:cubicBezTo>
                  <a:cubicBezTo>
                    <a:pt x="4742" y="954"/>
                    <a:pt x="4894" y="1166"/>
                    <a:pt x="4925" y="1349"/>
                  </a:cubicBezTo>
                  <a:cubicBezTo>
                    <a:pt x="4985" y="1562"/>
                    <a:pt x="4925" y="1805"/>
                    <a:pt x="4833" y="1987"/>
                  </a:cubicBezTo>
                  <a:lnTo>
                    <a:pt x="4833" y="2018"/>
                  </a:lnTo>
                  <a:lnTo>
                    <a:pt x="4864" y="2018"/>
                  </a:lnTo>
                  <a:cubicBezTo>
                    <a:pt x="5016" y="1835"/>
                    <a:pt x="5077" y="1622"/>
                    <a:pt x="5077" y="1349"/>
                  </a:cubicBezTo>
                  <a:cubicBezTo>
                    <a:pt x="5077" y="1075"/>
                    <a:pt x="4925" y="862"/>
                    <a:pt x="4742" y="711"/>
                  </a:cubicBezTo>
                  <a:cubicBezTo>
                    <a:pt x="4347" y="407"/>
                    <a:pt x="3861" y="255"/>
                    <a:pt x="3405" y="133"/>
                  </a:cubicBezTo>
                  <a:cubicBezTo>
                    <a:pt x="3033" y="40"/>
                    <a:pt x="2680" y="0"/>
                    <a:pt x="2316" y="0"/>
                  </a:cubicBezTo>
                  <a:close/>
                </a:path>
              </a:pathLst>
            </a:custGeom>
            <a:solidFill>
              <a:srgbClr val="E18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" name="Google Shape;622;p36"/>
            <p:cNvSpPr/>
            <p:nvPr/>
          </p:nvSpPr>
          <p:spPr>
            <a:xfrm>
              <a:off x="7853172" y="2643269"/>
              <a:ext cx="130112" cy="480711"/>
            </a:xfrm>
            <a:custGeom>
              <a:avLst/>
              <a:gdLst/>
              <a:ahLst/>
              <a:cxnLst/>
              <a:rect l="l" t="t" r="r" b="b"/>
              <a:pathLst>
                <a:path w="3618" h="13367" extrusionOk="0">
                  <a:moveTo>
                    <a:pt x="3482" y="0"/>
                  </a:moveTo>
                  <a:cubicBezTo>
                    <a:pt x="3437" y="0"/>
                    <a:pt x="3398" y="34"/>
                    <a:pt x="3375" y="103"/>
                  </a:cubicBezTo>
                  <a:cubicBezTo>
                    <a:pt x="3040" y="1197"/>
                    <a:pt x="2736" y="2261"/>
                    <a:pt x="2432" y="3355"/>
                  </a:cubicBezTo>
                  <a:cubicBezTo>
                    <a:pt x="2129" y="4449"/>
                    <a:pt x="1855" y="5513"/>
                    <a:pt x="1551" y="6638"/>
                  </a:cubicBezTo>
                  <a:lnTo>
                    <a:pt x="761" y="9890"/>
                  </a:lnTo>
                  <a:cubicBezTo>
                    <a:pt x="487" y="10984"/>
                    <a:pt x="214" y="12109"/>
                    <a:pt x="1" y="13203"/>
                  </a:cubicBezTo>
                  <a:cubicBezTo>
                    <a:pt x="1" y="13264"/>
                    <a:pt x="31" y="13294"/>
                    <a:pt x="62" y="13355"/>
                  </a:cubicBezTo>
                  <a:cubicBezTo>
                    <a:pt x="84" y="13363"/>
                    <a:pt x="103" y="13367"/>
                    <a:pt x="120" y="13367"/>
                  </a:cubicBezTo>
                  <a:cubicBezTo>
                    <a:pt x="168" y="13367"/>
                    <a:pt x="191" y="13332"/>
                    <a:pt x="214" y="13264"/>
                  </a:cubicBezTo>
                  <a:cubicBezTo>
                    <a:pt x="578" y="12170"/>
                    <a:pt x="882" y="11106"/>
                    <a:pt x="1186" y="10012"/>
                  </a:cubicBezTo>
                  <a:lnTo>
                    <a:pt x="2037" y="6729"/>
                  </a:lnTo>
                  <a:cubicBezTo>
                    <a:pt x="2311" y="5665"/>
                    <a:pt x="2584" y="4571"/>
                    <a:pt x="2858" y="3477"/>
                  </a:cubicBezTo>
                  <a:cubicBezTo>
                    <a:pt x="3101" y="2382"/>
                    <a:pt x="3375" y="1258"/>
                    <a:pt x="3618" y="164"/>
                  </a:cubicBezTo>
                  <a:cubicBezTo>
                    <a:pt x="3618" y="103"/>
                    <a:pt x="3618" y="12"/>
                    <a:pt x="3527" y="12"/>
                  </a:cubicBezTo>
                  <a:cubicBezTo>
                    <a:pt x="3512" y="4"/>
                    <a:pt x="3496" y="0"/>
                    <a:pt x="3482" y="0"/>
                  </a:cubicBezTo>
                  <a:close/>
                </a:path>
              </a:pathLst>
            </a:custGeom>
            <a:solidFill>
              <a:srgbClr val="EFB2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" name="Google Shape;623;p36"/>
            <p:cNvSpPr/>
            <p:nvPr/>
          </p:nvSpPr>
          <p:spPr>
            <a:xfrm>
              <a:off x="7939552" y="2168612"/>
              <a:ext cx="210992" cy="281910"/>
            </a:xfrm>
            <a:custGeom>
              <a:avLst/>
              <a:gdLst/>
              <a:ahLst/>
              <a:cxnLst/>
              <a:rect l="l" t="t" r="r" b="b"/>
              <a:pathLst>
                <a:path w="5867" h="7839" extrusionOk="0">
                  <a:moveTo>
                    <a:pt x="4778" y="1"/>
                  </a:moveTo>
                  <a:cubicBezTo>
                    <a:pt x="4673" y="1"/>
                    <a:pt x="4565" y="22"/>
                    <a:pt x="4468" y="80"/>
                  </a:cubicBezTo>
                  <a:cubicBezTo>
                    <a:pt x="4134" y="171"/>
                    <a:pt x="3952" y="444"/>
                    <a:pt x="3800" y="718"/>
                  </a:cubicBezTo>
                  <a:cubicBezTo>
                    <a:pt x="3648" y="961"/>
                    <a:pt x="3526" y="1265"/>
                    <a:pt x="3435" y="1539"/>
                  </a:cubicBezTo>
                  <a:cubicBezTo>
                    <a:pt x="3283" y="2116"/>
                    <a:pt x="3192" y="2694"/>
                    <a:pt x="3100" y="3241"/>
                  </a:cubicBezTo>
                  <a:cubicBezTo>
                    <a:pt x="3009" y="3938"/>
                    <a:pt x="2950" y="4645"/>
                    <a:pt x="2918" y="5344"/>
                  </a:cubicBezTo>
                  <a:lnTo>
                    <a:pt x="2918" y="5344"/>
                  </a:lnTo>
                  <a:cubicBezTo>
                    <a:pt x="2734" y="4652"/>
                    <a:pt x="2533" y="3971"/>
                    <a:pt x="2310" y="3302"/>
                  </a:cubicBezTo>
                  <a:cubicBezTo>
                    <a:pt x="2128" y="2755"/>
                    <a:pt x="1915" y="2177"/>
                    <a:pt x="1672" y="1660"/>
                  </a:cubicBezTo>
                  <a:cubicBezTo>
                    <a:pt x="1520" y="1387"/>
                    <a:pt x="1398" y="1113"/>
                    <a:pt x="1155" y="900"/>
                  </a:cubicBezTo>
                  <a:cubicBezTo>
                    <a:pt x="1064" y="779"/>
                    <a:pt x="912" y="627"/>
                    <a:pt x="669" y="627"/>
                  </a:cubicBezTo>
                  <a:cubicBezTo>
                    <a:pt x="456" y="627"/>
                    <a:pt x="304" y="779"/>
                    <a:pt x="213" y="931"/>
                  </a:cubicBezTo>
                  <a:cubicBezTo>
                    <a:pt x="61" y="1235"/>
                    <a:pt x="30" y="1539"/>
                    <a:pt x="0" y="1843"/>
                  </a:cubicBezTo>
                  <a:cubicBezTo>
                    <a:pt x="0" y="2116"/>
                    <a:pt x="0" y="2420"/>
                    <a:pt x="30" y="2724"/>
                  </a:cubicBezTo>
                  <a:cubicBezTo>
                    <a:pt x="61" y="3332"/>
                    <a:pt x="182" y="3910"/>
                    <a:pt x="304" y="4457"/>
                  </a:cubicBezTo>
                  <a:cubicBezTo>
                    <a:pt x="547" y="5612"/>
                    <a:pt x="912" y="6706"/>
                    <a:pt x="1277" y="7831"/>
                  </a:cubicBezTo>
                  <a:cubicBezTo>
                    <a:pt x="1292" y="7831"/>
                    <a:pt x="1299" y="7838"/>
                    <a:pt x="1299" y="7838"/>
                  </a:cubicBezTo>
                  <a:cubicBezTo>
                    <a:pt x="1299" y="7838"/>
                    <a:pt x="1292" y="7831"/>
                    <a:pt x="1277" y="7800"/>
                  </a:cubicBezTo>
                  <a:cubicBezTo>
                    <a:pt x="1307" y="7800"/>
                    <a:pt x="1307" y="7800"/>
                    <a:pt x="1307" y="7770"/>
                  </a:cubicBezTo>
                  <a:cubicBezTo>
                    <a:pt x="973" y="6645"/>
                    <a:pt x="699" y="5521"/>
                    <a:pt x="486" y="4396"/>
                  </a:cubicBezTo>
                  <a:cubicBezTo>
                    <a:pt x="365" y="3818"/>
                    <a:pt x="304" y="3241"/>
                    <a:pt x="243" y="2694"/>
                  </a:cubicBezTo>
                  <a:cubicBezTo>
                    <a:pt x="243" y="2420"/>
                    <a:pt x="213" y="2116"/>
                    <a:pt x="243" y="1843"/>
                  </a:cubicBezTo>
                  <a:cubicBezTo>
                    <a:pt x="243" y="1599"/>
                    <a:pt x="334" y="1265"/>
                    <a:pt x="456" y="1083"/>
                  </a:cubicBezTo>
                  <a:cubicBezTo>
                    <a:pt x="532" y="976"/>
                    <a:pt x="593" y="923"/>
                    <a:pt x="661" y="923"/>
                  </a:cubicBezTo>
                  <a:cubicBezTo>
                    <a:pt x="730" y="923"/>
                    <a:pt x="806" y="976"/>
                    <a:pt x="912" y="1083"/>
                  </a:cubicBezTo>
                  <a:cubicBezTo>
                    <a:pt x="1064" y="1265"/>
                    <a:pt x="1216" y="1508"/>
                    <a:pt x="1307" y="1782"/>
                  </a:cubicBezTo>
                  <a:cubicBezTo>
                    <a:pt x="1550" y="2268"/>
                    <a:pt x="1733" y="2846"/>
                    <a:pt x="1915" y="3362"/>
                  </a:cubicBezTo>
                  <a:cubicBezTo>
                    <a:pt x="2310" y="4457"/>
                    <a:pt x="2584" y="5581"/>
                    <a:pt x="2827" y="6706"/>
                  </a:cubicBezTo>
                  <a:cubicBezTo>
                    <a:pt x="2888" y="6797"/>
                    <a:pt x="2948" y="6858"/>
                    <a:pt x="3040" y="6858"/>
                  </a:cubicBezTo>
                  <a:cubicBezTo>
                    <a:pt x="3130" y="6858"/>
                    <a:pt x="3221" y="6798"/>
                    <a:pt x="3222" y="6678"/>
                  </a:cubicBezTo>
                  <a:lnTo>
                    <a:pt x="3222" y="6678"/>
                  </a:lnTo>
                  <a:lnTo>
                    <a:pt x="3252" y="6676"/>
                  </a:lnTo>
                  <a:cubicBezTo>
                    <a:pt x="3242" y="6633"/>
                    <a:pt x="3232" y="6591"/>
                    <a:pt x="3222" y="6548"/>
                  </a:cubicBezTo>
                  <a:lnTo>
                    <a:pt x="3222" y="6548"/>
                  </a:lnTo>
                  <a:cubicBezTo>
                    <a:pt x="3225" y="5492"/>
                    <a:pt x="3258" y="4383"/>
                    <a:pt x="3404" y="3302"/>
                  </a:cubicBezTo>
                  <a:cubicBezTo>
                    <a:pt x="3496" y="2724"/>
                    <a:pt x="3587" y="2147"/>
                    <a:pt x="3739" y="1630"/>
                  </a:cubicBezTo>
                  <a:cubicBezTo>
                    <a:pt x="3830" y="1356"/>
                    <a:pt x="3952" y="1083"/>
                    <a:pt x="4043" y="870"/>
                  </a:cubicBezTo>
                  <a:cubicBezTo>
                    <a:pt x="4164" y="627"/>
                    <a:pt x="4316" y="414"/>
                    <a:pt x="4559" y="323"/>
                  </a:cubicBezTo>
                  <a:cubicBezTo>
                    <a:pt x="4651" y="292"/>
                    <a:pt x="4772" y="292"/>
                    <a:pt x="4894" y="292"/>
                  </a:cubicBezTo>
                  <a:cubicBezTo>
                    <a:pt x="5015" y="323"/>
                    <a:pt x="5076" y="353"/>
                    <a:pt x="5167" y="475"/>
                  </a:cubicBezTo>
                  <a:cubicBezTo>
                    <a:pt x="5319" y="657"/>
                    <a:pt x="5380" y="931"/>
                    <a:pt x="5471" y="1204"/>
                  </a:cubicBezTo>
                  <a:cubicBezTo>
                    <a:pt x="5562" y="1751"/>
                    <a:pt x="5623" y="2299"/>
                    <a:pt x="5654" y="2876"/>
                  </a:cubicBezTo>
                  <a:cubicBezTo>
                    <a:pt x="5714" y="4031"/>
                    <a:pt x="5684" y="5156"/>
                    <a:pt x="5623" y="6311"/>
                  </a:cubicBezTo>
                  <a:cubicBezTo>
                    <a:pt x="5623" y="6341"/>
                    <a:pt x="5654" y="6341"/>
                    <a:pt x="5654" y="6341"/>
                  </a:cubicBezTo>
                  <a:cubicBezTo>
                    <a:pt x="5684" y="6341"/>
                    <a:pt x="5684" y="6311"/>
                    <a:pt x="5684" y="6311"/>
                  </a:cubicBezTo>
                  <a:cubicBezTo>
                    <a:pt x="5836" y="5156"/>
                    <a:pt x="5866" y="4031"/>
                    <a:pt x="5866" y="2876"/>
                  </a:cubicBezTo>
                  <a:cubicBezTo>
                    <a:pt x="5866" y="2299"/>
                    <a:pt x="5836" y="1751"/>
                    <a:pt x="5714" y="1174"/>
                  </a:cubicBezTo>
                  <a:cubicBezTo>
                    <a:pt x="5654" y="900"/>
                    <a:pt x="5562" y="596"/>
                    <a:pt x="5380" y="323"/>
                  </a:cubicBezTo>
                  <a:cubicBezTo>
                    <a:pt x="5319" y="171"/>
                    <a:pt x="5167" y="80"/>
                    <a:pt x="4955" y="19"/>
                  </a:cubicBezTo>
                  <a:cubicBezTo>
                    <a:pt x="4899" y="8"/>
                    <a:pt x="4839" y="1"/>
                    <a:pt x="4778" y="1"/>
                  </a:cubicBezTo>
                  <a:close/>
                </a:path>
              </a:pathLst>
            </a:custGeom>
            <a:solidFill>
              <a:srgbClr val="E18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" name="Google Shape;624;p36"/>
            <p:cNvSpPr/>
            <p:nvPr/>
          </p:nvSpPr>
          <p:spPr>
            <a:xfrm>
              <a:off x="8046645" y="2386791"/>
              <a:ext cx="158559" cy="68904"/>
            </a:xfrm>
            <a:custGeom>
              <a:avLst/>
              <a:gdLst/>
              <a:ahLst/>
              <a:cxnLst/>
              <a:rect l="l" t="t" r="r" b="b"/>
              <a:pathLst>
                <a:path w="4409" h="1916" extrusionOk="0">
                  <a:moveTo>
                    <a:pt x="3040" y="1"/>
                  </a:moveTo>
                  <a:cubicBezTo>
                    <a:pt x="2736" y="92"/>
                    <a:pt x="2493" y="122"/>
                    <a:pt x="2189" y="244"/>
                  </a:cubicBezTo>
                  <a:cubicBezTo>
                    <a:pt x="1885" y="335"/>
                    <a:pt x="1612" y="457"/>
                    <a:pt x="1338" y="609"/>
                  </a:cubicBezTo>
                  <a:cubicBezTo>
                    <a:pt x="791" y="912"/>
                    <a:pt x="305" y="1308"/>
                    <a:pt x="1" y="1824"/>
                  </a:cubicBezTo>
                  <a:lnTo>
                    <a:pt x="1" y="1855"/>
                  </a:lnTo>
                  <a:lnTo>
                    <a:pt x="31" y="1855"/>
                  </a:lnTo>
                  <a:cubicBezTo>
                    <a:pt x="518" y="1460"/>
                    <a:pt x="943" y="1095"/>
                    <a:pt x="1490" y="882"/>
                  </a:cubicBezTo>
                  <a:cubicBezTo>
                    <a:pt x="1764" y="761"/>
                    <a:pt x="2007" y="639"/>
                    <a:pt x="2281" y="578"/>
                  </a:cubicBezTo>
                  <a:cubicBezTo>
                    <a:pt x="2545" y="461"/>
                    <a:pt x="2838" y="400"/>
                    <a:pt x="3104" y="341"/>
                  </a:cubicBezTo>
                  <a:lnTo>
                    <a:pt x="3104" y="341"/>
                  </a:lnTo>
                  <a:cubicBezTo>
                    <a:pt x="3454" y="409"/>
                    <a:pt x="3746" y="617"/>
                    <a:pt x="3952" y="882"/>
                  </a:cubicBezTo>
                  <a:cubicBezTo>
                    <a:pt x="4074" y="1004"/>
                    <a:pt x="4135" y="1186"/>
                    <a:pt x="4226" y="1338"/>
                  </a:cubicBezTo>
                  <a:cubicBezTo>
                    <a:pt x="4256" y="1490"/>
                    <a:pt x="4317" y="1672"/>
                    <a:pt x="4226" y="1855"/>
                  </a:cubicBezTo>
                  <a:lnTo>
                    <a:pt x="4226" y="1916"/>
                  </a:lnTo>
                  <a:lnTo>
                    <a:pt x="4256" y="1916"/>
                  </a:lnTo>
                  <a:cubicBezTo>
                    <a:pt x="4378" y="1764"/>
                    <a:pt x="4408" y="1490"/>
                    <a:pt x="4378" y="1308"/>
                  </a:cubicBezTo>
                  <a:cubicBezTo>
                    <a:pt x="4347" y="1095"/>
                    <a:pt x="4256" y="912"/>
                    <a:pt x="4135" y="730"/>
                  </a:cubicBezTo>
                  <a:cubicBezTo>
                    <a:pt x="3922" y="396"/>
                    <a:pt x="3557" y="92"/>
                    <a:pt x="3071" y="1"/>
                  </a:cubicBezTo>
                  <a:close/>
                </a:path>
              </a:pathLst>
            </a:custGeom>
            <a:solidFill>
              <a:srgbClr val="E18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" name="Google Shape;625;p36"/>
            <p:cNvSpPr/>
            <p:nvPr/>
          </p:nvSpPr>
          <p:spPr>
            <a:xfrm>
              <a:off x="6590673" y="3114331"/>
              <a:ext cx="470066" cy="2018575"/>
            </a:xfrm>
            <a:custGeom>
              <a:avLst/>
              <a:gdLst/>
              <a:ahLst/>
              <a:cxnLst/>
              <a:rect l="l" t="t" r="r" b="b"/>
              <a:pathLst>
                <a:path w="13071" h="56130" extrusionOk="0">
                  <a:moveTo>
                    <a:pt x="12946" y="0"/>
                  </a:moveTo>
                  <a:cubicBezTo>
                    <a:pt x="12914" y="0"/>
                    <a:pt x="12871" y="22"/>
                    <a:pt x="12828" y="43"/>
                  </a:cubicBezTo>
                  <a:cubicBezTo>
                    <a:pt x="12220" y="1077"/>
                    <a:pt x="11703" y="2110"/>
                    <a:pt x="11156" y="3174"/>
                  </a:cubicBezTo>
                  <a:cubicBezTo>
                    <a:pt x="10639" y="4238"/>
                    <a:pt x="10123" y="5302"/>
                    <a:pt x="9758" y="6427"/>
                  </a:cubicBezTo>
                  <a:cubicBezTo>
                    <a:pt x="9575" y="7004"/>
                    <a:pt x="9423" y="7582"/>
                    <a:pt x="9332" y="8189"/>
                  </a:cubicBezTo>
                  <a:cubicBezTo>
                    <a:pt x="9302" y="8828"/>
                    <a:pt x="9363" y="9436"/>
                    <a:pt x="9545" y="10013"/>
                  </a:cubicBezTo>
                  <a:cubicBezTo>
                    <a:pt x="9840" y="11164"/>
                    <a:pt x="10336" y="12201"/>
                    <a:pt x="11032" y="13150"/>
                  </a:cubicBezTo>
                  <a:lnTo>
                    <a:pt x="11032" y="13150"/>
                  </a:lnTo>
                  <a:cubicBezTo>
                    <a:pt x="9859" y="16644"/>
                    <a:pt x="8775" y="20137"/>
                    <a:pt x="7721" y="23661"/>
                  </a:cubicBezTo>
                  <a:cubicBezTo>
                    <a:pt x="6657" y="27187"/>
                    <a:pt x="5624" y="30773"/>
                    <a:pt x="4682" y="34330"/>
                  </a:cubicBezTo>
                  <a:cubicBezTo>
                    <a:pt x="4165" y="36123"/>
                    <a:pt x="3679" y="37916"/>
                    <a:pt x="3223" y="39679"/>
                  </a:cubicBezTo>
                  <a:cubicBezTo>
                    <a:pt x="2767" y="41473"/>
                    <a:pt x="2341" y="43296"/>
                    <a:pt x="1946" y="45090"/>
                  </a:cubicBezTo>
                  <a:cubicBezTo>
                    <a:pt x="1125" y="48707"/>
                    <a:pt x="426" y="52354"/>
                    <a:pt x="1" y="56032"/>
                  </a:cubicBezTo>
                  <a:cubicBezTo>
                    <a:pt x="1" y="56058"/>
                    <a:pt x="23" y="56129"/>
                    <a:pt x="107" y="56129"/>
                  </a:cubicBezTo>
                  <a:cubicBezTo>
                    <a:pt x="121" y="56129"/>
                    <a:pt x="136" y="56128"/>
                    <a:pt x="153" y="56123"/>
                  </a:cubicBezTo>
                  <a:cubicBezTo>
                    <a:pt x="183" y="56123"/>
                    <a:pt x="274" y="56093"/>
                    <a:pt x="274" y="56032"/>
                  </a:cubicBezTo>
                  <a:cubicBezTo>
                    <a:pt x="730" y="52385"/>
                    <a:pt x="1521" y="48768"/>
                    <a:pt x="2341" y="45151"/>
                  </a:cubicBezTo>
                  <a:cubicBezTo>
                    <a:pt x="2767" y="43327"/>
                    <a:pt x="3223" y="41533"/>
                    <a:pt x="3679" y="39770"/>
                  </a:cubicBezTo>
                  <a:cubicBezTo>
                    <a:pt x="4135" y="37977"/>
                    <a:pt x="4621" y="36184"/>
                    <a:pt x="5138" y="34390"/>
                  </a:cubicBezTo>
                  <a:cubicBezTo>
                    <a:pt x="6080" y="30865"/>
                    <a:pt x="7144" y="27308"/>
                    <a:pt x="8177" y="23752"/>
                  </a:cubicBezTo>
                  <a:cubicBezTo>
                    <a:pt x="9241" y="20226"/>
                    <a:pt x="10305" y="16700"/>
                    <a:pt x="11430" y="13174"/>
                  </a:cubicBezTo>
                  <a:cubicBezTo>
                    <a:pt x="11430" y="13083"/>
                    <a:pt x="11430" y="13022"/>
                    <a:pt x="11399" y="12962"/>
                  </a:cubicBezTo>
                  <a:cubicBezTo>
                    <a:pt x="10761" y="12050"/>
                    <a:pt x="10214" y="10986"/>
                    <a:pt x="9910" y="9892"/>
                  </a:cubicBezTo>
                  <a:cubicBezTo>
                    <a:pt x="9758" y="9375"/>
                    <a:pt x="9636" y="8767"/>
                    <a:pt x="9727" y="8220"/>
                  </a:cubicBezTo>
                  <a:cubicBezTo>
                    <a:pt x="9758" y="7642"/>
                    <a:pt x="9910" y="7095"/>
                    <a:pt x="10092" y="6548"/>
                  </a:cubicBezTo>
                  <a:cubicBezTo>
                    <a:pt x="10457" y="5454"/>
                    <a:pt x="10943" y="4390"/>
                    <a:pt x="11430" y="3326"/>
                  </a:cubicBezTo>
                  <a:cubicBezTo>
                    <a:pt x="11916" y="2262"/>
                    <a:pt x="12463" y="1199"/>
                    <a:pt x="13041" y="165"/>
                  </a:cubicBezTo>
                  <a:cubicBezTo>
                    <a:pt x="13071" y="135"/>
                    <a:pt x="13041" y="43"/>
                    <a:pt x="12980" y="13"/>
                  </a:cubicBezTo>
                  <a:cubicBezTo>
                    <a:pt x="12971" y="4"/>
                    <a:pt x="12959" y="0"/>
                    <a:pt x="12946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" name="Google Shape;626;p36"/>
            <p:cNvSpPr/>
            <p:nvPr/>
          </p:nvSpPr>
          <p:spPr>
            <a:xfrm>
              <a:off x="7657506" y="2612846"/>
              <a:ext cx="571732" cy="925171"/>
            </a:xfrm>
            <a:custGeom>
              <a:avLst/>
              <a:gdLst/>
              <a:ahLst/>
              <a:cxnLst/>
              <a:rect l="l" t="t" r="r" b="b"/>
              <a:pathLst>
                <a:path w="15898" h="25726" extrusionOk="0">
                  <a:moveTo>
                    <a:pt x="15702" y="0"/>
                  </a:moveTo>
                  <a:cubicBezTo>
                    <a:pt x="15688" y="0"/>
                    <a:pt x="15672" y="2"/>
                    <a:pt x="15655" y="7"/>
                  </a:cubicBezTo>
                  <a:cubicBezTo>
                    <a:pt x="15594" y="7"/>
                    <a:pt x="15533" y="67"/>
                    <a:pt x="15533" y="128"/>
                  </a:cubicBezTo>
                  <a:cubicBezTo>
                    <a:pt x="15503" y="1739"/>
                    <a:pt x="15472" y="3289"/>
                    <a:pt x="15381" y="4870"/>
                  </a:cubicBezTo>
                  <a:cubicBezTo>
                    <a:pt x="15320" y="6450"/>
                    <a:pt x="15229" y="8031"/>
                    <a:pt x="15138" y="9581"/>
                  </a:cubicBezTo>
                  <a:cubicBezTo>
                    <a:pt x="14895" y="12742"/>
                    <a:pt x="14591" y="15903"/>
                    <a:pt x="13983" y="18973"/>
                  </a:cubicBezTo>
                  <a:cubicBezTo>
                    <a:pt x="13679" y="20493"/>
                    <a:pt x="13345" y="22043"/>
                    <a:pt x="12615" y="23411"/>
                  </a:cubicBezTo>
                  <a:cubicBezTo>
                    <a:pt x="12494" y="23624"/>
                    <a:pt x="12433" y="23776"/>
                    <a:pt x="12311" y="23928"/>
                  </a:cubicBezTo>
                  <a:cubicBezTo>
                    <a:pt x="12190" y="24080"/>
                    <a:pt x="12129" y="24232"/>
                    <a:pt x="11977" y="24353"/>
                  </a:cubicBezTo>
                  <a:cubicBezTo>
                    <a:pt x="11855" y="24475"/>
                    <a:pt x="11703" y="24566"/>
                    <a:pt x="11551" y="24688"/>
                  </a:cubicBezTo>
                  <a:cubicBezTo>
                    <a:pt x="11399" y="24749"/>
                    <a:pt x="11217" y="24840"/>
                    <a:pt x="11065" y="24900"/>
                  </a:cubicBezTo>
                  <a:cubicBezTo>
                    <a:pt x="10336" y="25174"/>
                    <a:pt x="9576" y="25296"/>
                    <a:pt x="8816" y="25296"/>
                  </a:cubicBezTo>
                  <a:cubicBezTo>
                    <a:pt x="7266" y="25296"/>
                    <a:pt x="5746" y="24840"/>
                    <a:pt x="4287" y="24232"/>
                  </a:cubicBezTo>
                  <a:cubicBezTo>
                    <a:pt x="2858" y="23624"/>
                    <a:pt x="1490" y="22864"/>
                    <a:pt x="183" y="21952"/>
                  </a:cubicBezTo>
                  <a:cubicBezTo>
                    <a:pt x="174" y="21943"/>
                    <a:pt x="163" y="21940"/>
                    <a:pt x="150" y="21940"/>
                  </a:cubicBezTo>
                  <a:cubicBezTo>
                    <a:pt x="117" y="21940"/>
                    <a:pt x="74" y="21961"/>
                    <a:pt x="31" y="21983"/>
                  </a:cubicBezTo>
                  <a:cubicBezTo>
                    <a:pt x="1" y="22013"/>
                    <a:pt x="31" y="22104"/>
                    <a:pt x="92" y="22134"/>
                  </a:cubicBezTo>
                  <a:cubicBezTo>
                    <a:pt x="1338" y="23046"/>
                    <a:pt x="2737" y="23897"/>
                    <a:pt x="4196" y="24536"/>
                  </a:cubicBezTo>
                  <a:cubicBezTo>
                    <a:pt x="5624" y="25174"/>
                    <a:pt x="7174" y="25660"/>
                    <a:pt x="8816" y="25721"/>
                  </a:cubicBezTo>
                  <a:cubicBezTo>
                    <a:pt x="8894" y="25724"/>
                    <a:pt x="8973" y="25726"/>
                    <a:pt x="9052" y="25726"/>
                  </a:cubicBezTo>
                  <a:cubicBezTo>
                    <a:pt x="9774" y="25726"/>
                    <a:pt x="10532" y="25600"/>
                    <a:pt x="11217" y="25326"/>
                  </a:cubicBezTo>
                  <a:cubicBezTo>
                    <a:pt x="11399" y="25265"/>
                    <a:pt x="11582" y="25174"/>
                    <a:pt x="11795" y="25052"/>
                  </a:cubicBezTo>
                  <a:cubicBezTo>
                    <a:pt x="11977" y="24900"/>
                    <a:pt x="12159" y="24779"/>
                    <a:pt x="12311" y="24657"/>
                  </a:cubicBezTo>
                  <a:cubicBezTo>
                    <a:pt x="12494" y="24475"/>
                    <a:pt x="12615" y="24293"/>
                    <a:pt x="12737" y="24141"/>
                  </a:cubicBezTo>
                  <a:cubicBezTo>
                    <a:pt x="12889" y="23989"/>
                    <a:pt x="12950" y="23806"/>
                    <a:pt x="13071" y="23624"/>
                  </a:cubicBezTo>
                  <a:cubicBezTo>
                    <a:pt x="13831" y="22165"/>
                    <a:pt x="14165" y="20615"/>
                    <a:pt x="14530" y="19065"/>
                  </a:cubicBezTo>
                  <a:cubicBezTo>
                    <a:pt x="15138" y="15903"/>
                    <a:pt x="15442" y="12742"/>
                    <a:pt x="15624" y="9612"/>
                  </a:cubicBezTo>
                  <a:cubicBezTo>
                    <a:pt x="15807" y="6450"/>
                    <a:pt x="15898" y="3259"/>
                    <a:pt x="15837" y="98"/>
                  </a:cubicBezTo>
                  <a:cubicBezTo>
                    <a:pt x="15837" y="72"/>
                    <a:pt x="15792" y="0"/>
                    <a:pt x="15702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" name="Google Shape;627;p36"/>
            <p:cNvSpPr/>
            <p:nvPr/>
          </p:nvSpPr>
          <p:spPr>
            <a:xfrm>
              <a:off x="8077248" y="2447962"/>
              <a:ext cx="179309" cy="169527"/>
            </a:xfrm>
            <a:custGeom>
              <a:avLst/>
              <a:gdLst/>
              <a:ahLst/>
              <a:cxnLst/>
              <a:rect l="l" t="t" r="r" b="b"/>
              <a:pathLst>
                <a:path w="4986" h="4714" extrusionOk="0">
                  <a:moveTo>
                    <a:pt x="3010" y="2403"/>
                  </a:moveTo>
                  <a:cubicBezTo>
                    <a:pt x="2994" y="2413"/>
                    <a:pt x="2977" y="2423"/>
                    <a:pt x="2961" y="2433"/>
                  </a:cubicBezTo>
                  <a:lnTo>
                    <a:pt x="2961" y="2433"/>
                  </a:lnTo>
                  <a:cubicBezTo>
                    <a:pt x="3010" y="2429"/>
                    <a:pt x="3012" y="2403"/>
                    <a:pt x="3040" y="2403"/>
                  </a:cubicBezTo>
                  <a:close/>
                  <a:moveTo>
                    <a:pt x="2961" y="2433"/>
                  </a:moveTo>
                  <a:cubicBezTo>
                    <a:pt x="2957" y="2433"/>
                    <a:pt x="2953" y="2433"/>
                    <a:pt x="2949" y="2433"/>
                  </a:cubicBezTo>
                  <a:cubicBezTo>
                    <a:pt x="2943" y="2439"/>
                    <a:pt x="2937" y="2445"/>
                    <a:pt x="2931" y="2451"/>
                  </a:cubicBezTo>
                  <a:lnTo>
                    <a:pt x="2931" y="2451"/>
                  </a:lnTo>
                  <a:cubicBezTo>
                    <a:pt x="2941" y="2445"/>
                    <a:pt x="2951" y="2439"/>
                    <a:pt x="2961" y="2433"/>
                  </a:cubicBezTo>
                  <a:close/>
                  <a:moveTo>
                    <a:pt x="3518" y="0"/>
                  </a:moveTo>
                  <a:cubicBezTo>
                    <a:pt x="3350" y="0"/>
                    <a:pt x="3186" y="23"/>
                    <a:pt x="3040" y="63"/>
                  </a:cubicBezTo>
                  <a:cubicBezTo>
                    <a:pt x="2706" y="123"/>
                    <a:pt x="2311" y="245"/>
                    <a:pt x="2007" y="397"/>
                  </a:cubicBezTo>
                  <a:cubicBezTo>
                    <a:pt x="1673" y="549"/>
                    <a:pt x="1369" y="731"/>
                    <a:pt x="1095" y="974"/>
                  </a:cubicBezTo>
                  <a:cubicBezTo>
                    <a:pt x="822" y="1187"/>
                    <a:pt x="548" y="1430"/>
                    <a:pt x="335" y="1765"/>
                  </a:cubicBezTo>
                  <a:lnTo>
                    <a:pt x="335" y="1734"/>
                  </a:lnTo>
                  <a:lnTo>
                    <a:pt x="305" y="1765"/>
                  </a:lnTo>
                  <a:cubicBezTo>
                    <a:pt x="123" y="2099"/>
                    <a:pt x="1" y="2525"/>
                    <a:pt x="153" y="2889"/>
                  </a:cubicBezTo>
                  <a:cubicBezTo>
                    <a:pt x="214" y="3102"/>
                    <a:pt x="366" y="3254"/>
                    <a:pt x="548" y="3315"/>
                  </a:cubicBezTo>
                  <a:cubicBezTo>
                    <a:pt x="639" y="3345"/>
                    <a:pt x="761" y="3345"/>
                    <a:pt x="822" y="3406"/>
                  </a:cubicBezTo>
                  <a:lnTo>
                    <a:pt x="1095" y="3406"/>
                  </a:lnTo>
                  <a:cubicBezTo>
                    <a:pt x="1460" y="3406"/>
                    <a:pt x="1825" y="3254"/>
                    <a:pt x="2129" y="3041"/>
                  </a:cubicBezTo>
                  <a:cubicBezTo>
                    <a:pt x="2425" y="2893"/>
                    <a:pt x="2693" y="2687"/>
                    <a:pt x="2931" y="2451"/>
                  </a:cubicBezTo>
                  <a:lnTo>
                    <a:pt x="2931" y="2451"/>
                  </a:lnTo>
                  <a:cubicBezTo>
                    <a:pt x="2658" y="2622"/>
                    <a:pt x="2406" y="2811"/>
                    <a:pt x="2129" y="2950"/>
                  </a:cubicBezTo>
                  <a:cubicBezTo>
                    <a:pt x="1825" y="3102"/>
                    <a:pt x="1490" y="3193"/>
                    <a:pt x="1186" y="3193"/>
                  </a:cubicBezTo>
                  <a:cubicBezTo>
                    <a:pt x="822" y="3193"/>
                    <a:pt x="518" y="3102"/>
                    <a:pt x="457" y="2829"/>
                  </a:cubicBezTo>
                  <a:cubicBezTo>
                    <a:pt x="343" y="2573"/>
                    <a:pt x="442" y="2292"/>
                    <a:pt x="579" y="2033"/>
                  </a:cubicBezTo>
                  <a:lnTo>
                    <a:pt x="579" y="2033"/>
                  </a:lnTo>
                  <a:cubicBezTo>
                    <a:pt x="578" y="2035"/>
                    <a:pt x="578" y="2037"/>
                    <a:pt x="578" y="2038"/>
                  </a:cubicBezTo>
                  <a:lnTo>
                    <a:pt x="609" y="1977"/>
                  </a:lnTo>
                  <a:lnTo>
                    <a:pt x="609" y="1977"/>
                  </a:lnTo>
                  <a:cubicBezTo>
                    <a:pt x="599" y="1996"/>
                    <a:pt x="588" y="2015"/>
                    <a:pt x="579" y="2033"/>
                  </a:cubicBezTo>
                  <a:lnTo>
                    <a:pt x="579" y="2033"/>
                  </a:lnTo>
                  <a:cubicBezTo>
                    <a:pt x="580" y="1977"/>
                    <a:pt x="609" y="1977"/>
                    <a:pt x="609" y="1947"/>
                  </a:cubicBezTo>
                  <a:cubicBezTo>
                    <a:pt x="761" y="1674"/>
                    <a:pt x="1034" y="1461"/>
                    <a:pt x="1278" y="1278"/>
                  </a:cubicBezTo>
                  <a:cubicBezTo>
                    <a:pt x="1551" y="1035"/>
                    <a:pt x="1855" y="883"/>
                    <a:pt x="2159" y="731"/>
                  </a:cubicBezTo>
                  <a:cubicBezTo>
                    <a:pt x="2463" y="579"/>
                    <a:pt x="2797" y="458"/>
                    <a:pt x="3101" y="397"/>
                  </a:cubicBezTo>
                  <a:cubicBezTo>
                    <a:pt x="3242" y="355"/>
                    <a:pt x="3397" y="332"/>
                    <a:pt x="3546" y="332"/>
                  </a:cubicBezTo>
                  <a:cubicBezTo>
                    <a:pt x="3718" y="332"/>
                    <a:pt x="3883" y="362"/>
                    <a:pt x="4013" y="427"/>
                  </a:cubicBezTo>
                  <a:cubicBezTo>
                    <a:pt x="4591" y="670"/>
                    <a:pt x="4682" y="1430"/>
                    <a:pt x="4591" y="2069"/>
                  </a:cubicBezTo>
                  <a:cubicBezTo>
                    <a:pt x="4560" y="2403"/>
                    <a:pt x="4469" y="2707"/>
                    <a:pt x="4378" y="3041"/>
                  </a:cubicBezTo>
                  <a:cubicBezTo>
                    <a:pt x="4256" y="3406"/>
                    <a:pt x="4135" y="3740"/>
                    <a:pt x="4013" y="4044"/>
                  </a:cubicBezTo>
                  <a:lnTo>
                    <a:pt x="4013" y="4075"/>
                  </a:lnTo>
                  <a:lnTo>
                    <a:pt x="4074" y="4683"/>
                  </a:lnTo>
                  <a:cubicBezTo>
                    <a:pt x="4074" y="4713"/>
                    <a:pt x="4104" y="4713"/>
                    <a:pt x="4104" y="4713"/>
                  </a:cubicBezTo>
                  <a:cubicBezTo>
                    <a:pt x="4135" y="4713"/>
                    <a:pt x="4135" y="4683"/>
                    <a:pt x="4135" y="4683"/>
                  </a:cubicBezTo>
                  <a:lnTo>
                    <a:pt x="4165" y="4075"/>
                  </a:lnTo>
                  <a:lnTo>
                    <a:pt x="4165" y="4105"/>
                  </a:lnTo>
                  <a:cubicBezTo>
                    <a:pt x="4530" y="3497"/>
                    <a:pt x="4773" y="2859"/>
                    <a:pt x="4895" y="2129"/>
                  </a:cubicBezTo>
                  <a:cubicBezTo>
                    <a:pt x="4925" y="1795"/>
                    <a:pt x="4986" y="1430"/>
                    <a:pt x="4895" y="1035"/>
                  </a:cubicBezTo>
                  <a:cubicBezTo>
                    <a:pt x="4834" y="670"/>
                    <a:pt x="4560" y="275"/>
                    <a:pt x="4165" y="123"/>
                  </a:cubicBezTo>
                  <a:cubicBezTo>
                    <a:pt x="3960" y="38"/>
                    <a:pt x="3735" y="0"/>
                    <a:pt x="3518" y="0"/>
                  </a:cubicBezTo>
                  <a:close/>
                </a:path>
              </a:pathLst>
            </a:custGeom>
            <a:solidFill>
              <a:srgbClr val="E18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" name="Google Shape;628;p36"/>
            <p:cNvSpPr/>
            <p:nvPr/>
          </p:nvSpPr>
          <p:spPr>
            <a:xfrm>
              <a:off x="7658621" y="2424551"/>
              <a:ext cx="92927" cy="78147"/>
            </a:xfrm>
            <a:custGeom>
              <a:avLst/>
              <a:gdLst/>
              <a:ahLst/>
              <a:cxnLst/>
              <a:rect l="l" t="t" r="r" b="b"/>
              <a:pathLst>
                <a:path w="2584" h="2173" extrusionOk="0">
                  <a:moveTo>
                    <a:pt x="1655" y="1"/>
                  </a:moveTo>
                  <a:cubicBezTo>
                    <a:pt x="1342" y="1"/>
                    <a:pt x="1027" y="134"/>
                    <a:pt x="821" y="288"/>
                  </a:cubicBezTo>
                  <a:cubicBezTo>
                    <a:pt x="517" y="470"/>
                    <a:pt x="304" y="774"/>
                    <a:pt x="213" y="1078"/>
                  </a:cubicBezTo>
                  <a:cubicBezTo>
                    <a:pt x="92" y="1382"/>
                    <a:pt x="61" y="1686"/>
                    <a:pt x="0" y="1990"/>
                  </a:cubicBezTo>
                  <a:cubicBezTo>
                    <a:pt x="0" y="2021"/>
                    <a:pt x="61" y="2112"/>
                    <a:pt x="122" y="2173"/>
                  </a:cubicBezTo>
                  <a:cubicBezTo>
                    <a:pt x="152" y="2173"/>
                    <a:pt x="244" y="2173"/>
                    <a:pt x="274" y="2112"/>
                  </a:cubicBezTo>
                  <a:cubicBezTo>
                    <a:pt x="547" y="1534"/>
                    <a:pt x="730" y="1018"/>
                    <a:pt x="1155" y="714"/>
                  </a:cubicBezTo>
                  <a:cubicBezTo>
                    <a:pt x="1338" y="562"/>
                    <a:pt x="1581" y="470"/>
                    <a:pt x="1794" y="470"/>
                  </a:cubicBezTo>
                  <a:cubicBezTo>
                    <a:pt x="2037" y="501"/>
                    <a:pt x="2250" y="592"/>
                    <a:pt x="2402" y="805"/>
                  </a:cubicBezTo>
                  <a:cubicBezTo>
                    <a:pt x="2402" y="866"/>
                    <a:pt x="2493" y="866"/>
                    <a:pt x="2523" y="866"/>
                  </a:cubicBezTo>
                  <a:cubicBezTo>
                    <a:pt x="2554" y="805"/>
                    <a:pt x="2584" y="774"/>
                    <a:pt x="2584" y="714"/>
                  </a:cubicBezTo>
                  <a:cubicBezTo>
                    <a:pt x="2523" y="349"/>
                    <a:pt x="2189" y="106"/>
                    <a:pt x="1824" y="14"/>
                  </a:cubicBezTo>
                  <a:cubicBezTo>
                    <a:pt x="1768" y="5"/>
                    <a:pt x="1712" y="1"/>
                    <a:pt x="1655" y="1"/>
                  </a:cubicBezTo>
                  <a:close/>
                </a:path>
              </a:pathLst>
            </a:custGeom>
            <a:solidFill>
              <a:srgbClr val="DD6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" name="Google Shape;629;p36"/>
            <p:cNvSpPr/>
            <p:nvPr/>
          </p:nvSpPr>
          <p:spPr>
            <a:xfrm>
              <a:off x="7100067" y="2394595"/>
              <a:ext cx="124646" cy="90626"/>
            </a:xfrm>
            <a:custGeom>
              <a:avLst/>
              <a:gdLst/>
              <a:ahLst/>
              <a:cxnLst/>
              <a:rect l="l" t="t" r="r" b="b"/>
              <a:pathLst>
                <a:path w="3466" h="2520" extrusionOk="0">
                  <a:moveTo>
                    <a:pt x="1779" y="1"/>
                  </a:moveTo>
                  <a:cubicBezTo>
                    <a:pt x="1508" y="1"/>
                    <a:pt x="1222" y="38"/>
                    <a:pt x="942" y="88"/>
                  </a:cubicBezTo>
                  <a:cubicBezTo>
                    <a:pt x="942" y="88"/>
                    <a:pt x="0" y="544"/>
                    <a:pt x="0" y="1303"/>
                  </a:cubicBezTo>
                  <a:cubicBezTo>
                    <a:pt x="0" y="2367"/>
                    <a:pt x="1246" y="2519"/>
                    <a:pt x="1246" y="2519"/>
                  </a:cubicBezTo>
                  <a:cubicBezTo>
                    <a:pt x="3222" y="2489"/>
                    <a:pt x="3465" y="1395"/>
                    <a:pt x="3070" y="665"/>
                  </a:cubicBezTo>
                  <a:cubicBezTo>
                    <a:pt x="2825" y="155"/>
                    <a:pt x="2333" y="1"/>
                    <a:pt x="17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" name="Google Shape;630;p36"/>
            <p:cNvSpPr/>
            <p:nvPr/>
          </p:nvSpPr>
          <p:spPr>
            <a:xfrm>
              <a:off x="7149226" y="2595045"/>
              <a:ext cx="213222" cy="97422"/>
            </a:xfrm>
            <a:custGeom>
              <a:avLst/>
              <a:gdLst/>
              <a:ahLst/>
              <a:cxnLst/>
              <a:rect l="l" t="t" r="r" b="b"/>
              <a:pathLst>
                <a:path w="5929" h="2709" extrusionOk="0">
                  <a:moveTo>
                    <a:pt x="3876" y="0"/>
                  </a:moveTo>
                  <a:cubicBezTo>
                    <a:pt x="3365" y="0"/>
                    <a:pt x="2783" y="107"/>
                    <a:pt x="2159" y="410"/>
                  </a:cubicBezTo>
                  <a:cubicBezTo>
                    <a:pt x="730" y="1140"/>
                    <a:pt x="1" y="2568"/>
                    <a:pt x="1" y="2568"/>
                  </a:cubicBezTo>
                  <a:cubicBezTo>
                    <a:pt x="358" y="2660"/>
                    <a:pt x="749" y="2709"/>
                    <a:pt x="1171" y="2709"/>
                  </a:cubicBezTo>
                  <a:cubicBezTo>
                    <a:pt x="1862" y="2709"/>
                    <a:pt x="2635" y="2578"/>
                    <a:pt x="3466" y="2295"/>
                  </a:cubicBezTo>
                  <a:cubicBezTo>
                    <a:pt x="4560" y="1930"/>
                    <a:pt x="5411" y="1322"/>
                    <a:pt x="5928" y="623"/>
                  </a:cubicBezTo>
                  <a:cubicBezTo>
                    <a:pt x="5928" y="623"/>
                    <a:pt x="5108" y="0"/>
                    <a:pt x="38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" name="Google Shape;631;p36"/>
            <p:cNvSpPr/>
            <p:nvPr/>
          </p:nvSpPr>
          <p:spPr>
            <a:xfrm>
              <a:off x="7045405" y="2452637"/>
              <a:ext cx="367321" cy="234799"/>
            </a:xfrm>
            <a:custGeom>
              <a:avLst/>
              <a:gdLst/>
              <a:ahLst/>
              <a:cxnLst/>
              <a:rect l="l" t="t" r="r" b="b"/>
              <a:pathLst>
                <a:path w="10214" h="6529" extrusionOk="0">
                  <a:moveTo>
                    <a:pt x="8693" y="1"/>
                  </a:moveTo>
                  <a:cubicBezTo>
                    <a:pt x="7448" y="1"/>
                    <a:pt x="6036" y="1771"/>
                    <a:pt x="4438" y="2303"/>
                  </a:cubicBezTo>
                  <a:cubicBezTo>
                    <a:pt x="2371" y="3124"/>
                    <a:pt x="851" y="2455"/>
                    <a:pt x="396" y="3671"/>
                  </a:cubicBezTo>
                  <a:cubicBezTo>
                    <a:pt x="0" y="4735"/>
                    <a:pt x="1003" y="6103"/>
                    <a:pt x="2888" y="6528"/>
                  </a:cubicBezTo>
                  <a:cubicBezTo>
                    <a:pt x="2888" y="6528"/>
                    <a:pt x="3617" y="5100"/>
                    <a:pt x="5046" y="4370"/>
                  </a:cubicBezTo>
                  <a:cubicBezTo>
                    <a:pt x="5670" y="4067"/>
                    <a:pt x="6252" y="3960"/>
                    <a:pt x="6763" y="3960"/>
                  </a:cubicBezTo>
                  <a:cubicBezTo>
                    <a:pt x="7995" y="3960"/>
                    <a:pt x="8815" y="4583"/>
                    <a:pt x="8815" y="4583"/>
                  </a:cubicBezTo>
                  <a:cubicBezTo>
                    <a:pt x="10213" y="2820"/>
                    <a:pt x="9970" y="480"/>
                    <a:pt x="9210" y="115"/>
                  </a:cubicBezTo>
                  <a:cubicBezTo>
                    <a:pt x="9041" y="36"/>
                    <a:pt x="8869" y="1"/>
                    <a:pt x="8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" name="Google Shape;632;p36"/>
            <p:cNvSpPr/>
            <p:nvPr/>
          </p:nvSpPr>
          <p:spPr>
            <a:xfrm>
              <a:off x="7331911" y="2174222"/>
              <a:ext cx="125509" cy="83901"/>
            </a:xfrm>
            <a:custGeom>
              <a:avLst/>
              <a:gdLst/>
              <a:ahLst/>
              <a:cxnLst/>
              <a:rect l="l" t="t" r="r" b="b"/>
              <a:pathLst>
                <a:path w="3490" h="2333" extrusionOk="0">
                  <a:moveTo>
                    <a:pt x="1228" y="0"/>
                  </a:moveTo>
                  <a:cubicBezTo>
                    <a:pt x="933" y="0"/>
                    <a:pt x="668" y="128"/>
                    <a:pt x="483" y="440"/>
                  </a:cubicBezTo>
                  <a:cubicBezTo>
                    <a:pt x="0" y="1280"/>
                    <a:pt x="2200" y="2332"/>
                    <a:pt x="3001" y="2332"/>
                  </a:cubicBezTo>
                  <a:cubicBezTo>
                    <a:pt x="3157" y="2332"/>
                    <a:pt x="3260" y="2293"/>
                    <a:pt x="3280" y="2203"/>
                  </a:cubicBezTo>
                  <a:cubicBezTo>
                    <a:pt x="3490" y="1388"/>
                    <a:pt x="2198" y="0"/>
                    <a:pt x="1228" y="0"/>
                  </a:cubicBezTo>
                  <a:close/>
                </a:path>
              </a:pathLst>
            </a:custGeom>
            <a:solidFill>
              <a:srgbClr val="421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" name="Google Shape;633;p36"/>
            <p:cNvSpPr/>
            <p:nvPr/>
          </p:nvSpPr>
          <p:spPr>
            <a:xfrm>
              <a:off x="7286959" y="2324649"/>
              <a:ext cx="136514" cy="78974"/>
            </a:xfrm>
            <a:custGeom>
              <a:avLst/>
              <a:gdLst/>
              <a:ahLst/>
              <a:cxnLst/>
              <a:rect l="l" t="t" r="r" b="b"/>
              <a:pathLst>
                <a:path w="3796" h="2196" extrusionOk="0">
                  <a:moveTo>
                    <a:pt x="2079" y="1"/>
                  </a:moveTo>
                  <a:cubicBezTo>
                    <a:pt x="1877" y="1"/>
                    <a:pt x="1660" y="36"/>
                    <a:pt x="1429" y="118"/>
                  </a:cubicBezTo>
                  <a:cubicBezTo>
                    <a:pt x="457" y="482"/>
                    <a:pt x="1" y="1972"/>
                    <a:pt x="214" y="2154"/>
                  </a:cubicBezTo>
                  <a:cubicBezTo>
                    <a:pt x="245" y="2183"/>
                    <a:pt x="278" y="2196"/>
                    <a:pt x="312" y="2196"/>
                  </a:cubicBezTo>
                  <a:cubicBezTo>
                    <a:pt x="601" y="2196"/>
                    <a:pt x="990" y="1241"/>
                    <a:pt x="1916" y="969"/>
                  </a:cubicBezTo>
                  <a:cubicBezTo>
                    <a:pt x="1995" y="953"/>
                    <a:pt x="2075" y="946"/>
                    <a:pt x="2154" y="946"/>
                  </a:cubicBezTo>
                  <a:cubicBezTo>
                    <a:pt x="2815" y="946"/>
                    <a:pt x="3435" y="1442"/>
                    <a:pt x="3670" y="1442"/>
                  </a:cubicBezTo>
                  <a:cubicBezTo>
                    <a:pt x="3729" y="1442"/>
                    <a:pt x="3764" y="1411"/>
                    <a:pt x="3770" y="1333"/>
                  </a:cubicBezTo>
                  <a:cubicBezTo>
                    <a:pt x="3795" y="1001"/>
                    <a:pt x="3153" y="1"/>
                    <a:pt x="2079" y="1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" name="Google Shape;634;p36"/>
            <p:cNvSpPr/>
            <p:nvPr/>
          </p:nvSpPr>
          <p:spPr>
            <a:xfrm>
              <a:off x="7366649" y="2308754"/>
              <a:ext cx="77751" cy="52937"/>
            </a:xfrm>
            <a:custGeom>
              <a:avLst/>
              <a:gdLst/>
              <a:ahLst/>
              <a:cxnLst/>
              <a:rect l="l" t="t" r="r" b="b"/>
              <a:pathLst>
                <a:path w="2162" h="1472" extrusionOk="0">
                  <a:moveTo>
                    <a:pt x="2021" y="1"/>
                  </a:moveTo>
                  <a:cubicBezTo>
                    <a:pt x="1902" y="1"/>
                    <a:pt x="1351" y="748"/>
                    <a:pt x="642" y="833"/>
                  </a:cubicBezTo>
                  <a:cubicBezTo>
                    <a:pt x="1" y="936"/>
                    <a:pt x="724" y="1472"/>
                    <a:pt x="1184" y="1472"/>
                  </a:cubicBezTo>
                  <a:cubicBezTo>
                    <a:pt x="1269" y="1472"/>
                    <a:pt x="1345" y="1453"/>
                    <a:pt x="1402" y="1411"/>
                  </a:cubicBezTo>
                  <a:cubicBezTo>
                    <a:pt x="1949" y="1076"/>
                    <a:pt x="2162" y="165"/>
                    <a:pt x="2040" y="13"/>
                  </a:cubicBezTo>
                  <a:cubicBezTo>
                    <a:pt x="2036" y="4"/>
                    <a:pt x="2030" y="1"/>
                    <a:pt x="2021" y="1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" name="Google Shape;635;p36"/>
            <p:cNvSpPr/>
            <p:nvPr/>
          </p:nvSpPr>
          <p:spPr>
            <a:xfrm>
              <a:off x="7352013" y="2298002"/>
              <a:ext cx="53045" cy="50419"/>
            </a:xfrm>
            <a:custGeom>
              <a:avLst/>
              <a:gdLst/>
              <a:ahLst/>
              <a:cxnLst/>
              <a:rect l="l" t="t" r="r" b="b"/>
              <a:pathLst>
                <a:path w="1475" h="1402" extrusionOk="0">
                  <a:moveTo>
                    <a:pt x="1217" y="1"/>
                  </a:moveTo>
                  <a:cubicBezTo>
                    <a:pt x="1118" y="1"/>
                    <a:pt x="900" y="781"/>
                    <a:pt x="380" y="1041"/>
                  </a:cubicBezTo>
                  <a:cubicBezTo>
                    <a:pt x="1" y="1241"/>
                    <a:pt x="344" y="1401"/>
                    <a:pt x="692" y="1401"/>
                  </a:cubicBezTo>
                  <a:cubicBezTo>
                    <a:pt x="874" y="1401"/>
                    <a:pt x="1057" y="1358"/>
                    <a:pt x="1140" y="1254"/>
                  </a:cubicBezTo>
                  <a:cubicBezTo>
                    <a:pt x="1475" y="828"/>
                    <a:pt x="1383" y="68"/>
                    <a:pt x="1231" y="8"/>
                  </a:cubicBezTo>
                  <a:cubicBezTo>
                    <a:pt x="1227" y="3"/>
                    <a:pt x="1222" y="1"/>
                    <a:pt x="1217" y="1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" name="Google Shape;636;p36"/>
            <p:cNvSpPr/>
            <p:nvPr/>
          </p:nvSpPr>
          <p:spPr>
            <a:xfrm>
              <a:off x="6925330" y="2322384"/>
              <a:ext cx="136514" cy="78290"/>
            </a:xfrm>
            <a:custGeom>
              <a:avLst/>
              <a:gdLst/>
              <a:ahLst/>
              <a:cxnLst/>
              <a:rect l="l" t="t" r="r" b="b"/>
              <a:pathLst>
                <a:path w="3796" h="2177" extrusionOk="0">
                  <a:moveTo>
                    <a:pt x="1725" y="1"/>
                  </a:moveTo>
                  <a:cubicBezTo>
                    <a:pt x="639" y="1"/>
                    <a:pt x="1" y="979"/>
                    <a:pt x="26" y="1336"/>
                  </a:cubicBezTo>
                  <a:cubicBezTo>
                    <a:pt x="32" y="1411"/>
                    <a:pt x="66" y="1442"/>
                    <a:pt x="124" y="1442"/>
                  </a:cubicBezTo>
                  <a:cubicBezTo>
                    <a:pt x="363" y="1442"/>
                    <a:pt x="1007" y="918"/>
                    <a:pt x="1679" y="918"/>
                  </a:cubicBezTo>
                  <a:cubicBezTo>
                    <a:pt x="1756" y="918"/>
                    <a:pt x="1833" y="925"/>
                    <a:pt x="1911" y="941"/>
                  </a:cubicBezTo>
                  <a:cubicBezTo>
                    <a:pt x="2853" y="1237"/>
                    <a:pt x="3223" y="2176"/>
                    <a:pt x="3506" y="2176"/>
                  </a:cubicBezTo>
                  <a:cubicBezTo>
                    <a:pt x="3543" y="2176"/>
                    <a:pt x="3578" y="2161"/>
                    <a:pt x="3613" y="2126"/>
                  </a:cubicBezTo>
                  <a:cubicBezTo>
                    <a:pt x="3795" y="1944"/>
                    <a:pt x="3339" y="454"/>
                    <a:pt x="2397" y="120"/>
                  </a:cubicBezTo>
                  <a:cubicBezTo>
                    <a:pt x="2158" y="37"/>
                    <a:pt x="1933" y="1"/>
                    <a:pt x="1725" y="1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" name="Google Shape;637;p36"/>
            <p:cNvSpPr/>
            <p:nvPr/>
          </p:nvSpPr>
          <p:spPr>
            <a:xfrm>
              <a:off x="6904401" y="2307639"/>
              <a:ext cx="79945" cy="52973"/>
            </a:xfrm>
            <a:custGeom>
              <a:avLst/>
              <a:gdLst/>
              <a:ahLst/>
              <a:cxnLst/>
              <a:rect l="l" t="t" r="r" b="b"/>
              <a:pathLst>
                <a:path w="2223" h="1473" extrusionOk="0">
                  <a:moveTo>
                    <a:pt x="178" y="1"/>
                  </a:moveTo>
                  <a:cubicBezTo>
                    <a:pt x="167" y="1"/>
                    <a:pt x="159" y="5"/>
                    <a:pt x="152" y="13"/>
                  </a:cubicBezTo>
                  <a:cubicBezTo>
                    <a:pt x="0" y="165"/>
                    <a:pt x="243" y="1016"/>
                    <a:pt x="821" y="1411"/>
                  </a:cubicBezTo>
                  <a:cubicBezTo>
                    <a:pt x="878" y="1454"/>
                    <a:pt x="954" y="1472"/>
                    <a:pt x="1039" y="1472"/>
                  </a:cubicBezTo>
                  <a:cubicBezTo>
                    <a:pt x="1499" y="1472"/>
                    <a:pt x="2222" y="936"/>
                    <a:pt x="1581" y="834"/>
                  </a:cubicBezTo>
                  <a:cubicBezTo>
                    <a:pt x="873" y="721"/>
                    <a:pt x="324" y="1"/>
                    <a:pt x="178" y="1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" name="Google Shape;638;p36"/>
            <p:cNvSpPr/>
            <p:nvPr/>
          </p:nvSpPr>
          <p:spPr>
            <a:xfrm>
              <a:off x="6944821" y="2296923"/>
              <a:ext cx="53440" cy="50132"/>
            </a:xfrm>
            <a:custGeom>
              <a:avLst/>
              <a:gdLst/>
              <a:ahLst/>
              <a:cxnLst/>
              <a:rect l="l" t="t" r="r" b="b"/>
              <a:pathLst>
                <a:path w="1486" h="1394" extrusionOk="0">
                  <a:moveTo>
                    <a:pt x="233" y="0"/>
                  </a:moveTo>
                  <a:cubicBezTo>
                    <a:pt x="226" y="0"/>
                    <a:pt x="220" y="3"/>
                    <a:pt x="214" y="7"/>
                  </a:cubicBezTo>
                  <a:cubicBezTo>
                    <a:pt x="62" y="68"/>
                    <a:pt x="1" y="797"/>
                    <a:pt x="335" y="1253"/>
                  </a:cubicBezTo>
                  <a:cubicBezTo>
                    <a:pt x="404" y="1352"/>
                    <a:pt x="570" y="1393"/>
                    <a:pt x="741" y="1393"/>
                  </a:cubicBezTo>
                  <a:cubicBezTo>
                    <a:pt x="1099" y="1393"/>
                    <a:pt x="1485" y="1216"/>
                    <a:pt x="1095" y="1010"/>
                  </a:cubicBezTo>
                  <a:cubicBezTo>
                    <a:pt x="547" y="779"/>
                    <a:pt x="355" y="0"/>
                    <a:pt x="233" y="0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9" name="Google Shape;639;p36"/>
            <p:cNvSpPr/>
            <p:nvPr/>
          </p:nvSpPr>
          <p:spPr>
            <a:xfrm>
              <a:off x="7428539" y="3624951"/>
              <a:ext cx="205490" cy="65668"/>
            </a:xfrm>
            <a:custGeom>
              <a:avLst/>
              <a:gdLst/>
              <a:ahLst/>
              <a:cxnLst/>
              <a:rect l="l" t="t" r="r" b="b"/>
              <a:pathLst>
                <a:path w="5714" h="1826" extrusionOk="0">
                  <a:moveTo>
                    <a:pt x="5254" y="1"/>
                  </a:moveTo>
                  <a:cubicBezTo>
                    <a:pt x="5231" y="1"/>
                    <a:pt x="5207" y="3"/>
                    <a:pt x="5183" y="9"/>
                  </a:cubicBezTo>
                  <a:cubicBezTo>
                    <a:pt x="4787" y="100"/>
                    <a:pt x="4392" y="374"/>
                    <a:pt x="4028" y="556"/>
                  </a:cubicBezTo>
                  <a:cubicBezTo>
                    <a:pt x="3632" y="708"/>
                    <a:pt x="3268" y="860"/>
                    <a:pt x="2842" y="951"/>
                  </a:cubicBezTo>
                  <a:cubicBezTo>
                    <a:pt x="2249" y="1078"/>
                    <a:pt x="1670" y="1132"/>
                    <a:pt x="1086" y="1132"/>
                  </a:cubicBezTo>
                  <a:cubicBezTo>
                    <a:pt x="832" y="1132"/>
                    <a:pt x="577" y="1121"/>
                    <a:pt x="319" y="1103"/>
                  </a:cubicBezTo>
                  <a:cubicBezTo>
                    <a:pt x="301" y="1099"/>
                    <a:pt x="285" y="1098"/>
                    <a:pt x="269" y="1098"/>
                  </a:cubicBezTo>
                  <a:cubicBezTo>
                    <a:pt x="13" y="1098"/>
                    <a:pt x="1" y="1532"/>
                    <a:pt x="258" y="1589"/>
                  </a:cubicBezTo>
                  <a:cubicBezTo>
                    <a:pt x="791" y="1749"/>
                    <a:pt x="1333" y="1826"/>
                    <a:pt x="1874" y="1826"/>
                  </a:cubicBezTo>
                  <a:cubicBezTo>
                    <a:pt x="2260" y="1826"/>
                    <a:pt x="2645" y="1787"/>
                    <a:pt x="3024" y="1711"/>
                  </a:cubicBezTo>
                  <a:cubicBezTo>
                    <a:pt x="3480" y="1589"/>
                    <a:pt x="3936" y="1468"/>
                    <a:pt x="4362" y="1285"/>
                  </a:cubicBezTo>
                  <a:cubicBezTo>
                    <a:pt x="4787" y="1103"/>
                    <a:pt x="5274" y="860"/>
                    <a:pt x="5547" y="495"/>
                  </a:cubicBezTo>
                  <a:cubicBezTo>
                    <a:pt x="5714" y="273"/>
                    <a:pt x="5501" y="1"/>
                    <a:pt x="52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0" name="Google Shape;640;p36"/>
            <p:cNvSpPr/>
            <p:nvPr/>
          </p:nvSpPr>
          <p:spPr>
            <a:xfrm>
              <a:off x="7399554" y="2416315"/>
              <a:ext cx="207719" cy="207719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888" y="0"/>
                  </a:moveTo>
                  <a:cubicBezTo>
                    <a:pt x="1277" y="0"/>
                    <a:pt x="1" y="1307"/>
                    <a:pt x="1" y="2888"/>
                  </a:cubicBezTo>
                  <a:cubicBezTo>
                    <a:pt x="1" y="4499"/>
                    <a:pt x="1277" y="5775"/>
                    <a:pt x="2888" y="5775"/>
                  </a:cubicBezTo>
                  <a:cubicBezTo>
                    <a:pt x="4469" y="5775"/>
                    <a:pt x="5776" y="4499"/>
                    <a:pt x="5776" y="2888"/>
                  </a:cubicBezTo>
                  <a:cubicBezTo>
                    <a:pt x="5776" y="1307"/>
                    <a:pt x="4469" y="0"/>
                    <a:pt x="28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1" name="Google Shape;641;p36"/>
            <p:cNvSpPr/>
            <p:nvPr/>
          </p:nvSpPr>
          <p:spPr>
            <a:xfrm>
              <a:off x="6865059" y="2468783"/>
              <a:ext cx="207719" cy="207719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888" y="0"/>
                  </a:moveTo>
                  <a:cubicBezTo>
                    <a:pt x="1307" y="0"/>
                    <a:pt x="0" y="1307"/>
                    <a:pt x="0" y="2888"/>
                  </a:cubicBezTo>
                  <a:cubicBezTo>
                    <a:pt x="0" y="4468"/>
                    <a:pt x="1307" y="5775"/>
                    <a:pt x="2888" y="5775"/>
                  </a:cubicBezTo>
                  <a:cubicBezTo>
                    <a:pt x="4468" y="5775"/>
                    <a:pt x="5775" y="4468"/>
                    <a:pt x="5775" y="2888"/>
                  </a:cubicBezTo>
                  <a:cubicBezTo>
                    <a:pt x="5775" y="1307"/>
                    <a:pt x="4468" y="0"/>
                    <a:pt x="28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42" name="Google Shape;642;p36"/>
          <p:cNvSpPr/>
          <p:nvPr/>
        </p:nvSpPr>
        <p:spPr>
          <a:xfrm>
            <a:off x="3511500" y="4782375"/>
            <a:ext cx="91800" cy="91800"/>
          </a:xfrm>
          <a:prstGeom prst="ellipse">
            <a:avLst/>
          </a:prstGeom>
          <a:solidFill>
            <a:srgbClr val="F6E4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04BE87-216F-46E5-A6E5-46F851808BF0}"/>
              </a:ext>
            </a:extLst>
          </p:cNvPr>
          <p:cNvSpPr txBox="1"/>
          <p:nvPr/>
        </p:nvSpPr>
        <p:spPr>
          <a:xfrm>
            <a:off x="362826" y="498925"/>
            <a:ext cx="6020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Thứ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     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ngày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   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tháng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   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năm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3CC4F0-A1CD-4EDC-A537-32FB16B174C8}"/>
              </a:ext>
            </a:extLst>
          </p:cNvPr>
          <p:cNvSpPr txBox="1"/>
          <p:nvPr/>
        </p:nvSpPr>
        <p:spPr>
          <a:xfrm>
            <a:off x="851669" y="1239556"/>
            <a:ext cx="4545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Tập</a:t>
            </a:r>
            <a:r>
              <a:rPr lang="en-US" sz="36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đọc</a:t>
            </a:r>
            <a:r>
              <a:rPr lang="en-US" sz="3600" b="1" dirty="0">
                <a:latin typeface="HP001 5H" panose="020B0603050302020204" pitchFamily="34" charset="0"/>
                <a:cs typeface="HP001 5H" panose="020B0603050302020204" pitchFamily="34" charset="0"/>
              </a:rPr>
              <a:t> – </a:t>
            </a:r>
            <a:r>
              <a:rPr lang="en-US" sz="36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kể</a:t>
            </a:r>
            <a:r>
              <a:rPr lang="en-US" sz="36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chuyện</a:t>
            </a:r>
            <a:endParaRPr lang="en-US" sz="3600" b="1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06AE82-9CD4-4EFB-B416-5511EB8F5111}"/>
              </a:ext>
            </a:extLst>
          </p:cNvPr>
          <p:cNvSpPr txBox="1"/>
          <p:nvPr/>
        </p:nvSpPr>
        <p:spPr>
          <a:xfrm>
            <a:off x="574581" y="2424324"/>
            <a:ext cx="52477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6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ảo</a:t>
            </a:r>
            <a:r>
              <a:rPr lang="en-US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6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thuật</a:t>
            </a:r>
            <a:endParaRPr lang="en-US" sz="6000" b="1" dirty="0">
              <a:solidFill>
                <a:schemeClr val="tx1">
                  <a:lumMod val="50000"/>
                  <a:lumOff val="50000"/>
                </a:schemeClr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43CCBE-453B-4EBC-86FD-B80C1EB56550}"/>
              </a:ext>
            </a:extLst>
          </p:cNvPr>
          <p:cNvSpPr txBox="1"/>
          <p:nvPr/>
        </p:nvSpPr>
        <p:spPr>
          <a:xfrm>
            <a:off x="2191714" y="155257"/>
            <a:ext cx="5247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ảo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thuật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pic>
        <p:nvPicPr>
          <p:cNvPr id="8" name="Picture 2" descr="ao thuat 1">
            <a:extLst>
              <a:ext uri="{FF2B5EF4-FFF2-40B4-BE49-F238E27FC236}">
                <a16:creationId xmlns:a16="http://schemas.microsoft.com/office/drawing/2014/main" id="{C4FB5445-91FD-4EC0-A32E-B949D3DDA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867" y="1567885"/>
            <a:ext cx="3784599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3CB098-96E8-4A99-B1E0-1CABE4FADFF8}"/>
              </a:ext>
            </a:extLst>
          </p:cNvPr>
          <p:cNvSpPr txBox="1"/>
          <p:nvPr/>
        </p:nvSpPr>
        <p:spPr>
          <a:xfrm>
            <a:off x="643467" y="728133"/>
            <a:ext cx="7247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Đọc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với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giọng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chậm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rãi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buồn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07893A-C02C-4488-B2CB-0A823083612D}"/>
              </a:ext>
            </a:extLst>
          </p:cNvPr>
          <p:cNvSpPr txBox="1"/>
          <p:nvPr/>
        </p:nvSpPr>
        <p:spPr>
          <a:xfrm>
            <a:off x="330200" y="1436019"/>
            <a:ext cx="4572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3038" algn="just"/>
            <a:r>
              <a:rPr lang="vi-VN" sz="2400" b="1" i="0" dirty="0">
                <a:solidFill>
                  <a:srgbClr val="333333"/>
                </a:solidFill>
                <a:effectLst/>
                <a:latin typeface="+mj-lt"/>
              </a:rPr>
              <a:t>2.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Tình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cờ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trong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ra ga mua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sữa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, hai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gặp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ảo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thuật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giúp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mang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những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đồ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đạc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lỉnh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kỉnh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rạp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xiếc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Biết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hai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thích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xem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ảo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thuật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bảo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chờ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lát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. Nhưng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em Xô-phi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đã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về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ngay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vì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nhớ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lời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dặn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không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được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làm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phiền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người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khác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en-US" sz="2400" b="0" i="0" dirty="0">
              <a:solidFill>
                <a:srgbClr val="333333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80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43CCBE-453B-4EBC-86FD-B80C1EB56550}"/>
              </a:ext>
            </a:extLst>
          </p:cNvPr>
          <p:cNvSpPr txBox="1"/>
          <p:nvPr/>
        </p:nvSpPr>
        <p:spPr>
          <a:xfrm>
            <a:off x="2191714" y="155257"/>
            <a:ext cx="5247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ảo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thuật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pic>
        <p:nvPicPr>
          <p:cNvPr id="8" name="Picture 2" descr="ao thuat 1">
            <a:extLst>
              <a:ext uri="{FF2B5EF4-FFF2-40B4-BE49-F238E27FC236}">
                <a16:creationId xmlns:a16="http://schemas.microsoft.com/office/drawing/2014/main" id="{C4FB5445-91FD-4EC0-A32E-B949D3DDA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867" y="1567885"/>
            <a:ext cx="3784599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3CB098-96E8-4A99-B1E0-1CABE4FADFF8}"/>
              </a:ext>
            </a:extLst>
          </p:cNvPr>
          <p:cNvSpPr txBox="1"/>
          <p:nvPr/>
        </p:nvSpPr>
        <p:spPr>
          <a:xfrm>
            <a:off x="643467" y="728133"/>
            <a:ext cx="7247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Đọc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với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giọng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đầy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thân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mật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262352-D97C-4CB5-BF26-C42306F113DD}"/>
              </a:ext>
            </a:extLst>
          </p:cNvPr>
          <p:cNvSpPr txBox="1"/>
          <p:nvPr/>
        </p:nvSpPr>
        <p:spPr>
          <a:xfrm>
            <a:off x="243583" y="1707346"/>
            <a:ext cx="45720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3038" algn="just"/>
            <a:r>
              <a:rPr lang="vi-VN" sz="2800" b="1" i="0" dirty="0">
                <a:solidFill>
                  <a:srgbClr val="333333"/>
                </a:solidFill>
                <a:effectLst/>
                <a:latin typeface="+mj-lt"/>
              </a:rPr>
              <a:t>3.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Thế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rồi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chẳng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biết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hỏi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thăm ai,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buổi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tối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hôm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ấy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tìm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tới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đó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đang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chuẩn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bị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bữa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tối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Bước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vào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nói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:</a:t>
            </a:r>
            <a:endParaRPr lang="en-US" sz="2800" b="0" i="0" dirty="0">
              <a:solidFill>
                <a:srgbClr val="333333"/>
              </a:solidFill>
              <a:effectLst/>
              <a:latin typeface="+mj-lt"/>
            </a:endParaRPr>
          </a:p>
          <a:p>
            <a:pPr indent="396875" algn="just"/>
            <a:r>
              <a:rPr lang="en-US" sz="2800" b="0" i="0" dirty="0">
                <a:solidFill>
                  <a:srgbClr val="333333"/>
                </a:solidFill>
                <a:effectLst/>
                <a:latin typeface="+mj-lt"/>
              </a:rPr>
              <a:t>- 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Tôi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để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cảm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ơn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con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cháu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rất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ngoan.</a:t>
            </a:r>
            <a:endParaRPr lang="en-US" sz="2800" dirty="0">
              <a:solidFill>
                <a:srgbClr val="33333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721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43CCBE-453B-4EBC-86FD-B80C1EB56550}"/>
              </a:ext>
            </a:extLst>
          </p:cNvPr>
          <p:cNvSpPr txBox="1"/>
          <p:nvPr/>
        </p:nvSpPr>
        <p:spPr>
          <a:xfrm>
            <a:off x="2191714" y="155257"/>
            <a:ext cx="5247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ảo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thuật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pic>
        <p:nvPicPr>
          <p:cNvPr id="8" name="Picture 2" descr="ao thuat 1">
            <a:extLst>
              <a:ext uri="{FF2B5EF4-FFF2-40B4-BE49-F238E27FC236}">
                <a16:creationId xmlns:a16="http://schemas.microsoft.com/office/drawing/2014/main" id="{C4FB5445-91FD-4EC0-A32E-B949D3DDA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867" y="1567885"/>
            <a:ext cx="3784599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3CB098-96E8-4A99-B1E0-1CABE4FADFF8}"/>
              </a:ext>
            </a:extLst>
          </p:cNvPr>
          <p:cNvSpPr txBox="1"/>
          <p:nvPr/>
        </p:nvSpPr>
        <p:spPr>
          <a:xfrm>
            <a:off x="567267" y="702733"/>
            <a:ext cx="8136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Đọc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nhanh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hơn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với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trạng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thái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bất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ngờ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316F37-445D-4EEE-92E8-D90A89FCAE04}"/>
              </a:ext>
            </a:extLst>
          </p:cNvPr>
          <p:cNvSpPr txBox="1"/>
          <p:nvPr/>
        </p:nvSpPr>
        <p:spPr>
          <a:xfrm>
            <a:off x="243583" y="1556087"/>
            <a:ext cx="487028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3038" algn="just"/>
            <a:r>
              <a:rPr lang="vi-VN" sz="2000" b="1" i="0" dirty="0">
                <a:solidFill>
                  <a:srgbClr val="333333"/>
                </a:solidFill>
                <a:effectLst/>
                <a:latin typeface="+mj-lt"/>
              </a:rPr>
              <a:t>4.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mời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uống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trà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nhận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lời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. Nhưng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từ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ngồi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vào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bàn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cả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cứ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chứng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kiến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hết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bất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ngờ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này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bất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ngờ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khác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. Xô-phi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lấy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cái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bánh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đặt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vào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đĩa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lại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thành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hai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cái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. Khi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mở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nắp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lọ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đường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có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hàng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mét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dải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băng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đỏ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, xanh ,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vàng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bắn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ra.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Còn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Mác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đang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ngồi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bỗng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cảm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thấy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có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khối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nóng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mềm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trên chân.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Hóa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ra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đó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là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thỏ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trắng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mắt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hồng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en-US" sz="2000" b="0" i="0" dirty="0">
              <a:solidFill>
                <a:srgbClr val="333333"/>
              </a:solidFill>
              <a:effectLst/>
              <a:latin typeface="+mj-lt"/>
            </a:endParaRPr>
          </a:p>
          <a:p>
            <a:pPr indent="173038" algn="just"/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Hai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thán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phục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nhìn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Đúng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là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ảo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thuật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đại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tài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79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4" name="Google Shape;674;p39"/>
          <p:cNvGrpSpPr/>
          <p:nvPr/>
        </p:nvGrpSpPr>
        <p:grpSpPr>
          <a:xfrm rot="-975612">
            <a:off x="7452454" y="4452666"/>
            <a:ext cx="474595" cy="359141"/>
            <a:chOff x="2322102" y="3096168"/>
            <a:chExt cx="474595" cy="359141"/>
          </a:xfrm>
        </p:grpSpPr>
        <p:sp>
          <p:nvSpPr>
            <p:cNvPr id="675" name="Google Shape;675;p39"/>
            <p:cNvSpPr/>
            <p:nvPr/>
          </p:nvSpPr>
          <p:spPr>
            <a:xfrm>
              <a:off x="2322102" y="3098152"/>
              <a:ext cx="195018" cy="355183"/>
            </a:xfrm>
            <a:custGeom>
              <a:avLst/>
              <a:gdLst/>
              <a:ahLst/>
              <a:cxnLst/>
              <a:rect l="l" t="t" r="r" b="b"/>
              <a:pathLst>
                <a:path w="16506" h="30062" extrusionOk="0">
                  <a:moveTo>
                    <a:pt x="15716" y="1"/>
                  </a:moveTo>
                  <a:cubicBezTo>
                    <a:pt x="15716" y="1"/>
                    <a:pt x="11855" y="122"/>
                    <a:pt x="7995" y="426"/>
                  </a:cubicBezTo>
                  <a:cubicBezTo>
                    <a:pt x="4013" y="761"/>
                    <a:pt x="1" y="1429"/>
                    <a:pt x="1" y="1429"/>
                  </a:cubicBezTo>
                  <a:lnTo>
                    <a:pt x="913" y="6232"/>
                  </a:lnTo>
                  <a:cubicBezTo>
                    <a:pt x="913" y="6232"/>
                    <a:pt x="3132" y="5897"/>
                    <a:pt x="5959" y="5563"/>
                  </a:cubicBezTo>
                  <a:lnTo>
                    <a:pt x="5959" y="5563"/>
                  </a:lnTo>
                  <a:cubicBezTo>
                    <a:pt x="5715" y="10457"/>
                    <a:pt x="5685" y="12341"/>
                    <a:pt x="5685" y="15746"/>
                  </a:cubicBezTo>
                  <a:cubicBezTo>
                    <a:pt x="5685" y="20396"/>
                    <a:pt x="5837" y="25229"/>
                    <a:pt x="6111" y="29606"/>
                  </a:cubicBezTo>
                  <a:lnTo>
                    <a:pt x="11278" y="30062"/>
                  </a:lnTo>
                  <a:cubicBezTo>
                    <a:pt x="11187" y="25411"/>
                    <a:pt x="11126" y="20670"/>
                    <a:pt x="11126" y="15746"/>
                  </a:cubicBezTo>
                  <a:cubicBezTo>
                    <a:pt x="11126" y="11885"/>
                    <a:pt x="11247" y="8937"/>
                    <a:pt x="11399" y="4986"/>
                  </a:cubicBezTo>
                  <a:cubicBezTo>
                    <a:pt x="14226" y="4712"/>
                    <a:pt x="16506" y="4590"/>
                    <a:pt x="16506" y="4590"/>
                  </a:cubicBezTo>
                  <a:lnTo>
                    <a:pt x="15716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9"/>
            <p:cNvSpPr/>
            <p:nvPr/>
          </p:nvSpPr>
          <p:spPr>
            <a:xfrm>
              <a:off x="2555352" y="3096168"/>
              <a:ext cx="241345" cy="359141"/>
            </a:xfrm>
            <a:custGeom>
              <a:avLst/>
              <a:gdLst/>
              <a:ahLst/>
              <a:cxnLst/>
              <a:rect l="l" t="t" r="r" b="b"/>
              <a:pathLst>
                <a:path w="20427" h="30397" extrusionOk="0">
                  <a:moveTo>
                    <a:pt x="10791" y="5411"/>
                  </a:moveTo>
                  <a:lnTo>
                    <a:pt x="12858" y="18086"/>
                  </a:lnTo>
                  <a:lnTo>
                    <a:pt x="8208" y="18238"/>
                  </a:lnTo>
                  <a:lnTo>
                    <a:pt x="8208" y="18238"/>
                  </a:lnTo>
                  <a:lnTo>
                    <a:pt x="10791" y="5411"/>
                  </a:lnTo>
                  <a:close/>
                  <a:moveTo>
                    <a:pt x="7387" y="1"/>
                  </a:moveTo>
                  <a:lnTo>
                    <a:pt x="1" y="29910"/>
                  </a:lnTo>
                  <a:lnTo>
                    <a:pt x="5776" y="30397"/>
                  </a:lnTo>
                  <a:lnTo>
                    <a:pt x="7357" y="22646"/>
                  </a:lnTo>
                  <a:lnTo>
                    <a:pt x="13497" y="22372"/>
                  </a:lnTo>
                  <a:lnTo>
                    <a:pt x="14439" y="28117"/>
                  </a:lnTo>
                  <a:lnTo>
                    <a:pt x="20427" y="28603"/>
                  </a:lnTo>
                  <a:lnTo>
                    <a:pt x="20427" y="28603"/>
                  </a:lnTo>
                  <a:lnTo>
                    <a:pt x="15016" y="639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" name="Google Shape;677;p39"/>
          <p:cNvGrpSpPr/>
          <p:nvPr/>
        </p:nvGrpSpPr>
        <p:grpSpPr>
          <a:xfrm rot="-1882352">
            <a:off x="274093" y="257758"/>
            <a:ext cx="496035" cy="351236"/>
            <a:chOff x="7731611" y="1316593"/>
            <a:chExt cx="496036" cy="351236"/>
          </a:xfrm>
        </p:grpSpPr>
        <p:sp>
          <p:nvSpPr>
            <p:cNvPr id="678" name="Google Shape;678;p39"/>
            <p:cNvSpPr/>
            <p:nvPr/>
          </p:nvSpPr>
          <p:spPr>
            <a:xfrm>
              <a:off x="7731611" y="1317491"/>
              <a:ext cx="208310" cy="349440"/>
            </a:xfrm>
            <a:custGeom>
              <a:avLst/>
              <a:gdLst/>
              <a:ahLst/>
              <a:cxnLst/>
              <a:rect l="l" t="t" r="r" b="b"/>
              <a:pathLst>
                <a:path w="17631" h="29576" extrusionOk="0">
                  <a:moveTo>
                    <a:pt x="7782" y="4955"/>
                  </a:moveTo>
                  <a:cubicBezTo>
                    <a:pt x="10183" y="4955"/>
                    <a:pt x="12311" y="8603"/>
                    <a:pt x="12311" y="13892"/>
                  </a:cubicBezTo>
                  <a:cubicBezTo>
                    <a:pt x="12311" y="19272"/>
                    <a:pt x="9089" y="24530"/>
                    <a:pt x="6657" y="24530"/>
                  </a:cubicBezTo>
                  <a:cubicBezTo>
                    <a:pt x="6293" y="24530"/>
                    <a:pt x="5989" y="24439"/>
                    <a:pt x="5806" y="24196"/>
                  </a:cubicBezTo>
                  <a:cubicBezTo>
                    <a:pt x="5989" y="21187"/>
                    <a:pt x="6080" y="17873"/>
                    <a:pt x="6080" y="14560"/>
                  </a:cubicBezTo>
                  <a:cubicBezTo>
                    <a:pt x="6080" y="11490"/>
                    <a:pt x="5989" y="8329"/>
                    <a:pt x="5928" y="5290"/>
                  </a:cubicBezTo>
                  <a:cubicBezTo>
                    <a:pt x="6597" y="5046"/>
                    <a:pt x="7174" y="4955"/>
                    <a:pt x="7782" y="4955"/>
                  </a:cubicBezTo>
                  <a:close/>
                  <a:moveTo>
                    <a:pt x="7569" y="1"/>
                  </a:moveTo>
                  <a:cubicBezTo>
                    <a:pt x="5229" y="1"/>
                    <a:pt x="2584" y="578"/>
                    <a:pt x="183" y="1460"/>
                  </a:cubicBezTo>
                  <a:cubicBezTo>
                    <a:pt x="426" y="5381"/>
                    <a:pt x="578" y="9089"/>
                    <a:pt x="578" y="13466"/>
                  </a:cubicBezTo>
                  <a:cubicBezTo>
                    <a:pt x="578" y="18269"/>
                    <a:pt x="335" y="23922"/>
                    <a:pt x="1" y="28998"/>
                  </a:cubicBezTo>
                  <a:cubicBezTo>
                    <a:pt x="1733" y="29211"/>
                    <a:pt x="5229" y="29576"/>
                    <a:pt x="5624" y="29576"/>
                  </a:cubicBezTo>
                  <a:cubicBezTo>
                    <a:pt x="13436" y="29576"/>
                    <a:pt x="17630" y="21065"/>
                    <a:pt x="17630" y="13010"/>
                  </a:cubicBezTo>
                  <a:cubicBezTo>
                    <a:pt x="17630" y="6323"/>
                    <a:pt x="14347" y="1"/>
                    <a:pt x="756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9"/>
            <p:cNvSpPr/>
            <p:nvPr/>
          </p:nvSpPr>
          <p:spPr>
            <a:xfrm>
              <a:off x="8011444" y="1316593"/>
              <a:ext cx="216203" cy="351236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0" name="Google Shape;680;p39"/>
          <p:cNvSpPr/>
          <p:nvPr/>
        </p:nvSpPr>
        <p:spPr>
          <a:xfrm>
            <a:off x="7881071" y="2685153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1" name="Google Shape;681;p39"/>
          <p:cNvGrpSpPr/>
          <p:nvPr/>
        </p:nvGrpSpPr>
        <p:grpSpPr>
          <a:xfrm rot="1703540">
            <a:off x="285687" y="4645527"/>
            <a:ext cx="360765" cy="372061"/>
            <a:chOff x="5593472" y="1340072"/>
            <a:chExt cx="360770" cy="372066"/>
          </a:xfrm>
        </p:grpSpPr>
        <p:sp>
          <p:nvSpPr>
            <p:cNvPr id="682" name="Google Shape;682;p39"/>
            <p:cNvSpPr/>
            <p:nvPr/>
          </p:nvSpPr>
          <p:spPr>
            <a:xfrm>
              <a:off x="5593472" y="1340072"/>
              <a:ext cx="228053" cy="372066"/>
            </a:xfrm>
            <a:custGeom>
              <a:avLst/>
              <a:gdLst/>
              <a:ahLst/>
              <a:cxnLst/>
              <a:rect l="l" t="t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9"/>
            <p:cNvSpPr/>
            <p:nvPr/>
          </p:nvSpPr>
          <p:spPr>
            <a:xfrm>
              <a:off x="5882041" y="1356385"/>
              <a:ext cx="72201" cy="35554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4" name="Google Shape;684;p39"/>
          <p:cNvSpPr/>
          <p:nvPr/>
        </p:nvSpPr>
        <p:spPr>
          <a:xfrm>
            <a:off x="667313" y="29307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9"/>
          <p:cNvSpPr/>
          <p:nvPr/>
        </p:nvSpPr>
        <p:spPr>
          <a:xfrm>
            <a:off x="5915288" y="53950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6" name="Google Shape;686;p39"/>
          <p:cNvGrpSpPr/>
          <p:nvPr/>
        </p:nvGrpSpPr>
        <p:grpSpPr>
          <a:xfrm rot="-1003568">
            <a:off x="8010924" y="689458"/>
            <a:ext cx="413552" cy="360219"/>
            <a:chOff x="4270476" y="488814"/>
            <a:chExt cx="413548" cy="360216"/>
          </a:xfrm>
        </p:grpSpPr>
        <p:sp>
          <p:nvSpPr>
            <p:cNvPr id="687" name="Google Shape;687;p39"/>
            <p:cNvSpPr/>
            <p:nvPr/>
          </p:nvSpPr>
          <p:spPr>
            <a:xfrm>
              <a:off x="4270476" y="488814"/>
              <a:ext cx="199685" cy="360216"/>
            </a:xfrm>
            <a:custGeom>
              <a:avLst/>
              <a:gdLst/>
              <a:ahLst/>
              <a:cxnLst/>
              <a:rect l="l" t="t" r="r" b="b"/>
              <a:pathLst>
                <a:path w="16901" h="30488" extrusionOk="0">
                  <a:moveTo>
                    <a:pt x="7599" y="4864"/>
                  </a:moveTo>
                  <a:cubicBezTo>
                    <a:pt x="9393" y="4864"/>
                    <a:pt x="11277" y="6718"/>
                    <a:pt x="11277" y="9758"/>
                  </a:cubicBezTo>
                  <a:cubicBezTo>
                    <a:pt x="11277" y="12645"/>
                    <a:pt x="9119" y="15229"/>
                    <a:pt x="5654" y="16354"/>
                  </a:cubicBezTo>
                  <a:cubicBezTo>
                    <a:pt x="5684" y="12584"/>
                    <a:pt x="5776" y="8907"/>
                    <a:pt x="5897" y="5046"/>
                  </a:cubicBezTo>
                  <a:cubicBezTo>
                    <a:pt x="6444" y="4986"/>
                    <a:pt x="6961" y="4864"/>
                    <a:pt x="7599" y="4864"/>
                  </a:cubicBezTo>
                  <a:close/>
                  <a:moveTo>
                    <a:pt x="7599" y="1"/>
                  </a:moveTo>
                  <a:cubicBezTo>
                    <a:pt x="5198" y="1"/>
                    <a:pt x="2766" y="426"/>
                    <a:pt x="396" y="1308"/>
                  </a:cubicBezTo>
                  <a:cubicBezTo>
                    <a:pt x="152" y="7873"/>
                    <a:pt x="0" y="13770"/>
                    <a:pt x="0" y="20031"/>
                  </a:cubicBezTo>
                  <a:cubicBezTo>
                    <a:pt x="0" y="23132"/>
                    <a:pt x="31" y="26475"/>
                    <a:pt x="152" y="29971"/>
                  </a:cubicBezTo>
                  <a:lnTo>
                    <a:pt x="5745" y="30487"/>
                  </a:lnTo>
                  <a:cubicBezTo>
                    <a:pt x="5654" y="27205"/>
                    <a:pt x="5624" y="23952"/>
                    <a:pt x="5624" y="20974"/>
                  </a:cubicBezTo>
                  <a:cubicBezTo>
                    <a:pt x="12067" y="19180"/>
                    <a:pt x="16900" y="15077"/>
                    <a:pt x="16900" y="9727"/>
                  </a:cubicBezTo>
                  <a:cubicBezTo>
                    <a:pt x="16900" y="3648"/>
                    <a:pt x="12037" y="1"/>
                    <a:pt x="759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9"/>
            <p:cNvSpPr/>
            <p:nvPr/>
          </p:nvSpPr>
          <p:spPr>
            <a:xfrm>
              <a:off x="4509481" y="494930"/>
              <a:ext cx="174543" cy="344419"/>
            </a:xfrm>
            <a:custGeom>
              <a:avLst/>
              <a:gdLst/>
              <a:ahLst/>
              <a:cxnLst/>
              <a:rect l="l" t="t" r="r" b="b"/>
              <a:pathLst>
                <a:path w="14773" h="29151" extrusionOk="0">
                  <a:moveTo>
                    <a:pt x="14439" y="1"/>
                  </a:moveTo>
                  <a:cubicBezTo>
                    <a:pt x="10974" y="1"/>
                    <a:pt x="6323" y="183"/>
                    <a:pt x="639" y="1065"/>
                  </a:cubicBezTo>
                  <a:cubicBezTo>
                    <a:pt x="335" y="5745"/>
                    <a:pt x="1" y="13253"/>
                    <a:pt x="1" y="18116"/>
                  </a:cubicBezTo>
                  <a:cubicBezTo>
                    <a:pt x="1" y="22038"/>
                    <a:pt x="61" y="25290"/>
                    <a:pt x="153" y="28573"/>
                  </a:cubicBezTo>
                  <a:lnTo>
                    <a:pt x="6475" y="29150"/>
                  </a:lnTo>
                  <a:cubicBezTo>
                    <a:pt x="10335" y="29150"/>
                    <a:pt x="12858" y="28421"/>
                    <a:pt x="14773" y="27539"/>
                  </a:cubicBezTo>
                  <a:lnTo>
                    <a:pt x="14135" y="22980"/>
                  </a:lnTo>
                  <a:cubicBezTo>
                    <a:pt x="11764" y="23436"/>
                    <a:pt x="8755" y="23983"/>
                    <a:pt x="5533" y="24226"/>
                  </a:cubicBezTo>
                  <a:cubicBezTo>
                    <a:pt x="5502" y="22038"/>
                    <a:pt x="5502" y="19971"/>
                    <a:pt x="5502" y="17083"/>
                  </a:cubicBezTo>
                  <a:cubicBezTo>
                    <a:pt x="7904" y="16870"/>
                    <a:pt x="11399" y="16536"/>
                    <a:pt x="13770" y="16475"/>
                  </a:cubicBezTo>
                  <a:lnTo>
                    <a:pt x="12980" y="11977"/>
                  </a:lnTo>
                  <a:cubicBezTo>
                    <a:pt x="10335" y="12007"/>
                    <a:pt x="8056" y="12129"/>
                    <a:pt x="5563" y="12493"/>
                  </a:cubicBezTo>
                  <a:cubicBezTo>
                    <a:pt x="5624" y="10183"/>
                    <a:pt x="5685" y="7752"/>
                    <a:pt x="5776" y="5381"/>
                  </a:cubicBezTo>
                  <a:cubicBezTo>
                    <a:pt x="8603" y="5168"/>
                    <a:pt x="11703" y="5077"/>
                    <a:pt x="14439" y="5077"/>
                  </a:cubicBezTo>
                  <a:lnTo>
                    <a:pt x="14439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9" name="Google Shape;689;p39"/>
          <p:cNvSpPr/>
          <p:nvPr/>
        </p:nvSpPr>
        <p:spPr>
          <a:xfrm>
            <a:off x="3666788" y="4430108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432D48-DB59-4B55-81F3-9444CA185A70}"/>
              </a:ext>
            </a:extLst>
          </p:cNvPr>
          <p:cNvSpPr txBox="1"/>
          <p:nvPr/>
        </p:nvSpPr>
        <p:spPr>
          <a:xfrm>
            <a:off x="1716887" y="402450"/>
            <a:ext cx="5710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+mj-lt"/>
              </a:rPr>
              <a:t>Luyện</a:t>
            </a:r>
            <a:r>
              <a:rPr lang="en-US" sz="4800" b="1" dirty="0">
                <a:latin typeface="+mj-lt"/>
              </a:rPr>
              <a:t> </a:t>
            </a:r>
            <a:r>
              <a:rPr lang="en-US" sz="4800" b="1" dirty="0" err="1">
                <a:latin typeface="+mj-lt"/>
              </a:rPr>
              <a:t>những</a:t>
            </a:r>
            <a:r>
              <a:rPr lang="en-US" sz="4800" b="1" dirty="0">
                <a:latin typeface="+mj-lt"/>
              </a:rPr>
              <a:t> </a:t>
            </a:r>
            <a:r>
              <a:rPr lang="en-US" sz="4800" b="1" dirty="0" err="1">
                <a:latin typeface="+mj-lt"/>
              </a:rPr>
              <a:t>từ</a:t>
            </a:r>
            <a:r>
              <a:rPr lang="en-US" sz="4800" b="1" dirty="0">
                <a:latin typeface="+mj-lt"/>
              </a:rPr>
              <a:t> </a:t>
            </a:r>
            <a:r>
              <a:rPr lang="en-US" sz="4800" b="1" dirty="0" err="1">
                <a:latin typeface="+mj-lt"/>
              </a:rPr>
              <a:t>khó</a:t>
            </a:r>
            <a:endParaRPr lang="en-US" sz="4800" b="1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B0A26B-E89D-46A4-93FC-49DEBAD6E693}"/>
              </a:ext>
            </a:extLst>
          </p:cNvPr>
          <p:cNvSpPr txBox="1"/>
          <p:nvPr/>
        </p:nvSpPr>
        <p:spPr>
          <a:xfrm>
            <a:off x="1691900" y="1727200"/>
            <a:ext cx="2269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+mj-lt"/>
              </a:rPr>
              <a:t>Xô</a:t>
            </a:r>
            <a:r>
              <a:rPr lang="en-US" sz="4000" dirty="0">
                <a:latin typeface="+mj-lt"/>
              </a:rPr>
              <a:t> – phi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F8EC0D8-0A84-4BF9-9D0E-C78176BB5114}"/>
              </a:ext>
            </a:extLst>
          </p:cNvPr>
          <p:cNvSpPr txBox="1"/>
          <p:nvPr/>
        </p:nvSpPr>
        <p:spPr>
          <a:xfrm>
            <a:off x="1691900" y="2473315"/>
            <a:ext cx="2269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+mj-lt"/>
              </a:rPr>
              <a:t>Ảo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thuật</a:t>
            </a:r>
            <a:endParaRPr lang="en-US" sz="4000" dirty="0"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38E6D7-CC05-43F2-952D-F46FB78F9A72}"/>
              </a:ext>
            </a:extLst>
          </p:cNvPr>
          <p:cNvSpPr txBox="1"/>
          <p:nvPr/>
        </p:nvSpPr>
        <p:spPr>
          <a:xfrm>
            <a:off x="1691900" y="3219430"/>
            <a:ext cx="2269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+mj-lt"/>
              </a:rPr>
              <a:t>Một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lát</a:t>
            </a:r>
            <a:endParaRPr lang="en-US" sz="4000" dirty="0"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E191FBF-F420-4532-A88B-F2611F27AE64}"/>
              </a:ext>
            </a:extLst>
          </p:cNvPr>
          <p:cNvSpPr txBox="1"/>
          <p:nvPr/>
        </p:nvSpPr>
        <p:spPr>
          <a:xfrm>
            <a:off x="4906025" y="1744628"/>
            <a:ext cx="2269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+mj-lt"/>
              </a:rPr>
              <a:t>Biểu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diễn</a:t>
            </a:r>
            <a:endParaRPr lang="en-US" sz="4000" dirty="0">
              <a:latin typeface="+mj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12E81A1-D65A-4CC8-962F-6789BAF60609}"/>
              </a:ext>
            </a:extLst>
          </p:cNvPr>
          <p:cNvSpPr txBox="1"/>
          <p:nvPr/>
        </p:nvSpPr>
        <p:spPr>
          <a:xfrm>
            <a:off x="4907266" y="2472323"/>
            <a:ext cx="2269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+mj-lt"/>
              </a:rPr>
              <a:t>Lỉnh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kỉnh</a:t>
            </a:r>
            <a:endParaRPr lang="en-US" sz="4000" dirty="0"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2D9E0DF-2ADB-4EA3-A508-1FA55CEC5C2E}"/>
              </a:ext>
            </a:extLst>
          </p:cNvPr>
          <p:cNvSpPr txBox="1"/>
          <p:nvPr/>
        </p:nvSpPr>
        <p:spPr>
          <a:xfrm>
            <a:off x="4908507" y="3200018"/>
            <a:ext cx="2269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+mj-lt"/>
              </a:rPr>
              <a:t>Rạp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xiếc</a:t>
            </a:r>
            <a:endParaRPr lang="en-US" sz="4000" dirty="0">
              <a:latin typeface="+mj-lt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FC03140-7C03-4F06-AC60-2E2A85AC4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316" y="2584493"/>
            <a:ext cx="2850368" cy="285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3ED5F5FA-127C-4052-9FC8-372BB7132A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213" y1="41494" x2="48582" y2="458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19" t="14696" r="34147" b="34977"/>
          <a:stretch/>
        </p:blipFill>
        <p:spPr bwMode="auto">
          <a:xfrm>
            <a:off x="230320" y="675007"/>
            <a:ext cx="1402434" cy="194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0" grpId="0"/>
      <p:bldP spid="31" grpId="0"/>
      <p:bldP spid="32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F10586-3EEB-427C-925E-DDEEA72BB5BF}"/>
              </a:ext>
            </a:extLst>
          </p:cNvPr>
          <p:cNvSpPr/>
          <p:nvPr/>
        </p:nvSpPr>
        <p:spPr>
          <a:xfrm>
            <a:off x="2199736" y="319178"/>
            <a:ext cx="4339087" cy="879894"/>
          </a:xfrm>
          <a:prstGeom prst="roundRect">
            <a:avLst>
              <a:gd name="adj" fmla="val 50000"/>
            </a:avLst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FD1156-A43E-4BF1-B222-025A2C05BDC3}"/>
              </a:ext>
            </a:extLst>
          </p:cNvPr>
          <p:cNvSpPr txBox="1"/>
          <p:nvPr/>
        </p:nvSpPr>
        <p:spPr>
          <a:xfrm>
            <a:off x="2428336" y="410079"/>
            <a:ext cx="3881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Luyện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đọc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câu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dài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5B736443-C720-42DF-810D-6F9C218E9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52600"/>
            <a:ext cx="9144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48D1B27-8FF2-4829-A0A2-C33A92C7D25F}"/>
              </a:ext>
            </a:extLst>
          </p:cNvPr>
          <p:cNvCxnSpPr/>
          <p:nvPr/>
        </p:nvCxnSpPr>
        <p:spPr>
          <a:xfrm flipH="1">
            <a:off x="1981200" y="1905000"/>
            <a:ext cx="762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0BC6DC-2B79-47DF-84F8-7C030F522B96}"/>
              </a:ext>
            </a:extLst>
          </p:cNvPr>
          <p:cNvCxnSpPr/>
          <p:nvPr/>
        </p:nvCxnSpPr>
        <p:spPr>
          <a:xfrm flipH="1">
            <a:off x="2819400" y="2590800"/>
            <a:ext cx="1524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6931B6-C420-46AE-A31C-406412346B31}"/>
              </a:ext>
            </a:extLst>
          </p:cNvPr>
          <p:cNvCxnSpPr/>
          <p:nvPr/>
        </p:nvCxnSpPr>
        <p:spPr>
          <a:xfrm flipH="1">
            <a:off x="7924800" y="2590800"/>
            <a:ext cx="1524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233D1E-90F9-439B-A9B0-284136FF3150}"/>
              </a:ext>
            </a:extLst>
          </p:cNvPr>
          <p:cNvCxnSpPr/>
          <p:nvPr/>
        </p:nvCxnSpPr>
        <p:spPr>
          <a:xfrm flipH="1">
            <a:off x="5638800" y="3276600"/>
            <a:ext cx="1524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838482-DAE3-4ADD-A89A-E5F12D4DE044}"/>
              </a:ext>
            </a:extLst>
          </p:cNvPr>
          <p:cNvCxnSpPr/>
          <p:nvPr/>
        </p:nvCxnSpPr>
        <p:spPr>
          <a:xfrm flipH="1">
            <a:off x="5715000" y="3276600"/>
            <a:ext cx="1524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CDACC8-A7D2-4905-88E8-C445602D3F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28" t="18449" r="26296" b="15640"/>
          <a:stretch/>
        </p:blipFill>
        <p:spPr bwMode="auto">
          <a:xfrm>
            <a:off x="199165" y="69013"/>
            <a:ext cx="1307574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DDE1959-C5A7-45BC-AA1D-50FFFE0568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1250" y1="35263" x2="51250" y2="35263"/>
                        <a14:foregroundMark x1="49000" y1="58158" x2="49000" y2="58158"/>
                        <a14:foregroundMark x1="72000" y1="36579" x2="72000" y2="365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46" t="24469" r="22000" b="34737"/>
          <a:stretch/>
        </p:blipFill>
        <p:spPr bwMode="auto">
          <a:xfrm>
            <a:off x="6238753" y="3364303"/>
            <a:ext cx="2699308" cy="185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7656974-6B2A-4210-B164-EB44B1850C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8936" y1="46277" x2="48936" y2="46277"/>
                        <a14:foregroundMark x1="78191" y1="47340" x2="78191" y2="47340"/>
                        <a14:foregroundMark x1="78191" y1="47340" x2="78191" y2="47340"/>
                        <a14:foregroundMark x1="87057" y1="51596" x2="87057" y2="51596"/>
                        <a14:foregroundMark x1="75355" y1="53901" x2="75355" y2="53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84" t="36590" r="7400" b="27278"/>
          <a:stretch/>
        </p:blipFill>
        <p:spPr bwMode="auto">
          <a:xfrm>
            <a:off x="562155" y="3824199"/>
            <a:ext cx="2990490" cy="130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563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ác ảo thuật gia hàng đầu thế giới biểu diễn tại Việt Nam | VTV.VN">
            <a:extLst>
              <a:ext uri="{FF2B5EF4-FFF2-40B4-BE49-F238E27FC236}">
                <a16:creationId xmlns:a16="http://schemas.microsoft.com/office/drawing/2014/main" id="{01D7450D-282D-46F6-91B7-6B870812C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33" y="1354666"/>
            <a:ext cx="4069292" cy="276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6354B54-C260-4665-8C84-8DD357EEEFD9}"/>
              </a:ext>
            </a:extLst>
          </p:cNvPr>
          <p:cNvSpPr/>
          <p:nvPr/>
        </p:nvSpPr>
        <p:spPr>
          <a:xfrm>
            <a:off x="2421467" y="245533"/>
            <a:ext cx="3623733" cy="6519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57A9F8-CBE9-4377-869D-5B9F5FDA7F61}"/>
              </a:ext>
            </a:extLst>
          </p:cNvPr>
          <p:cNvSpPr txBox="1"/>
          <p:nvPr/>
        </p:nvSpPr>
        <p:spPr>
          <a:xfrm>
            <a:off x="2823633" y="245533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+mj-lt"/>
              </a:rPr>
              <a:t>Giải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nghĩa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từ</a:t>
            </a:r>
            <a:endParaRPr lang="en-US" sz="3600" b="1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29A575-C270-4C55-8519-861403C7B645}"/>
              </a:ext>
            </a:extLst>
          </p:cNvPr>
          <p:cNvSpPr txBox="1"/>
          <p:nvPr/>
        </p:nvSpPr>
        <p:spPr>
          <a:xfrm>
            <a:off x="228598" y="1565546"/>
            <a:ext cx="40047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Ảo</a:t>
            </a:r>
            <a:r>
              <a:rPr lang="vi-VN" sz="3200" b="1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vi-VN" sz="3200" b="1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thuật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+mj-lt"/>
              </a:rPr>
              <a:t>là</a:t>
            </a:r>
            <a:r>
              <a:rPr lang="en-US" sz="3200" dirty="0">
                <a:solidFill>
                  <a:srgbClr val="333333"/>
                </a:solidFill>
                <a:latin typeface="+mj-lt"/>
              </a:rPr>
              <a:t>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nghệ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thuật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dùng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sự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khéo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léo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tạo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 ra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nhiều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biến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hóa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khiến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người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 xem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tưởng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có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phép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lạ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9287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6354B54-C260-4665-8C84-8DD357EEEFD9}"/>
              </a:ext>
            </a:extLst>
          </p:cNvPr>
          <p:cNvSpPr/>
          <p:nvPr/>
        </p:nvSpPr>
        <p:spPr>
          <a:xfrm>
            <a:off x="2421467" y="245533"/>
            <a:ext cx="3623733" cy="6519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57A9F8-CBE9-4377-869D-5B9F5FDA7F61}"/>
              </a:ext>
            </a:extLst>
          </p:cNvPr>
          <p:cNvSpPr txBox="1"/>
          <p:nvPr/>
        </p:nvSpPr>
        <p:spPr>
          <a:xfrm>
            <a:off x="2823633" y="245533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+mj-lt"/>
              </a:rPr>
              <a:t>Giải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nghĩa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từ</a:t>
            </a:r>
            <a:endParaRPr lang="en-US" sz="3600" b="1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29A575-C270-4C55-8519-861403C7B645}"/>
              </a:ext>
            </a:extLst>
          </p:cNvPr>
          <p:cNvSpPr txBox="1"/>
          <p:nvPr/>
        </p:nvSpPr>
        <p:spPr>
          <a:xfrm>
            <a:off x="774253" y="1171979"/>
            <a:ext cx="70696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Tình</a:t>
            </a:r>
            <a:r>
              <a:rPr lang="vi-VN" sz="4000" b="1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vi-VN" sz="4000" b="1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cờ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+mj-lt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+mj-lt"/>
              </a:rPr>
              <a:t>sự</a:t>
            </a:r>
            <a:r>
              <a:rPr lang="en-US" sz="4000" dirty="0">
                <a:solidFill>
                  <a:srgbClr val="333333"/>
                </a:solidFill>
                <a:latin typeface="+mj-lt"/>
              </a:rPr>
              <a:t> </a:t>
            </a:r>
            <a:r>
              <a:rPr lang="vi-VN" sz="4000" b="0" i="0" dirty="0" err="1">
                <a:solidFill>
                  <a:srgbClr val="333333"/>
                </a:solidFill>
                <a:effectLst/>
                <a:latin typeface="+mj-lt"/>
              </a:rPr>
              <a:t>bất</a:t>
            </a:r>
            <a:r>
              <a:rPr lang="vi-VN" sz="4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4000" b="0" i="0" dirty="0" err="1">
                <a:solidFill>
                  <a:srgbClr val="333333"/>
                </a:solidFill>
                <a:effectLst/>
                <a:latin typeface="+mj-lt"/>
              </a:rPr>
              <a:t>ngờ</a:t>
            </a:r>
            <a:r>
              <a:rPr lang="vi-VN" sz="4000" b="0" i="0" dirty="0">
                <a:solidFill>
                  <a:srgbClr val="333333"/>
                </a:solidFill>
                <a:effectLst/>
                <a:latin typeface="+mj-lt"/>
              </a:rPr>
              <a:t>, không </a:t>
            </a:r>
            <a:r>
              <a:rPr lang="vi-VN" sz="4000" b="0" i="0" dirty="0" err="1">
                <a:solidFill>
                  <a:srgbClr val="333333"/>
                </a:solidFill>
                <a:effectLst/>
                <a:latin typeface="+mj-lt"/>
              </a:rPr>
              <a:t>biết</a:t>
            </a:r>
            <a:r>
              <a:rPr lang="vi-VN" sz="4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4000" b="0" i="0" dirty="0" err="1">
                <a:solidFill>
                  <a:srgbClr val="333333"/>
                </a:solidFill>
                <a:effectLst/>
                <a:latin typeface="+mj-lt"/>
              </a:rPr>
              <a:t>trước</a:t>
            </a:r>
            <a:r>
              <a:rPr lang="vi-VN" sz="4000" b="0" i="0" dirty="0">
                <a:solidFill>
                  <a:srgbClr val="333333"/>
                </a:solidFill>
                <a:effectLst/>
                <a:latin typeface="+mj-lt"/>
              </a:rPr>
              <a:t>, không </a:t>
            </a:r>
            <a:r>
              <a:rPr lang="vi-VN" sz="4000" b="0" i="0" dirty="0" err="1">
                <a:solidFill>
                  <a:srgbClr val="333333"/>
                </a:solidFill>
                <a:effectLst/>
                <a:latin typeface="+mj-lt"/>
              </a:rPr>
              <a:t>định</a:t>
            </a:r>
            <a:r>
              <a:rPr lang="vi-VN" sz="4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4000" b="0" i="0" dirty="0" err="1">
                <a:solidFill>
                  <a:srgbClr val="333333"/>
                </a:solidFill>
                <a:effectLst/>
                <a:latin typeface="+mj-lt"/>
              </a:rPr>
              <a:t>trước</a:t>
            </a:r>
            <a:r>
              <a:rPr lang="vi-VN" sz="40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en-US" sz="32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F49304-821C-43CA-8D2B-35FA6DB13C81}"/>
              </a:ext>
            </a:extLst>
          </p:cNvPr>
          <p:cNvSpPr txBox="1"/>
          <p:nvPr/>
        </p:nvSpPr>
        <p:spPr>
          <a:xfrm>
            <a:off x="836082" y="2769930"/>
            <a:ext cx="67945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800" b="1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Chứng</a:t>
            </a:r>
            <a:r>
              <a:rPr lang="en-US" sz="4800" b="1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en-US" sz="4800" b="1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kiến</a:t>
            </a: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rgbClr val="333333"/>
                </a:solidFill>
                <a:latin typeface="+mj-lt"/>
              </a:rPr>
              <a:t>tức</a:t>
            </a:r>
            <a:r>
              <a:rPr lang="en-US" sz="48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rgbClr val="333333"/>
                </a:solidFill>
                <a:latin typeface="+mj-lt"/>
              </a:rPr>
              <a:t>là</a:t>
            </a:r>
            <a:r>
              <a:rPr lang="en-US" sz="48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4800" b="0" i="0" dirty="0" err="1">
                <a:solidFill>
                  <a:srgbClr val="333333"/>
                </a:solidFill>
                <a:effectLst/>
                <a:latin typeface="+mj-lt"/>
              </a:rPr>
              <a:t>chính</a:t>
            </a:r>
            <a:r>
              <a:rPr lang="en-US" sz="4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4800" b="0" i="0" dirty="0" err="1">
                <a:solidFill>
                  <a:srgbClr val="333333"/>
                </a:solidFill>
                <a:effectLst/>
                <a:latin typeface="+mj-lt"/>
              </a:rPr>
              <a:t>mình</a:t>
            </a:r>
            <a:r>
              <a:rPr lang="en-US" sz="4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4800" b="0" i="0" dirty="0" err="1">
                <a:solidFill>
                  <a:srgbClr val="333333"/>
                </a:solidFill>
                <a:effectLst/>
                <a:latin typeface="+mj-lt"/>
              </a:rPr>
              <a:t>trông</a:t>
            </a:r>
            <a:r>
              <a:rPr lang="en-US" sz="4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4800" b="0" i="0" dirty="0" err="1">
                <a:solidFill>
                  <a:srgbClr val="333333"/>
                </a:solidFill>
                <a:effectLst/>
                <a:latin typeface="+mj-lt"/>
              </a:rPr>
              <a:t>thấy</a:t>
            </a:r>
            <a:r>
              <a:rPr lang="en-US" sz="48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549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6354B54-C260-4665-8C84-8DD357EEEFD9}"/>
              </a:ext>
            </a:extLst>
          </p:cNvPr>
          <p:cNvSpPr/>
          <p:nvPr/>
        </p:nvSpPr>
        <p:spPr>
          <a:xfrm>
            <a:off x="2421467" y="245533"/>
            <a:ext cx="3623733" cy="6519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57A9F8-CBE9-4377-869D-5B9F5FDA7F61}"/>
              </a:ext>
            </a:extLst>
          </p:cNvPr>
          <p:cNvSpPr txBox="1"/>
          <p:nvPr/>
        </p:nvSpPr>
        <p:spPr>
          <a:xfrm>
            <a:off x="2823633" y="245533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+mj-lt"/>
              </a:rPr>
              <a:t>Giải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nghĩa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từ</a:t>
            </a:r>
            <a:endParaRPr lang="en-US" sz="3600" b="1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29A575-C270-4C55-8519-861403C7B645}"/>
              </a:ext>
            </a:extLst>
          </p:cNvPr>
          <p:cNvSpPr txBox="1"/>
          <p:nvPr/>
        </p:nvSpPr>
        <p:spPr>
          <a:xfrm>
            <a:off x="952499" y="1438546"/>
            <a:ext cx="679450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6000" b="1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Thán</a:t>
            </a:r>
            <a:r>
              <a:rPr lang="en-US" sz="6000" b="1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en-US" sz="6000" b="1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phục</a:t>
            </a:r>
            <a:r>
              <a:rPr lang="en-US" sz="6000" b="0" i="0" dirty="0">
                <a:solidFill>
                  <a:srgbClr val="333333"/>
                </a:solidFill>
                <a:effectLst/>
                <a:latin typeface="+mj-lt"/>
              </a:rPr>
              <a:t>: </a:t>
            </a:r>
            <a:r>
              <a:rPr lang="en-US" sz="6000" b="0" i="0" dirty="0" err="1">
                <a:solidFill>
                  <a:srgbClr val="333333"/>
                </a:solidFill>
                <a:effectLst/>
                <a:latin typeface="+mj-lt"/>
              </a:rPr>
              <a:t>đánh</a:t>
            </a:r>
            <a:r>
              <a:rPr lang="en-US" sz="6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6000" b="0" i="0" dirty="0" err="1">
                <a:solidFill>
                  <a:srgbClr val="333333"/>
                </a:solidFill>
                <a:effectLst/>
                <a:latin typeface="+mj-lt"/>
              </a:rPr>
              <a:t>giá</a:t>
            </a:r>
            <a:r>
              <a:rPr lang="en-US" sz="6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6000" b="0" i="0" dirty="0" err="1">
                <a:solidFill>
                  <a:srgbClr val="333333"/>
                </a:solidFill>
                <a:effectLst/>
                <a:latin typeface="+mj-lt"/>
              </a:rPr>
              <a:t>cao</a:t>
            </a:r>
            <a:r>
              <a:rPr lang="en-US" sz="6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6000" b="0" i="0" dirty="0" err="1">
                <a:solidFill>
                  <a:srgbClr val="333333"/>
                </a:solidFill>
                <a:effectLst/>
                <a:latin typeface="+mj-lt"/>
              </a:rPr>
              <a:t>tài</a:t>
            </a:r>
            <a:r>
              <a:rPr lang="en-US" sz="6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6000" b="0" i="0" dirty="0" err="1">
                <a:solidFill>
                  <a:srgbClr val="333333"/>
                </a:solidFill>
                <a:effectLst/>
                <a:latin typeface="+mj-lt"/>
              </a:rPr>
              <a:t>năng</a:t>
            </a:r>
            <a:r>
              <a:rPr lang="en-US" sz="60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</a:p>
          <a:p>
            <a:pPr algn="just"/>
            <a:r>
              <a:rPr lang="en-US" sz="6000" b="1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Đại</a:t>
            </a:r>
            <a:r>
              <a:rPr lang="en-US" sz="6000" b="1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en-US" sz="6000" b="1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tài</a:t>
            </a:r>
            <a:r>
              <a:rPr lang="en-US" sz="6000" b="0" i="0" dirty="0">
                <a:solidFill>
                  <a:srgbClr val="333333"/>
                </a:solidFill>
                <a:effectLst/>
                <a:latin typeface="+mj-lt"/>
              </a:rPr>
              <a:t>: </a:t>
            </a:r>
            <a:r>
              <a:rPr lang="en-US" sz="6000" b="0" i="0" dirty="0" err="1">
                <a:solidFill>
                  <a:srgbClr val="333333"/>
                </a:solidFill>
                <a:effectLst/>
                <a:latin typeface="+mj-lt"/>
              </a:rPr>
              <a:t>rất</a:t>
            </a:r>
            <a:r>
              <a:rPr lang="en-US" sz="6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6000" b="0" i="0" dirty="0" err="1">
                <a:solidFill>
                  <a:srgbClr val="333333"/>
                </a:solidFill>
                <a:effectLst/>
                <a:latin typeface="+mj-lt"/>
              </a:rPr>
              <a:t>tài</a:t>
            </a:r>
            <a:r>
              <a:rPr lang="en-US" sz="60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665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1" name="Google Shape;891;p46"/>
          <p:cNvGrpSpPr/>
          <p:nvPr/>
        </p:nvGrpSpPr>
        <p:grpSpPr>
          <a:xfrm>
            <a:off x="795270" y="318442"/>
            <a:ext cx="1359822" cy="3774156"/>
            <a:chOff x="6412895" y="318442"/>
            <a:chExt cx="1359822" cy="3774156"/>
          </a:xfrm>
        </p:grpSpPr>
        <p:sp>
          <p:nvSpPr>
            <p:cNvPr id="892" name="Google Shape;892;p46"/>
            <p:cNvSpPr/>
            <p:nvPr/>
          </p:nvSpPr>
          <p:spPr>
            <a:xfrm>
              <a:off x="6783909" y="1121702"/>
              <a:ext cx="696902" cy="757376"/>
            </a:xfrm>
            <a:custGeom>
              <a:avLst/>
              <a:gdLst/>
              <a:ahLst/>
              <a:cxnLst/>
              <a:rect l="l" t="t" r="r" b="b"/>
              <a:pathLst>
                <a:path w="29536" h="32099" extrusionOk="0">
                  <a:moveTo>
                    <a:pt x="21845" y="1"/>
                  </a:moveTo>
                  <a:cubicBezTo>
                    <a:pt x="17742" y="1673"/>
                    <a:pt x="6191" y="4530"/>
                    <a:pt x="6191" y="4530"/>
                  </a:cubicBezTo>
                  <a:cubicBezTo>
                    <a:pt x="7590" y="7144"/>
                    <a:pt x="5462" y="18573"/>
                    <a:pt x="5462" y="18573"/>
                  </a:cubicBezTo>
                  <a:cubicBezTo>
                    <a:pt x="5462" y="18573"/>
                    <a:pt x="4706" y="18218"/>
                    <a:pt x="3813" y="18218"/>
                  </a:cubicBezTo>
                  <a:cubicBezTo>
                    <a:pt x="3251" y="18218"/>
                    <a:pt x="2635" y="18358"/>
                    <a:pt x="2118" y="18816"/>
                  </a:cubicBezTo>
                  <a:cubicBezTo>
                    <a:pt x="1936" y="18968"/>
                    <a:pt x="1754" y="19181"/>
                    <a:pt x="1602" y="19454"/>
                  </a:cubicBezTo>
                  <a:cubicBezTo>
                    <a:pt x="1" y="22164"/>
                    <a:pt x="2192" y="25192"/>
                    <a:pt x="5410" y="25192"/>
                  </a:cubicBezTo>
                  <a:cubicBezTo>
                    <a:pt x="6163" y="25192"/>
                    <a:pt x="6972" y="25026"/>
                    <a:pt x="7802" y="24652"/>
                  </a:cubicBezTo>
                  <a:cubicBezTo>
                    <a:pt x="7802" y="24652"/>
                    <a:pt x="8623" y="25412"/>
                    <a:pt x="10082" y="26202"/>
                  </a:cubicBezTo>
                  <a:lnTo>
                    <a:pt x="10082" y="26263"/>
                  </a:lnTo>
                  <a:lnTo>
                    <a:pt x="10082" y="30214"/>
                  </a:lnTo>
                  <a:cubicBezTo>
                    <a:pt x="10082" y="30214"/>
                    <a:pt x="11176" y="32099"/>
                    <a:pt x="14915" y="32099"/>
                  </a:cubicBezTo>
                  <a:cubicBezTo>
                    <a:pt x="17438" y="32099"/>
                    <a:pt x="19201" y="30153"/>
                    <a:pt x="19201" y="30153"/>
                  </a:cubicBezTo>
                  <a:lnTo>
                    <a:pt x="19201" y="27813"/>
                  </a:lnTo>
                  <a:lnTo>
                    <a:pt x="19140" y="27661"/>
                  </a:lnTo>
                  <a:cubicBezTo>
                    <a:pt x="19201" y="27661"/>
                    <a:pt x="19231" y="27661"/>
                    <a:pt x="19292" y="27631"/>
                  </a:cubicBezTo>
                  <a:cubicBezTo>
                    <a:pt x="25523" y="26263"/>
                    <a:pt x="29535" y="20913"/>
                    <a:pt x="28988" y="16840"/>
                  </a:cubicBezTo>
                  <a:cubicBezTo>
                    <a:pt x="28623" y="13922"/>
                    <a:pt x="26435" y="11946"/>
                    <a:pt x="26040" y="10761"/>
                  </a:cubicBezTo>
                  <a:cubicBezTo>
                    <a:pt x="25979" y="10609"/>
                    <a:pt x="25949" y="10487"/>
                    <a:pt x="25949" y="10366"/>
                  </a:cubicBezTo>
                  <a:cubicBezTo>
                    <a:pt x="25949" y="9272"/>
                    <a:pt x="24003" y="943"/>
                    <a:pt x="21845" y="1"/>
                  </a:cubicBezTo>
                  <a:close/>
                </a:path>
              </a:pathLst>
            </a:custGeom>
            <a:solidFill>
              <a:srgbClr val="CB6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" name="Google Shape;893;p46"/>
            <p:cNvSpPr/>
            <p:nvPr/>
          </p:nvSpPr>
          <p:spPr>
            <a:xfrm>
              <a:off x="7264192" y="3985454"/>
              <a:ext cx="293357" cy="104762"/>
            </a:xfrm>
            <a:custGeom>
              <a:avLst/>
              <a:gdLst/>
              <a:ahLst/>
              <a:cxnLst/>
              <a:rect l="l" t="t" r="r" b="b"/>
              <a:pathLst>
                <a:path w="12433" h="4440" extrusionOk="0">
                  <a:moveTo>
                    <a:pt x="1" y="1"/>
                  </a:moveTo>
                  <a:cubicBezTo>
                    <a:pt x="214" y="1520"/>
                    <a:pt x="396" y="2463"/>
                    <a:pt x="548" y="2615"/>
                  </a:cubicBezTo>
                  <a:cubicBezTo>
                    <a:pt x="1366" y="3384"/>
                    <a:pt x="7400" y="4440"/>
                    <a:pt x="10243" y="4440"/>
                  </a:cubicBezTo>
                  <a:cubicBezTo>
                    <a:pt x="10993" y="4440"/>
                    <a:pt x="11521" y="4366"/>
                    <a:pt x="11673" y="4195"/>
                  </a:cubicBezTo>
                  <a:cubicBezTo>
                    <a:pt x="12433" y="3374"/>
                    <a:pt x="9363" y="517"/>
                    <a:pt x="9332" y="31"/>
                  </a:cubicBezTo>
                  <a:cubicBezTo>
                    <a:pt x="7823" y="272"/>
                    <a:pt x="6307" y="354"/>
                    <a:pt x="4948" y="354"/>
                  </a:cubicBezTo>
                  <a:cubicBezTo>
                    <a:pt x="2204" y="354"/>
                    <a:pt x="103" y="2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" name="Google Shape;894;p46"/>
            <p:cNvSpPr/>
            <p:nvPr/>
          </p:nvSpPr>
          <p:spPr>
            <a:xfrm>
              <a:off x="6790138" y="3940977"/>
              <a:ext cx="262518" cy="151621"/>
            </a:xfrm>
            <a:custGeom>
              <a:avLst/>
              <a:gdLst/>
              <a:ahLst/>
              <a:cxnLst/>
              <a:rect l="l" t="t" r="r" b="b"/>
              <a:pathLst>
                <a:path w="11126" h="6426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977"/>
                    <a:pt x="335" y="3253"/>
                    <a:pt x="487" y="3496"/>
                  </a:cubicBezTo>
                  <a:cubicBezTo>
                    <a:pt x="1460" y="5075"/>
                    <a:pt x="8216" y="6425"/>
                    <a:pt x="10154" y="6425"/>
                  </a:cubicBezTo>
                  <a:cubicBezTo>
                    <a:pt x="10456" y="6425"/>
                    <a:pt x="10641" y="6393"/>
                    <a:pt x="10669" y="6323"/>
                  </a:cubicBezTo>
                  <a:cubicBezTo>
                    <a:pt x="11125" y="5259"/>
                    <a:pt x="8845" y="2797"/>
                    <a:pt x="8845" y="2797"/>
                  </a:cubicBezTo>
                  <a:cubicBezTo>
                    <a:pt x="8845" y="2797"/>
                    <a:pt x="8845" y="2645"/>
                    <a:pt x="8906" y="2281"/>
                  </a:cubicBezTo>
                  <a:cubicBezTo>
                    <a:pt x="4438" y="228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" name="Google Shape;895;p46"/>
            <p:cNvSpPr/>
            <p:nvPr/>
          </p:nvSpPr>
          <p:spPr>
            <a:xfrm>
              <a:off x="6745660" y="2900357"/>
              <a:ext cx="829105" cy="1095162"/>
            </a:xfrm>
            <a:custGeom>
              <a:avLst/>
              <a:gdLst/>
              <a:ahLst/>
              <a:cxnLst/>
              <a:rect l="l" t="t" r="r" b="b"/>
              <a:pathLst>
                <a:path w="35139" h="46415" extrusionOk="0">
                  <a:moveTo>
                    <a:pt x="35138" y="0"/>
                  </a:moveTo>
                  <a:lnTo>
                    <a:pt x="35138" y="0"/>
                  </a:lnTo>
                  <a:cubicBezTo>
                    <a:pt x="32060" y="1250"/>
                    <a:pt x="23841" y="2683"/>
                    <a:pt x="15301" y="2683"/>
                  </a:cubicBezTo>
                  <a:cubicBezTo>
                    <a:pt x="9928" y="2683"/>
                    <a:pt x="4427" y="2115"/>
                    <a:pt x="1" y="578"/>
                  </a:cubicBezTo>
                  <a:lnTo>
                    <a:pt x="1" y="578"/>
                  </a:lnTo>
                  <a:cubicBezTo>
                    <a:pt x="31" y="1033"/>
                    <a:pt x="943" y="33283"/>
                    <a:pt x="1885" y="44134"/>
                  </a:cubicBezTo>
                  <a:cubicBezTo>
                    <a:pt x="1885" y="44134"/>
                    <a:pt x="6323" y="46414"/>
                    <a:pt x="10791" y="46414"/>
                  </a:cubicBezTo>
                  <a:cubicBezTo>
                    <a:pt x="11308" y="41855"/>
                    <a:pt x="15351" y="6201"/>
                    <a:pt x="16262" y="5927"/>
                  </a:cubicBezTo>
                  <a:cubicBezTo>
                    <a:pt x="17022" y="5714"/>
                    <a:pt x="17782" y="5471"/>
                    <a:pt x="18451" y="5289"/>
                  </a:cubicBezTo>
                  <a:cubicBezTo>
                    <a:pt x="18633" y="8207"/>
                    <a:pt x="20761" y="37022"/>
                    <a:pt x="21977" y="45928"/>
                  </a:cubicBezTo>
                  <a:cubicBezTo>
                    <a:pt x="22120" y="45969"/>
                    <a:pt x="24221" y="46297"/>
                    <a:pt x="26967" y="46297"/>
                  </a:cubicBezTo>
                  <a:cubicBezTo>
                    <a:pt x="28311" y="46297"/>
                    <a:pt x="29810" y="46218"/>
                    <a:pt x="31308" y="45989"/>
                  </a:cubicBezTo>
                  <a:cubicBezTo>
                    <a:pt x="31217" y="45533"/>
                    <a:pt x="35138" y="1"/>
                    <a:pt x="35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" name="Google Shape;896;p46"/>
            <p:cNvSpPr/>
            <p:nvPr/>
          </p:nvSpPr>
          <p:spPr>
            <a:xfrm>
              <a:off x="6439416" y="1634568"/>
              <a:ext cx="1316058" cy="1329295"/>
            </a:xfrm>
            <a:custGeom>
              <a:avLst/>
              <a:gdLst/>
              <a:ahLst/>
              <a:cxnLst/>
              <a:rect l="l" t="t" r="r" b="b"/>
              <a:pathLst>
                <a:path w="55777" h="56338" extrusionOk="0">
                  <a:moveTo>
                    <a:pt x="6258" y="0"/>
                  </a:moveTo>
                  <a:cubicBezTo>
                    <a:pt x="4366" y="0"/>
                    <a:pt x="743" y="884"/>
                    <a:pt x="426" y="1396"/>
                  </a:cubicBezTo>
                  <a:cubicBezTo>
                    <a:pt x="1" y="2095"/>
                    <a:pt x="305" y="22126"/>
                    <a:pt x="4682" y="25621"/>
                  </a:cubicBezTo>
                  <a:cubicBezTo>
                    <a:pt x="5993" y="26668"/>
                    <a:pt x="7461" y="27066"/>
                    <a:pt x="8939" y="27066"/>
                  </a:cubicBezTo>
                  <a:cubicBezTo>
                    <a:pt x="11367" y="27066"/>
                    <a:pt x="13822" y="25992"/>
                    <a:pt x="15655" y="24953"/>
                  </a:cubicBezTo>
                  <a:lnTo>
                    <a:pt x="15655" y="24953"/>
                  </a:lnTo>
                  <a:cubicBezTo>
                    <a:pt x="15199" y="27506"/>
                    <a:pt x="10335" y="53281"/>
                    <a:pt x="12281" y="53980"/>
                  </a:cubicBezTo>
                  <a:lnTo>
                    <a:pt x="12980" y="54224"/>
                  </a:lnTo>
                  <a:cubicBezTo>
                    <a:pt x="17421" y="55767"/>
                    <a:pt x="22944" y="56337"/>
                    <a:pt x="28335" y="56337"/>
                  </a:cubicBezTo>
                  <a:cubicBezTo>
                    <a:pt x="36855" y="56337"/>
                    <a:pt x="45046" y="54912"/>
                    <a:pt x="48117" y="53646"/>
                  </a:cubicBezTo>
                  <a:cubicBezTo>
                    <a:pt x="48391" y="53524"/>
                    <a:pt x="48604" y="53464"/>
                    <a:pt x="48786" y="53342"/>
                  </a:cubicBezTo>
                  <a:cubicBezTo>
                    <a:pt x="49151" y="53160"/>
                    <a:pt x="49363" y="52977"/>
                    <a:pt x="49363" y="52765"/>
                  </a:cubicBezTo>
                  <a:cubicBezTo>
                    <a:pt x="49455" y="52400"/>
                    <a:pt x="49303" y="51154"/>
                    <a:pt x="48999" y="49330"/>
                  </a:cubicBezTo>
                  <a:cubicBezTo>
                    <a:pt x="49181" y="49330"/>
                    <a:pt x="54166" y="48570"/>
                    <a:pt x="55169" y="46381"/>
                  </a:cubicBezTo>
                  <a:cubicBezTo>
                    <a:pt x="55230" y="46321"/>
                    <a:pt x="55230" y="46229"/>
                    <a:pt x="55260" y="46169"/>
                  </a:cubicBezTo>
                  <a:cubicBezTo>
                    <a:pt x="55777" y="44558"/>
                    <a:pt x="46567" y="13189"/>
                    <a:pt x="42707" y="10423"/>
                  </a:cubicBezTo>
                  <a:cubicBezTo>
                    <a:pt x="40285" y="8661"/>
                    <a:pt x="37624" y="8296"/>
                    <a:pt x="35834" y="8296"/>
                  </a:cubicBezTo>
                  <a:cubicBezTo>
                    <a:pt x="34569" y="8296"/>
                    <a:pt x="33740" y="8478"/>
                    <a:pt x="33740" y="8478"/>
                  </a:cubicBezTo>
                  <a:cubicBezTo>
                    <a:pt x="33740" y="8478"/>
                    <a:pt x="32007" y="10423"/>
                    <a:pt x="29485" y="10423"/>
                  </a:cubicBezTo>
                  <a:cubicBezTo>
                    <a:pt x="25746" y="10423"/>
                    <a:pt x="24621" y="8509"/>
                    <a:pt x="24621" y="8509"/>
                  </a:cubicBezTo>
                  <a:cubicBezTo>
                    <a:pt x="24621" y="8509"/>
                    <a:pt x="23773" y="8236"/>
                    <a:pt x="22468" y="8236"/>
                  </a:cubicBezTo>
                  <a:cubicBezTo>
                    <a:pt x="20881" y="8236"/>
                    <a:pt x="18619" y="8639"/>
                    <a:pt x="16384" y="10423"/>
                  </a:cubicBezTo>
                  <a:cubicBezTo>
                    <a:pt x="14425" y="11959"/>
                    <a:pt x="12396" y="14164"/>
                    <a:pt x="11102" y="14164"/>
                  </a:cubicBezTo>
                  <a:cubicBezTo>
                    <a:pt x="10910" y="14164"/>
                    <a:pt x="10735" y="14116"/>
                    <a:pt x="10578" y="14010"/>
                  </a:cubicBezTo>
                  <a:cubicBezTo>
                    <a:pt x="9849" y="13524"/>
                    <a:pt x="8876" y="9816"/>
                    <a:pt x="7387" y="393"/>
                  </a:cubicBezTo>
                  <a:cubicBezTo>
                    <a:pt x="7387" y="302"/>
                    <a:pt x="7357" y="241"/>
                    <a:pt x="7265" y="180"/>
                  </a:cubicBezTo>
                  <a:cubicBezTo>
                    <a:pt x="7085" y="54"/>
                    <a:pt x="6724" y="0"/>
                    <a:pt x="6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" name="Google Shape;897;p46"/>
            <p:cNvSpPr/>
            <p:nvPr/>
          </p:nvSpPr>
          <p:spPr>
            <a:xfrm>
              <a:off x="7299350" y="1110235"/>
              <a:ext cx="99712" cy="265373"/>
            </a:xfrm>
            <a:custGeom>
              <a:avLst/>
              <a:gdLst/>
              <a:ahLst/>
              <a:cxnLst/>
              <a:rect l="l" t="t" r="r" b="b"/>
              <a:pathLst>
                <a:path w="4226" h="11247" extrusionOk="0">
                  <a:moveTo>
                    <a:pt x="1094" y="1"/>
                  </a:moveTo>
                  <a:cubicBezTo>
                    <a:pt x="851" y="153"/>
                    <a:pt x="487" y="335"/>
                    <a:pt x="0" y="487"/>
                  </a:cubicBezTo>
                  <a:cubicBezTo>
                    <a:pt x="2158" y="1429"/>
                    <a:pt x="4104" y="9758"/>
                    <a:pt x="4104" y="10852"/>
                  </a:cubicBezTo>
                  <a:cubicBezTo>
                    <a:pt x="4104" y="10973"/>
                    <a:pt x="4134" y="11095"/>
                    <a:pt x="4195" y="11247"/>
                  </a:cubicBezTo>
                  <a:lnTo>
                    <a:pt x="4225" y="11247"/>
                  </a:lnTo>
                  <a:cubicBezTo>
                    <a:pt x="3982" y="3375"/>
                    <a:pt x="1094" y="1"/>
                    <a:pt x="1094" y="1"/>
                  </a:cubicBezTo>
                  <a:close/>
                </a:path>
              </a:pathLst>
            </a:custGeom>
            <a:solidFill>
              <a:srgbClr val="321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" name="Google Shape;898;p46"/>
            <p:cNvSpPr/>
            <p:nvPr/>
          </p:nvSpPr>
          <p:spPr>
            <a:xfrm>
              <a:off x="6772913" y="1012975"/>
              <a:ext cx="561183" cy="553421"/>
            </a:xfrm>
            <a:custGeom>
              <a:avLst/>
              <a:gdLst/>
              <a:ahLst/>
              <a:cxnLst/>
              <a:rect l="l" t="t" r="r" b="b"/>
              <a:pathLst>
                <a:path w="23784" h="23455" extrusionOk="0">
                  <a:moveTo>
                    <a:pt x="16625" y="1"/>
                  </a:moveTo>
                  <a:cubicBezTo>
                    <a:pt x="15335" y="1"/>
                    <a:pt x="13835" y="158"/>
                    <a:pt x="12098" y="536"/>
                  </a:cubicBezTo>
                  <a:cubicBezTo>
                    <a:pt x="3010" y="2512"/>
                    <a:pt x="1460" y="7497"/>
                    <a:pt x="1703" y="9411"/>
                  </a:cubicBezTo>
                  <a:cubicBezTo>
                    <a:pt x="1703" y="9411"/>
                    <a:pt x="153" y="10111"/>
                    <a:pt x="92" y="13363"/>
                  </a:cubicBezTo>
                  <a:cubicBezTo>
                    <a:pt x="1" y="16433"/>
                    <a:pt x="2311" y="22816"/>
                    <a:pt x="2584" y="23454"/>
                  </a:cubicBezTo>
                  <a:cubicBezTo>
                    <a:pt x="3091" y="23005"/>
                    <a:pt x="3693" y="22866"/>
                    <a:pt x="4246" y="22866"/>
                  </a:cubicBezTo>
                  <a:cubicBezTo>
                    <a:pt x="5153" y="22866"/>
                    <a:pt x="5928" y="23241"/>
                    <a:pt x="5928" y="23241"/>
                  </a:cubicBezTo>
                  <a:cubicBezTo>
                    <a:pt x="5928" y="23241"/>
                    <a:pt x="8056" y="11782"/>
                    <a:pt x="6657" y="9168"/>
                  </a:cubicBezTo>
                  <a:cubicBezTo>
                    <a:pt x="6657" y="9168"/>
                    <a:pt x="18208" y="6311"/>
                    <a:pt x="22311" y="4639"/>
                  </a:cubicBezTo>
                  <a:cubicBezTo>
                    <a:pt x="22798" y="4457"/>
                    <a:pt x="23193" y="4275"/>
                    <a:pt x="23405" y="4123"/>
                  </a:cubicBezTo>
                  <a:cubicBezTo>
                    <a:pt x="23618" y="3971"/>
                    <a:pt x="23709" y="3849"/>
                    <a:pt x="23709" y="3788"/>
                  </a:cubicBezTo>
                  <a:cubicBezTo>
                    <a:pt x="23783" y="2829"/>
                    <a:pt x="22087" y="1"/>
                    <a:pt x="16625" y="1"/>
                  </a:cubicBezTo>
                  <a:close/>
                </a:path>
              </a:pathLst>
            </a:custGeom>
            <a:solidFill>
              <a:srgbClr val="421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" name="Google Shape;899;p46"/>
            <p:cNvSpPr/>
            <p:nvPr/>
          </p:nvSpPr>
          <p:spPr>
            <a:xfrm>
              <a:off x="7590516" y="2728938"/>
              <a:ext cx="182201" cy="220189"/>
            </a:xfrm>
            <a:custGeom>
              <a:avLst/>
              <a:gdLst/>
              <a:ahLst/>
              <a:cxnLst/>
              <a:rect l="l" t="t" r="r" b="b"/>
              <a:pathLst>
                <a:path w="7722" h="9332" extrusionOk="0">
                  <a:moveTo>
                    <a:pt x="6445" y="0"/>
                  </a:moveTo>
                  <a:cubicBezTo>
                    <a:pt x="5411" y="2128"/>
                    <a:pt x="426" y="2888"/>
                    <a:pt x="244" y="2949"/>
                  </a:cubicBezTo>
                  <a:cubicBezTo>
                    <a:pt x="548" y="4773"/>
                    <a:pt x="700" y="5988"/>
                    <a:pt x="609" y="6384"/>
                  </a:cubicBezTo>
                  <a:cubicBezTo>
                    <a:pt x="578" y="6596"/>
                    <a:pt x="396" y="6779"/>
                    <a:pt x="1" y="6961"/>
                  </a:cubicBezTo>
                  <a:cubicBezTo>
                    <a:pt x="1" y="7083"/>
                    <a:pt x="62" y="8937"/>
                    <a:pt x="670" y="8937"/>
                  </a:cubicBezTo>
                  <a:cubicBezTo>
                    <a:pt x="1369" y="8937"/>
                    <a:pt x="1642" y="5836"/>
                    <a:pt x="1642" y="5836"/>
                  </a:cubicBezTo>
                  <a:cubicBezTo>
                    <a:pt x="1642" y="5836"/>
                    <a:pt x="2250" y="9332"/>
                    <a:pt x="3284" y="9332"/>
                  </a:cubicBezTo>
                  <a:cubicBezTo>
                    <a:pt x="3740" y="9332"/>
                    <a:pt x="3922" y="8724"/>
                    <a:pt x="4013" y="7843"/>
                  </a:cubicBezTo>
                  <a:cubicBezTo>
                    <a:pt x="4013" y="7843"/>
                    <a:pt x="4525" y="8969"/>
                    <a:pt x="4978" y="8969"/>
                  </a:cubicBezTo>
                  <a:cubicBezTo>
                    <a:pt x="5076" y="8969"/>
                    <a:pt x="5172" y="8915"/>
                    <a:pt x="5259" y="8785"/>
                  </a:cubicBezTo>
                  <a:cubicBezTo>
                    <a:pt x="5411" y="8572"/>
                    <a:pt x="5533" y="8116"/>
                    <a:pt x="5594" y="7539"/>
                  </a:cubicBezTo>
                  <a:lnTo>
                    <a:pt x="5624" y="7539"/>
                  </a:lnTo>
                  <a:cubicBezTo>
                    <a:pt x="5624" y="7539"/>
                    <a:pt x="5829" y="8308"/>
                    <a:pt x="6201" y="8308"/>
                  </a:cubicBezTo>
                  <a:cubicBezTo>
                    <a:pt x="6325" y="8308"/>
                    <a:pt x="6468" y="8222"/>
                    <a:pt x="6627" y="7994"/>
                  </a:cubicBezTo>
                  <a:cubicBezTo>
                    <a:pt x="6992" y="7417"/>
                    <a:pt x="7721" y="3921"/>
                    <a:pt x="6445" y="0"/>
                  </a:cubicBezTo>
                  <a:close/>
                </a:path>
              </a:pathLst>
            </a:custGeom>
            <a:solidFill>
              <a:srgbClr val="CB6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" name="Google Shape;900;p46"/>
            <p:cNvSpPr/>
            <p:nvPr/>
          </p:nvSpPr>
          <p:spPr>
            <a:xfrm>
              <a:off x="6412895" y="1450596"/>
              <a:ext cx="244586" cy="216909"/>
            </a:xfrm>
            <a:custGeom>
              <a:avLst/>
              <a:gdLst/>
              <a:ahLst/>
              <a:cxnLst/>
              <a:rect l="l" t="t" r="r" b="b"/>
              <a:pathLst>
                <a:path w="10366" h="9193" extrusionOk="0">
                  <a:moveTo>
                    <a:pt x="3471" y="1"/>
                  </a:moveTo>
                  <a:cubicBezTo>
                    <a:pt x="3438" y="1"/>
                    <a:pt x="3406" y="5"/>
                    <a:pt x="3374" y="14"/>
                  </a:cubicBezTo>
                  <a:cubicBezTo>
                    <a:pt x="2280" y="287"/>
                    <a:pt x="3161" y="4391"/>
                    <a:pt x="3192" y="4603"/>
                  </a:cubicBezTo>
                  <a:cubicBezTo>
                    <a:pt x="3109" y="4493"/>
                    <a:pt x="2320" y="2568"/>
                    <a:pt x="1515" y="2568"/>
                  </a:cubicBezTo>
                  <a:cubicBezTo>
                    <a:pt x="1435" y="2568"/>
                    <a:pt x="1356" y="2587"/>
                    <a:pt x="1277" y="2628"/>
                  </a:cubicBezTo>
                  <a:cubicBezTo>
                    <a:pt x="0" y="3296"/>
                    <a:pt x="1581" y="9193"/>
                    <a:pt x="1581" y="9193"/>
                  </a:cubicBezTo>
                  <a:cubicBezTo>
                    <a:pt x="1898" y="8681"/>
                    <a:pt x="5521" y="7797"/>
                    <a:pt x="7412" y="7797"/>
                  </a:cubicBezTo>
                  <a:cubicBezTo>
                    <a:pt x="7878" y="7797"/>
                    <a:pt x="8239" y="7851"/>
                    <a:pt x="8420" y="7977"/>
                  </a:cubicBezTo>
                  <a:lnTo>
                    <a:pt x="8420" y="7947"/>
                  </a:lnTo>
                  <a:cubicBezTo>
                    <a:pt x="8420" y="7947"/>
                    <a:pt x="10365" y="3418"/>
                    <a:pt x="9544" y="2749"/>
                  </a:cubicBezTo>
                  <a:cubicBezTo>
                    <a:pt x="9420" y="2647"/>
                    <a:pt x="9294" y="2603"/>
                    <a:pt x="9169" y="2603"/>
                  </a:cubicBezTo>
                  <a:cubicBezTo>
                    <a:pt x="8446" y="2603"/>
                    <a:pt x="7781" y="4087"/>
                    <a:pt x="7781" y="4087"/>
                  </a:cubicBezTo>
                  <a:cubicBezTo>
                    <a:pt x="7781" y="4087"/>
                    <a:pt x="7140" y="8"/>
                    <a:pt x="6058" y="8"/>
                  </a:cubicBezTo>
                  <a:cubicBezTo>
                    <a:pt x="6035" y="8"/>
                    <a:pt x="6012" y="10"/>
                    <a:pt x="5988" y="14"/>
                  </a:cubicBezTo>
                  <a:cubicBezTo>
                    <a:pt x="5228" y="166"/>
                    <a:pt x="5471" y="3874"/>
                    <a:pt x="5471" y="3874"/>
                  </a:cubicBezTo>
                  <a:cubicBezTo>
                    <a:pt x="5471" y="3874"/>
                    <a:pt x="4446" y="1"/>
                    <a:pt x="3471" y="1"/>
                  </a:cubicBezTo>
                  <a:close/>
                </a:path>
              </a:pathLst>
            </a:custGeom>
            <a:solidFill>
              <a:srgbClr val="CB6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" name="Google Shape;901;p46"/>
            <p:cNvSpPr/>
            <p:nvPr/>
          </p:nvSpPr>
          <p:spPr>
            <a:xfrm>
              <a:off x="7021797" y="1742091"/>
              <a:ext cx="215163" cy="66963"/>
            </a:xfrm>
            <a:custGeom>
              <a:avLst/>
              <a:gdLst/>
              <a:ahLst/>
              <a:cxnLst/>
              <a:rect l="l" t="t" r="r" b="b"/>
              <a:pathLst>
                <a:path w="9119" h="2838" extrusionOk="0">
                  <a:moveTo>
                    <a:pt x="0" y="0"/>
                  </a:moveTo>
                  <a:lnTo>
                    <a:pt x="0" y="31"/>
                  </a:lnTo>
                  <a:lnTo>
                    <a:pt x="0" y="183"/>
                  </a:lnTo>
                  <a:cubicBezTo>
                    <a:pt x="2085" y="2088"/>
                    <a:pt x="4803" y="2837"/>
                    <a:pt x="7599" y="2837"/>
                  </a:cubicBezTo>
                  <a:cubicBezTo>
                    <a:pt x="8104" y="2837"/>
                    <a:pt x="8612" y="2813"/>
                    <a:pt x="9119" y="2766"/>
                  </a:cubicBezTo>
                  <a:lnTo>
                    <a:pt x="9119" y="1520"/>
                  </a:lnTo>
                  <a:lnTo>
                    <a:pt x="9058" y="1368"/>
                  </a:lnTo>
                  <a:cubicBezTo>
                    <a:pt x="8137" y="1557"/>
                    <a:pt x="7254" y="1638"/>
                    <a:pt x="6416" y="1638"/>
                  </a:cubicBezTo>
                  <a:cubicBezTo>
                    <a:pt x="3742" y="1638"/>
                    <a:pt x="1528" y="81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" name="Google Shape;902;p46"/>
            <p:cNvSpPr/>
            <p:nvPr/>
          </p:nvSpPr>
          <p:spPr>
            <a:xfrm>
              <a:off x="7376790" y="2045455"/>
              <a:ext cx="231679" cy="835829"/>
            </a:xfrm>
            <a:custGeom>
              <a:avLst/>
              <a:gdLst/>
              <a:ahLst/>
              <a:cxnLst/>
              <a:rect l="l" t="t" r="r" b="b"/>
              <a:pathLst>
                <a:path w="9819" h="35424" extrusionOk="0">
                  <a:moveTo>
                    <a:pt x="31" y="0"/>
                  </a:moveTo>
                  <a:cubicBezTo>
                    <a:pt x="1" y="31"/>
                    <a:pt x="1" y="31"/>
                    <a:pt x="1" y="61"/>
                  </a:cubicBezTo>
                  <a:cubicBezTo>
                    <a:pt x="548" y="1307"/>
                    <a:pt x="1126" y="2614"/>
                    <a:pt x="1582" y="3891"/>
                  </a:cubicBezTo>
                  <a:lnTo>
                    <a:pt x="2281" y="5836"/>
                  </a:lnTo>
                  <a:cubicBezTo>
                    <a:pt x="2493" y="6475"/>
                    <a:pt x="2737" y="7174"/>
                    <a:pt x="2919" y="7812"/>
                  </a:cubicBezTo>
                  <a:cubicBezTo>
                    <a:pt x="3740" y="10487"/>
                    <a:pt x="4560" y="13131"/>
                    <a:pt x="5259" y="15806"/>
                  </a:cubicBezTo>
                  <a:cubicBezTo>
                    <a:pt x="5959" y="18481"/>
                    <a:pt x="6688" y="21156"/>
                    <a:pt x="7326" y="23861"/>
                  </a:cubicBezTo>
                  <a:cubicBezTo>
                    <a:pt x="7965" y="26536"/>
                    <a:pt x="8603" y="29241"/>
                    <a:pt x="9150" y="31946"/>
                  </a:cubicBezTo>
                  <a:cubicBezTo>
                    <a:pt x="9272" y="32524"/>
                    <a:pt x="9363" y="33071"/>
                    <a:pt x="9454" y="33648"/>
                  </a:cubicBezTo>
                  <a:cubicBezTo>
                    <a:pt x="9484" y="33952"/>
                    <a:pt x="9515" y="34226"/>
                    <a:pt x="9576" y="34530"/>
                  </a:cubicBezTo>
                  <a:cubicBezTo>
                    <a:pt x="9606" y="34803"/>
                    <a:pt x="9636" y="35107"/>
                    <a:pt x="9606" y="35351"/>
                  </a:cubicBezTo>
                  <a:cubicBezTo>
                    <a:pt x="9606" y="35395"/>
                    <a:pt x="9622" y="35423"/>
                    <a:pt x="9643" y="35423"/>
                  </a:cubicBezTo>
                  <a:cubicBezTo>
                    <a:pt x="9651" y="35423"/>
                    <a:pt x="9659" y="35419"/>
                    <a:pt x="9667" y="35411"/>
                  </a:cubicBezTo>
                  <a:cubicBezTo>
                    <a:pt x="9728" y="35411"/>
                    <a:pt x="9758" y="35411"/>
                    <a:pt x="9758" y="35351"/>
                  </a:cubicBezTo>
                  <a:cubicBezTo>
                    <a:pt x="9819" y="35047"/>
                    <a:pt x="9788" y="34803"/>
                    <a:pt x="9788" y="34499"/>
                  </a:cubicBezTo>
                  <a:cubicBezTo>
                    <a:pt x="9788" y="34195"/>
                    <a:pt x="9758" y="33922"/>
                    <a:pt x="9728" y="33618"/>
                  </a:cubicBezTo>
                  <a:cubicBezTo>
                    <a:pt x="9636" y="33010"/>
                    <a:pt x="9576" y="32433"/>
                    <a:pt x="9484" y="31855"/>
                  </a:cubicBezTo>
                  <a:cubicBezTo>
                    <a:pt x="9302" y="30487"/>
                    <a:pt x="9028" y="29119"/>
                    <a:pt x="8755" y="27752"/>
                  </a:cubicBezTo>
                  <a:cubicBezTo>
                    <a:pt x="8603" y="27083"/>
                    <a:pt x="8512" y="26384"/>
                    <a:pt x="8360" y="25715"/>
                  </a:cubicBezTo>
                  <a:cubicBezTo>
                    <a:pt x="8208" y="25077"/>
                    <a:pt x="8056" y="24378"/>
                    <a:pt x="7904" y="23679"/>
                  </a:cubicBezTo>
                  <a:cubicBezTo>
                    <a:pt x="7235" y="21004"/>
                    <a:pt x="6597" y="18299"/>
                    <a:pt x="5837" y="15624"/>
                  </a:cubicBezTo>
                  <a:cubicBezTo>
                    <a:pt x="5077" y="12979"/>
                    <a:pt x="4317" y="10305"/>
                    <a:pt x="3375" y="7691"/>
                  </a:cubicBezTo>
                  <a:cubicBezTo>
                    <a:pt x="2463" y="5077"/>
                    <a:pt x="1430" y="2463"/>
                    <a:pt x="92" y="31"/>
                  </a:cubicBezTo>
                  <a:cubicBezTo>
                    <a:pt x="62" y="0"/>
                    <a:pt x="62" y="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" name="Google Shape;903;p46"/>
            <p:cNvSpPr/>
            <p:nvPr/>
          </p:nvSpPr>
          <p:spPr>
            <a:xfrm>
              <a:off x="6549866" y="2173836"/>
              <a:ext cx="332076" cy="104549"/>
            </a:xfrm>
            <a:custGeom>
              <a:avLst/>
              <a:gdLst/>
              <a:ahLst/>
              <a:cxnLst/>
              <a:rect l="l" t="t" r="r" b="b"/>
              <a:pathLst>
                <a:path w="14074" h="4431" extrusionOk="0">
                  <a:moveTo>
                    <a:pt x="13983" y="0"/>
                  </a:moveTo>
                  <a:cubicBezTo>
                    <a:pt x="12919" y="730"/>
                    <a:pt x="11825" y="1429"/>
                    <a:pt x="10730" y="1976"/>
                  </a:cubicBezTo>
                  <a:cubicBezTo>
                    <a:pt x="9606" y="2554"/>
                    <a:pt x="8481" y="3101"/>
                    <a:pt x="7265" y="3435"/>
                  </a:cubicBezTo>
                  <a:cubicBezTo>
                    <a:pt x="6239" y="3743"/>
                    <a:pt x="5213" y="3942"/>
                    <a:pt x="4169" y="3942"/>
                  </a:cubicBezTo>
                  <a:cubicBezTo>
                    <a:pt x="3976" y="3942"/>
                    <a:pt x="3782" y="3936"/>
                    <a:pt x="3587" y="3921"/>
                  </a:cubicBezTo>
                  <a:cubicBezTo>
                    <a:pt x="2311" y="3861"/>
                    <a:pt x="1156" y="3435"/>
                    <a:pt x="92" y="2705"/>
                  </a:cubicBezTo>
                  <a:lnTo>
                    <a:pt x="31" y="2705"/>
                  </a:lnTo>
                  <a:cubicBezTo>
                    <a:pt x="1" y="2705"/>
                    <a:pt x="1" y="2736"/>
                    <a:pt x="31" y="2797"/>
                  </a:cubicBezTo>
                  <a:cubicBezTo>
                    <a:pt x="1034" y="3678"/>
                    <a:pt x="2280" y="4225"/>
                    <a:pt x="3587" y="4377"/>
                  </a:cubicBezTo>
                  <a:cubicBezTo>
                    <a:pt x="3891" y="4413"/>
                    <a:pt x="4197" y="4431"/>
                    <a:pt x="4505" y="4431"/>
                  </a:cubicBezTo>
                  <a:cubicBezTo>
                    <a:pt x="5494" y="4431"/>
                    <a:pt x="6497" y="4253"/>
                    <a:pt x="7448" y="3952"/>
                  </a:cubicBezTo>
                  <a:cubicBezTo>
                    <a:pt x="8694" y="3587"/>
                    <a:pt x="9879" y="3009"/>
                    <a:pt x="10974" y="2371"/>
                  </a:cubicBezTo>
                  <a:cubicBezTo>
                    <a:pt x="12098" y="1733"/>
                    <a:pt x="13101" y="973"/>
                    <a:pt x="14074" y="91"/>
                  </a:cubicBezTo>
                  <a:lnTo>
                    <a:pt x="140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" name="Google Shape;904;p46"/>
            <p:cNvSpPr/>
            <p:nvPr/>
          </p:nvSpPr>
          <p:spPr>
            <a:xfrm>
              <a:off x="7665833" y="2814989"/>
              <a:ext cx="25129" cy="137984"/>
            </a:xfrm>
            <a:custGeom>
              <a:avLst/>
              <a:gdLst/>
              <a:ahLst/>
              <a:cxnLst/>
              <a:rect l="l" t="t" r="r" b="b"/>
              <a:pathLst>
                <a:path w="1065" h="5848" extrusionOk="0">
                  <a:moveTo>
                    <a:pt x="456" y="1"/>
                  </a:moveTo>
                  <a:cubicBezTo>
                    <a:pt x="456" y="1"/>
                    <a:pt x="426" y="1"/>
                    <a:pt x="426" y="62"/>
                  </a:cubicBezTo>
                  <a:cubicBezTo>
                    <a:pt x="396" y="1065"/>
                    <a:pt x="456" y="2068"/>
                    <a:pt x="517" y="3040"/>
                  </a:cubicBezTo>
                  <a:lnTo>
                    <a:pt x="517" y="4499"/>
                  </a:lnTo>
                  <a:cubicBezTo>
                    <a:pt x="517" y="4712"/>
                    <a:pt x="517" y="4955"/>
                    <a:pt x="426" y="5168"/>
                  </a:cubicBezTo>
                  <a:cubicBezTo>
                    <a:pt x="365" y="5381"/>
                    <a:pt x="274" y="5594"/>
                    <a:pt x="61" y="5624"/>
                  </a:cubicBezTo>
                  <a:cubicBezTo>
                    <a:pt x="0" y="5624"/>
                    <a:pt x="0" y="5624"/>
                    <a:pt x="61" y="5746"/>
                  </a:cubicBezTo>
                  <a:cubicBezTo>
                    <a:pt x="61" y="5776"/>
                    <a:pt x="61" y="5837"/>
                    <a:pt x="92" y="5837"/>
                  </a:cubicBezTo>
                  <a:cubicBezTo>
                    <a:pt x="128" y="5844"/>
                    <a:pt x="163" y="5848"/>
                    <a:pt x="199" y="5848"/>
                  </a:cubicBezTo>
                  <a:cubicBezTo>
                    <a:pt x="314" y="5848"/>
                    <a:pt x="424" y="5808"/>
                    <a:pt x="517" y="5715"/>
                  </a:cubicBezTo>
                  <a:cubicBezTo>
                    <a:pt x="608" y="5594"/>
                    <a:pt x="700" y="5472"/>
                    <a:pt x="760" y="5381"/>
                  </a:cubicBezTo>
                  <a:cubicBezTo>
                    <a:pt x="882" y="5138"/>
                    <a:pt x="973" y="4864"/>
                    <a:pt x="1003" y="4621"/>
                  </a:cubicBezTo>
                  <a:cubicBezTo>
                    <a:pt x="1064" y="4074"/>
                    <a:pt x="1064" y="3557"/>
                    <a:pt x="1064" y="3040"/>
                  </a:cubicBezTo>
                  <a:cubicBezTo>
                    <a:pt x="1034" y="2524"/>
                    <a:pt x="973" y="2037"/>
                    <a:pt x="882" y="1521"/>
                  </a:cubicBezTo>
                  <a:cubicBezTo>
                    <a:pt x="821" y="1034"/>
                    <a:pt x="669" y="548"/>
                    <a:pt x="517" y="62"/>
                  </a:cubicBezTo>
                  <a:cubicBezTo>
                    <a:pt x="517" y="1"/>
                    <a:pt x="517" y="1"/>
                    <a:pt x="456" y="1"/>
                  </a:cubicBezTo>
                  <a:close/>
                </a:path>
              </a:pathLst>
            </a:custGeom>
            <a:solidFill>
              <a:srgbClr val="9A45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" name="Google Shape;905;p46"/>
            <p:cNvSpPr/>
            <p:nvPr/>
          </p:nvSpPr>
          <p:spPr>
            <a:xfrm>
              <a:off x="7682326" y="2795641"/>
              <a:ext cx="48794" cy="147775"/>
            </a:xfrm>
            <a:custGeom>
              <a:avLst/>
              <a:gdLst/>
              <a:ahLst/>
              <a:cxnLst/>
              <a:rect l="l" t="t" r="r" b="b"/>
              <a:pathLst>
                <a:path w="2068" h="6263" extrusionOk="0">
                  <a:moveTo>
                    <a:pt x="1460" y="0"/>
                  </a:moveTo>
                  <a:cubicBezTo>
                    <a:pt x="1429" y="0"/>
                    <a:pt x="1429" y="0"/>
                    <a:pt x="1429" y="31"/>
                  </a:cubicBezTo>
                  <a:cubicBezTo>
                    <a:pt x="1460" y="669"/>
                    <a:pt x="1520" y="1307"/>
                    <a:pt x="1520" y="1976"/>
                  </a:cubicBezTo>
                  <a:cubicBezTo>
                    <a:pt x="1520" y="2614"/>
                    <a:pt x="1520" y="3253"/>
                    <a:pt x="1460" y="3891"/>
                  </a:cubicBezTo>
                  <a:cubicBezTo>
                    <a:pt x="1460" y="4256"/>
                    <a:pt x="1429" y="4560"/>
                    <a:pt x="1399" y="4864"/>
                  </a:cubicBezTo>
                  <a:cubicBezTo>
                    <a:pt x="1368" y="5167"/>
                    <a:pt x="1308" y="5502"/>
                    <a:pt x="1216" y="5715"/>
                  </a:cubicBezTo>
                  <a:cubicBezTo>
                    <a:pt x="1216" y="5775"/>
                    <a:pt x="1156" y="5806"/>
                    <a:pt x="1156" y="5806"/>
                  </a:cubicBezTo>
                  <a:lnTo>
                    <a:pt x="1125" y="5836"/>
                  </a:lnTo>
                  <a:lnTo>
                    <a:pt x="1095" y="5897"/>
                  </a:lnTo>
                  <a:lnTo>
                    <a:pt x="1064" y="5897"/>
                  </a:lnTo>
                  <a:cubicBezTo>
                    <a:pt x="973" y="5897"/>
                    <a:pt x="882" y="5806"/>
                    <a:pt x="760" y="5684"/>
                  </a:cubicBezTo>
                  <a:cubicBezTo>
                    <a:pt x="517" y="5502"/>
                    <a:pt x="335" y="5228"/>
                    <a:pt x="153" y="4985"/>
                  </a:cubicBezTo>
                  <a:lnTo>
                    <a:pt x="31" y="4864"/>
                  </a:lnTo>
                  <a:cubicBezTo>
                    <a:pt x="1" y="4864"/>
                    <a:pt x="1" y="4894"/>
                    <a:pt x="1" y="4924"/>
                  </a:cubicBezTo>
                  <a:cubicBezTo>
                    <a:pt x="92" y="5228"/>
                    <a:pt x="244" y="5532"/>
                    <a:pt x="456" y="5836"/>
                  </a:cubicBezTo>
                  <a:cubicBezTo>
                    <a:pt x="548" y="5988"/>
                    <a:pt x="669" y="6140"/>
                    <a:pt x="912" y="6231"/>
                  </a:cubicBezTo>
                  <a:cubicBezTo>
                    <a:pt x="966" y="6253"/>
                    <a:pt x="1020" y="6263"/>
                    <a:pt x="1071" y="6263"/>
                  </a:cubicBezTo>
                  <a:cubicBezTo>
                    <a:pt x="1164" y="6263"/>
                    <a:pt x="1249" y="6229"/>
                    <a:pt x="1308" y="6171"/>
                  </a:cubicBezTo>
                  <a:cubicBezTo>
                    <a:pt x="1399" y="6140"/>
                    <a:pt x="1429" y="6110"/>
                    <a:pt x="1460" y="6079"/>
                  </a:cubicBezTo>
                  <a:lnTo>
                    <a:pt x="1581" y="5958"/>
                  </a:lnTo>
                  <a:cubicBezTo>
                    <a:pt x="1824" y="5623"/>
                    <a:pt x="1855" y="5259"/>
                    <a:pt x="1915" y="4924"/>
                  </a:cubicBezTo>
                  <a:cubicBezTo>
                    <a:pt x="2007" y="4620"/>
                    <a:pt x="2007" y="4286"/>
                    <a:pt x="2037" y="3952"/>
                  </a:cubicBezTo>
                  <a:cubicBezTo>
                    <a:pt x="2067" y="3283"/>
                    <a:pt x="2037" y="2614"/>
                    <a:pt x="1976" y="1976"/>
                  </a:cubicBezTo>
                  <a:cubicBezTo>
                    <a:pt x="1885" y="1277"/>
                    <a:pt x="1733" y="639"/>
                    <a:pt x="1520" y="31"/>
                  </a:cubicBezTo>
                  <a:cubicBezTo>
                    <a:pt x="1520" y="0"/>
                    <a:pt x="1520" y="0"/>
                    <a:pt x="1460" y="0"/>
                  </a:cubicBezTo>
                  <a:close/>
                </a:path>
              </a:pathLst>
            </a:custGeom>
            <a:solidFill>
              <a:srgbClr val="9A45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" name="Google Shape;906;p46"/>
            <p:cNvSpPr/>
            <p:nvPr/>
          </p:nvSpPr>
          <p:spPr>
            <a:xfrm>
              <a:off x="6826711" y="1217805"/>
              <a:ext cx="82488" cy="19395"/>
            </a:xfrm>
            <a:custGeom>
              <a:avLst/>
              <a:gdLst/>
              <a:ahLst/>
              <a:cxnLst/>
              <a:rect l="l" t="t" r="r" b="b"/>
              <a:pathLst>
                <a:path w="3496" h="822" extrusionOk="0">
                  <a:moveTo>
                    <a:pt x="2554" y="1"/>
                  </a:moveTo>
                  <a:cubicBezTo>
                    <a:pt x="2250" y="1"/>
                    <a:pt x="1976" y="31"/>
                    <a:pt x="1672" y="62"/>
                  </a:cubicBezTo>
                  <a:cubicBezTo>
                    <a:pt x="1429" y="92"/>
                    <a:pt x="1125" y="183"/>
                    <a:pt x="852" y="305"/>
                  </a:cubicBezTo>
                  <a:cubicBezTo>
                    <a:pt x="578" y="366"/>
                    <a:pt x="304" y="487"/>
                    <a:pt x="61" y="639"/>
                  </a:cubicBezTo>
                  <a:cubicBezTo>
                    <a:pt x="61" y="639"/>
                    <a:pt x="0" y="670"/>
                    <a:pt x="92" y="761"/>
                  </a:cubicBezTo>
                  <a:cubicBezTo>
                    <a:pt x="92" y="822"/>
                    <a:pt x="152" y="822"/>
                    <a:pt x="213" y="822"/>
                  </a:cubicBezTo>
                  <a:lnTo>
                    <a:pt x="1004" y="639"/>
                  </a:lnTo>
                  <a:cubicBezTo>
                    <a:pt x="1247" y="578"/>
                    <a:pt x="1520" y="487"/>
                    <a:pt x="1794" y="457"/>
                  </a:cubicBezTo>
                  <a:lnTo>
                    <a:pt x="2584" y="335"/>
                  </a:lnTo>
                  <a:cubicBezTo>
                    <a:pt x="2888" y="305"/>
                    <a:pt x="3162" y="305"/>
                    <a:pt x="3435" y="305"/>
                  </a:cubicBezTo>
                  <a:cubicBezTo>
                    <a:pt x="3466" y="305"/>
                    <a:pt x="3496" y="275"/>
                    <a:pt x="3496" y="214"/>
                  </a:cubicBezTo>
                  <a:cubicBezTo>
                    <a:pt x="3496" y="183"/>
                    <a:pt x="3466" y="123"/>
                    <a:pt x="3435" y="123"/>
                  </a:cubicBezTo>
                  <a:cubicBezTo>
                    <a:pt x="3162" y="31"/>
                    <a:pt x="2858" y="1"/>
                    <a:pt x="2554" y="1"/>
                  </a:cubicBezTo>
                  <a:close/>
                </a:path>
              </a:pathLst>
            </a:custGeom>
            <a:solidFill>
              <a:srgbClr val="260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" name="Google Shape;907;p46"/>
            <p:cNvSpPr/>
            <p:nvPr/>
          </p:nvSpPr>
          <p:spPr>
            <a:xfrm>
              <a:off x="6846790" y="1588321"/>
              <a:ext cx="80341" cy="44783"/>
            </a:xfrm>
            <a:custGeom>
              <a:avLst/>
              <a:gdLst/>
              <a:ahLst/>
              <a:cxnLst/>
              <a:rect l="l" t="t" r="r" b="b"/>
              <a:pathLst>
                <a:path w="3405" h="1898" extrusionOk="0">
                  <a:moveTo>
                    <a:pt x="1667" y="1"/>
                  </a:moveTo>
                  <a:cubicBezTo>
                    <a:pt x="1609" y="1"/>
                    <a:pt x="1550" y="4"/>
                    <a:pt x="1490" y="12"/>
                  </a:cubicBezTo>
                  <a:cubicBezTo>
                    <a:pt x="1247" y="73"/>
                    <a:pt x="1064" y="134"/>
                    <a:pt x="882" y="225"/>
                  </a:cubicBezTo>
                  <a:cubicBezTo>
                    <a:pt x="669" y="286"/>
                    <a:pt x="487" y="438"/>
                    <a:pt x="365" y="590"/>
                  </a:cubicBezTo>
                  <a:cubicBezTo>
                    <a:pt x="122" y="924"/>
                    <a:pt x="1" y="1320"/>
                    <a:pt x="31" y="1745"/>
                  </a:cubicBezTo>
                  <a:cubicBezTo>
                    <a:pt x="31" y="1775"/>
                    <a:pt x="61" y="1836"/>
                    <a:pt x="183" y="1897"/>
                  </a:cubicBezTo>
                  <a:cubicBezTo>
                    <a:pt x="274" y="1897"/>
                    <a:pt x="335" y="1836"/>
                    <a:pt x="335" y="1775"/>
                  </a:cubicBezTo>
                  <a:cubicBezTo>
                    <a:pt x="426" y="1471"/>
                    <a:pt x="608" y="1168"/>
                    <a:pt x="791" y="985"/>
                  </a:cubicBezTo>
                  <a:cubicBezTo>
                    <a:pt x="973" y="742"/>
                    <a:pt x="1277" y="620"/>
                    <a:pt x="1551" y="590"/>
                  </a:cubicBezTo>
                  <a:cubicBezTo>
                    <a:pt x="1609" y="577"/>
                    <a:pt x="1669" y="571"/>
                    <a:pt x="1730" y="571"/>
                  </a:cubicBezTo>
                  <a:cubicBezTo>
                    <a:pt x="1953" y="571"/>
                    <a:pt x="2187" y="653"/>
                    <a:pt x="2402" y="772"/>
                  </a:cubicBezTo>
                  <a:cubicBezTo>
                    <a:pt x="2645" y="924"/>
                    <a:pt x="2919" y="1168"/>
                    <a:pt x="3192" y="1380"/>
                  </a:cubicBezTo>
                  <a:cubicBezTo>
                    <a:pt x="3207" y="1411"/>
                    <a:pt x="3238" y="1426"/>
                    <a:pt x="3268" y="1426"/>
                  </a:cubicBezTo>
                  <a:cubicBezTo>
                    <a:pt x="3298" y="1426"/>
                    <a:pt x="3329" y="1411"/>
                    <a:pt x="3344" y="1380"/>
                  </a:cubicBezTo>
                  <a:cubicBezTo>
                    <a:pt x="3374" y="1350"/>
                    <a:pt x="3405" y="1289"/>
                    <a:pt x="3374" y="1198"/>
                  </a:cubicBezTo>
                  <a:cubicBezTo>
                    <a:pt x="3222" y="894"/>
                    <a:pt x="2949" y="590"/>
                    <a:pt x="2645" y="377"/>
                  </a:cubicBezTo>
                  <a:cubicBezTo>
                    <a:pt x="2381" y="166"/>
                    <a:pt x="2048" y="1"/>
                    <a:pt x="1667" y="1"/>
                  </a:cubicBezTo>
                  <a:close/>
                </a:path>
              </a:pathLst>
            </a:custGeom>
            <a:solidFill>
              <a:srgbClr val="9A45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" name="Google Shape;908;p46"/>
            <p:cNvSpPr/>
            <p:nvPr/>
          </p:nvSpPr>
          <p:spPr>
            <a:xfrm>
              <a:off x="7156409" y="1418553"/>
              <a:ext cx="117126" cy="75315"/>
            </a:xfrm>
            <a:custGeom>
              <a:avLst/>
              <a:gdLst/>
              <a:ahLst/>
              <a:cxnLst/>
              <a:rect l="l" t="t" r="r" b="b"/>
              <a:pathLst>
                <a:path w="4964" h="3192" extrusionOk="0">
                  <a:moveTo>
                    <a:pt x="2546" y="0"/>
                  </a:moveTo>
                  <a:cubicBezTo>
                    <a:pt x="1524" y="0"/>
                    <a:pt x="647" y="530"/>
                    <a:pt x="313" y="1341"/>
                  </a:cubicBezTo>
                  <a:cubicBezTo>
                    <a:pt x="0" y="2177"/>
                    <a:pt x="629" y="3191"/>
                    <a:pt x="1987" y="3191"/>
                  </a:cubicBezTo>
                  <a:cubicBezTo>
                    <a:pt x="2210" y="3191"/>
                    <a:pt x="2453" y="3164"/>
                    <a:pt x="2715" y="3104"/>
                  </a:cubicBezTo>
                  <a:cubicBezTo>
                    <a:pt x="4964" y="2618"/>
                    <a:pt x="4356" y="429"/>
                    <a:pt x="3414" y="125"/>
                  </a:cubicBezTo>
                  <a:cubicBezTo>
                    <a:pt x="3119" y="40"/>
                    <a:pt x="2827" y="0"/>
                    <a:pt x="25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" name="Google Shape;909;p46"/>
            <p:cNvSpPr/>
            <p:nvPr/>
          </p:nvSpPr>
          <p:spPr>
            <a:xfrm>
              <a:off x="7068398" y="1440096"/>
              <a:ext cx="39474" cy="43863"/>
            </a:xfrm>
            <a:custGeom>
              <a:avLst/>
              <a:gdLst/>
              <a:ahLst/>
              <a:cxnLst/>
              <a:rect l="l" t="t" r="r" b="b"/>
              <a:pathLst>
                <a:path w="1673" h="1859" extrusionOk="0">
                  <a:moveTo>
                    <a:pt x="753" y="1"/>
                  </a:moveTo>
                  <a:cubicBezTo>
                    <a:pt x="736" y="1"/>
                    <a:pt x="718" y="1"/>
                    <a:pt x="700" y="3"/>
                  </a:cubicBezTo>
                  <a:cubicBezTo>
                    <a:pt x="305" y="63"/>
                    <a:pt x="1" y="519"/>
                    <a:pt x="62" y="1036"/>
                  </a:cubicBezTo>
                  <a:cubicBezTo>
                    <a:pt x="91" y="1531"/>
                    <a:pt x="482" y="1859"/>
                    <a:pt x="889" y="1859"/>
                  </a:cubicBezTo>
                  <a:cubicBezTo>
                    <a:pt x="907" y="1859"/>
                    <a:pt x="925" y="1858"/>
                    <a:pt x="943" y="1857"/>
                  </a:cubicBezTo>
                  <a:cubicBezTo>
                    <a:pt x="1369" y="1796"/>
                    <a:pt x="1673" y="1340"/>
                    <a:pt x="1581" y="823"/>
                  </a:cubicBezTo>
                  <a:cubicBezTo>
                    <a:pt x="1523" y="328"/>
                    <a:pt x="1158" y="1"/>
                    <a:pt x="753" y="1"/>
                  </a:cubicBez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" name="Google Shape;910;p46"/>
            <p:cNvSpPr/>
            <p:nvPr/>
          </p:nvSpPr>
          <p:spPr>
            <a:xfrm>
              <a:off x="7298618" y="1382736"/>
              <a:ext cx="39474" cy="43840"/>
            </a:xfrm>
            <a:custGeom>
              <a:avLst/>
              <a:gdLst/>
              <a:ahLst/>
              <a:cxnLst/>
              <a:rect l="l" t="t" r="r" b="b"/>
              <a:pathLst>
                <a:path w="1673" h="1858" extrusionOk="0">
                  <a:moveTo>
                    <a:pt x="777" y="0"/>
                  </a:moveTo>
                  <a:cubicBezTo>
                    <a:pt x="761" y="0"/>
                    <a:pt x="746" y="1"/>
                    <a:pt x="730" y="2"/>
                  </a:cubicBezTo>
                  <a:cubicBezTo>
                    <a:pt x="305" y="63"/>
                    <a:pt x="1" y="519"/>
                    <a:pt x="62" y="1035"/>
                  </a:cubicBezTo>
                  <a:cubicBezTo>
                    <a:pt x="120" y="1530"/>
                    <a:pt x="485" y="1858"/>
                    <a:pt x="890" y="1858"/>
                  </a:cubicBezTo>
                  <a:cubicBezTo>
                    <a:pt x="907" y="1858"/>
                    <a:pt x="925" y="1857"/>
                    <a:pt x="943" y="1856"/>
                  </a:cubicBezTo>
                  <a:cubicBezTo>
                    <a:pt x="1369" y="1795"/>
                    <a:pt x="1673" y="1339"/>
                    <a:pt x="1581" y="823"/>
                  </a:cubicBezTo>
                  <a:cubicBezTo>
                    <a:pt x="1552" y="355"/>
                    <a:pt x="1158" y="0"/>
                    <a:pt x="777" y="0"/>
                  </a:cubicBez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1" name="Google Shape;911;p46"/>
            <p:cNvSpPr/>
            <p:nvPr/>
          </p:nvSpPr>
          <p:spPr>
            <a:xfrm>
              <a:off x="7264192" y="1285099"/>
              <a:ext cx="83951" cy="46553"/>
            </a:xfrm>
            <a:custGeom>
              <a:avLst/>
              <a:gdLst/>
              <a:ahLst/>
              <a:cxnLst/>
              <a:rect l="l" t="t" r="r" b="b"/>
              <a:pathLst>
                <a:path w="3558" h="1973" extrusionOk="0">
                  <a:moveTo>
                    <a:pt x="1454" y="1"/>
                  </a:moveTo>
                  <a:cubicBezTo>
                    <a:pt x="879" y="1"/>
                    <a:pt x="369" y="235"/>
                    <a:pt x="244" y="827"/>
                  </a:cubicBezTo>
                  <a:cubicBezTo>
                    <a:pt x="1" y="1739"/>
                    <a:pt x="1277" y="1830"/>
                    <a:pt x="1825" y="1921"/>
                  </a:cubicBezTo>
                  <a:cubicBezTo>
                    <a:pt x="1990" y="1956"/>
                    <a:pt x="2155" y="1973"/>
                    <a:pt x="2311" y="1973"/>
                  </a:cubicBezTo>
                  <a:cubicBezTo>
                    <a:pt x="2844" y="1973"/>
                    <a:pt x="3288" y="1773"/>
                    <a:pt x="3405" y="1374"/>
                  </a:cubicBezTo>
                  <a:cubicBezTo>
                    <a:pt x="3557" y="652"/>
                    <a:pt x="2414" y="1"/>
                    <a:pt x="1454" y="1"/>
                  </a:cubicBezTo>
                  <a:close/>
                </a:path>
              </a:pathLst>
            </a:custGeom>
            <a:solidFill>
              <a:srgbClr val="421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2" name="Google Shape;912;p46"/>
            <p:cNvSpPr/>
            <p:nvPr/>
          </p:nvSpPr>
          <p:spPr>
            <a:xfrm>
              <a:off x="7006012" y="1326768"/>
              <a:ext cx="88953" cy="51956"/>
            </a:xfrm>
            <a:custGeom>
              <a:avLst/>
              <a:gdLst/>
              <a:ahLst/>
              <a:cxnLst/>
              <a:rect l="l" t="t" r="r" b="b"/>
              <a:pathLst>
                <a:path w="3770" h="2202" extrusionOk="0">
                  <a:moveTo>
                    <a:pt x="2388" y="1"/>
                  </a:moveTo>
                  <a:cubicBezTo>
                    <a:pt x="1345" y="1"/>
                    <a:pt x="1" y="1103"/>
                    <a:pt x="396" y="1827"/>
                  </a:cubicBezTo>
                  <a:cubicBezTo>
                    <a:pt x="554" y="2090"/>
                    <a:pt x="854" y="2202"/>
                    <a:pt x="1214" y="2202"/>
                  </a:cubicBezTo>
                  <a:cubicBezTo>
                    <a:pt x="1477" y="2202"/>
                    <a:pt x="1772" y="2142"/>
                    <a:pt x="2067" y="2040"/>
                  </a:cubicBezTo>
                  <a:cubicBezTo>
                    <a:pt x="2584" y="1796"/>
                    <a:pt x="3769" y="1432"/>
                    <a:pt x="3344" y="581"/>
                  </a:cubicBezTo>
                  <a:cubicBezTo>
                    <a:pt x="3149" y="165"/>
                    <a:pt x="2791" y="1"/>
                    <a:pt x="2388" y="1"/>
                  </a:cubicBezTo>
                  <a:close/>
                </a:path>
              </a:pathLst>
            </a:custGeom>
            <a:solidFill>
              <a:srgbClr val="421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3" name="Google Shape;913;p46"/>
            <p:cNvSpPr/>
            <p:nvPr/>
          </p:nvSpPr>
          <p:spPr>
            <a:xfrm>
              <a:off x="6923522" y="3932601"/>
              <a:ext cx="45939" cy="79562"/>
            </a:xfrm>
            <a:custGeom>
              <a:avLst/>
              <a:gdLst/>
              <a:ahLst/>
              <a:cxnLst/>
              <a:rect l="l" t="t" r="r" b="b"/>
              <a:pathLst>
                <a:path w="1947" h="3372" extrusionOk="0">
                  <a:moveTo>
                    <a:pt x="782" y="1"/>
                  </a:moveTo>
                  <a:cubicBezTo>
                    <a:pt x="698" y="1"/>
                    <a:pt x="616" y="18"/>
                    <a:pt x="548" y="52"/>
                  </a:cubicBezTo>
                  <a:cubicBezTo>
                    <a:pt x="305" y="174"/>
                    <a:pt x="244" y="447"/>
                    <a:pt x="153" y="630"/>
                  </a:cubicBezTo>
                  <a:cubicBezTo>
                    <a:pt x="1" y="1146"/>
                    <a:pt x="153" y="1693"/>
                    <a:pt x="396" y="2180"/>
                  </a:cubicBezTo>
                  <a:cubicBezTo>
                    <a:pt x="700" y="2727"/>
                    <a:pt x="1126" y="3152"/>
                    <a:pt x="1673" y="3365"/>
                  </a:cubicBezTo>
                  <a:cubicBezTo>
                    <a:pt x="1685" y="3369"/>
                    <a:pt x="1697" y="3371"/>
                    <a:pt x="1708" y="3371"/>
                  </a:cubicBezTo>
                  <a:cubicBezTo>
                    <a:pt x="1778" y="3371"/>
                    <a:pt x="1816" y="3296"/>
                    <a:pt x="1764" y="3244"/>
                  </a:cubicBezTo>
                  <a:cubicBezTo>
                    <a:pt x="1034" y="2757"/>
                    <a:pt x="366" y="1967"/>
                    <a:pt x="305" y="1055"/>
                  </a:cubicBezTo>
                  <a:cubicBezTo>
                    <a:pt x="305" y="812"/>
                    <a:pt x="366" y="599"/>
                    <a:pt x="457" y="417"/>
                  </a:cubicBezTo>
                  <a:cubicBezTo>
                    <a:pt x="560" y="284"/>
                    <a:pt x="670" y="223"/>
                    <a:pt x="785" y="223"/>
                  </a:cubicBezTo>
                  <a:cubicBezTo>
                    <a:pt x="906" y="223"/>
                    <a:pt x="1031" y="292"/>
                    <a:pt x="1156" y="417"/>
                  </a:cubicBezTo>
                  <a:cubicBezTo>
                    <a:pt x="1460" y="751"/>
                    <a:pt x="1612" y="1207"/>
                    <a:pt x="1673" y="1663"/>
                  </a:cubicBezTo>
                  <a:cubicBezTo>
                    <a:pt x="1733" y="1937"/>
                    <a:pt x="1764" y="2180"/>
                    <a:pt x="1764" y="2453"/>
                  </a:cubicBezTo>
                  <a:cubicBezTo>
                    <a:pt x="1764" y="2727"/>
                    <a:pt x="1764" y="2940"/>
                    <a:pt x="1825" y="3213"/>
                  </a:cubicBezTo>
                  <a:cubicBezTo>
                    <a:pt x="1825" y="3228"/>
                    <a:pt x="1847" y="3236"/>
                    <a:pt x="1874" y="3236"/>
                  </a:cubicBezTo>
                  <a:cubicBezTo>
                    <a:pt x="1901" y="3236"/>
                    <a:pt x="1931" y="3228"/>
                    <a:pt x="1946" y="3213"/>
                  </a:cubicBezTo>
                  <a:lnTo>
                    <a:pt x="1946" y="2301"/>
                  </a:lnTo>
                  <a:cubicBezTo>
                    <a:pt x="1946" y="2028"/>
                    <a:pt x="1916" y="1785"/>
                    <a:pt x="1885" y="1511"/>
                  </a:cubicBezTo>
                  <a:cubicBezTo>
                    <a:pt x="1794" y="1025"/>
                    <a:pt x="1581" y="447"/>
                    <a:pt x="1186" y="143"/>
                  </a:cubicBezTo>
                  <a:cubicBezTo>
                    <a:pt x="1072" y="48"/>
                    <a:pt x="923" y="1"/>
                    <a:pt x="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4" name="Google Shape;914;p46"/>
            <p:cNvSpPr/>
            <p:nvPr/>
          </p:nvSpPr>
          <p:spPr>
            <a:xfrm>
              <a:off x="6960827" y="3942865"/>
              <a:ext cx="55236" cy="67836"/>
            </a:xfrm>
            <a:custGeom>
              <a:avLst/>
              <a:gdLst/>
              <a:ahLst/>
              <a:cxnLst/>
              <a:rect l="l" t="t" r="r" b="b"/>
              <a:pathLst>
                <a:path w="2341" h="2875" extrusionOk="0">
                  <a:moveTo>
                    <a:pt x="1630" y="267"/>
                  </a:moveTo>
                  <a:cubicBezTo>
                    <a:pt x="1762" y="267"/>
                    <a:pt x="1867" y="354"/>
                    <a:pt x="1915" y="498"/>
                  </a:cubicBezTo>
                  <a:cubicBezTo>
                    <a:pt x="1976" y="650"/>
                    <a:pt x="1976" y="833"/>
                    <a:pt x="1885" y="985"/>
                  </a:cubicBezTo>
                  <a:cubicBezTo>
                    <a:pt x="1733" y="1350"/>
                    <a:pt x="1459" y="1684"/>
                    <a:pt x="1216" y="1957"/>
                  </a:cubicBezTo>
                  <a:cubicBezTo>
                    <a:pt x="1064" y="2109"/>
                    <a:pt x="912" y="2201"/>
                    <a:pt x="700" y="2322"/>
                  </a:cubicBezTo>
                  <a:lnTo>
                    <a:pt x="487" y="2444"/>
                  </a:lnTo>
                  <a:cubicBezTo>
                    <a:pt x="548" y="2049"/>
                    <a:pt x="669" y="1684"/>
                    <a:pt x="821" y="1289"/>
                  </a:cubicBezTo>
                  <a:cubicBezTo>
                    <a:pt x="912" y="1106"/>
                    <a:pt x="973" y="894"/>
                    <a:pt x="1095" y="681"/>
                  </a:cubicBezTo>
                  <a:cubicBezTo>
                    <a:pt x="1155" y="498"/>
                    <a:pt x="1307" y="316"/>
                    <a:pt x="1520" y="286"/>
                  </a:cubicBezTo>
                  <a:cubicBezTo>
                    <a:pt x="1558" y="273"/>
                    <a:pt x="1595" y="267"/>
                    <a:pt x="1630" y="267"/>
                  </a:cubicBezTo>
                  <a:close/>
                  <a:moveTo>
                    <a:pt x="1609" y="0"/>
                  </a:moveTo>
                  <a:cubicBezTo>
                    <a:pt x="1189" y="0"/>
                    <a:pt x="891" y="412"/>
                    <a:pt x="669" y="772"/>
                  </a:cubicBezTo>
                  <a:cubicBezTo>
                    <a:pt x="365" y="1350"/>
                    <a:pt x="183" y="1957"/>
                    <a:pt x="92" y="2565"/>
                  </a:cubicBezTo>
                  <a:cubicBezTo>
                    <a:pt x="0" y="2626"/>
                    <a:pt x="0" y="2809"/>
                    <a:pt x="152" y="2869"/>
                  </a:cubicBezTo>
                  <a:cubicBezTo>
                    <a:pt x="175" y="2873"/>
                    <a:pt x="198" y="2874"/>
                    <a:pt x="222" y="2874"/>
                  </a:cubicBezTo>
                  <a:cubicBezTo>
                    <a:pt x="422" y="2874"/>
                    <a:pt x="658" y="2765"/>
                    <a:pt x="821" y="2657"/>
                  </a:cubicBezTo>
                  <a:cubicBezTo>
                    <a:pt x="1004" y="2565"/>
                    <a:pt x="1216" y="2413"/>
                    <a:pt x="1399" y="2231"/>
                  </a:cubicBezTo>
                  <a:cubicBezTo>
                    <a:pt x="1733" y="1897"/>
                    <a:pt x="2037" y="1471"/>
                    <a:pt x="2189" y="1076"/>
                  </a:cubicBezTo>
                  <a:cubicBezTo>
                    <a:pt x="2341" y="650"/>
                    <a:pt x="2219" y="73"/>
                    <a:pt x="1733" y="12"/>
                  </a:cubicBezTo>
                  <a:cubicBezTo>
                    <a:pt x="1690" y="4"/>
                    <a:pt x="1649" y="0"/>
                    <a:pt x="16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5" name="Google Shape;915;p46"/>
            <p:cNvSpPr/>
            <p:nvPr/>
          </p:nvSpPr>
          <p:spPr>
            <a:xfrm>
              <a:off x="7394722" y="3945460"/>
              <a:ext cx="61701" cy="65830"/>
            </a:xfrm>
            <a:custGeom>
              <a:avLst/>
              <a:gdLst/>
              <a:ahLst/>
              <a:cxnLst/>
              <a:rect l="l" t="t" r="r" b="b"/>
              <a:pathLst>
                <a:path w="2615" h="2790" extrusionOk="0">
                  <a:moveTo>
                    <a:pt x="610" y="1"/>
                  </a:moveTo>
                  <a:cubicBezTo>
                    <a:pt x="432" y="1"/>
                    <a:pt x="267" y="69"/>
                    <a:pt x="153" y="206"/>
                  </a:cubicBezTo>
                  <a:cubicBezTo>
                    <a:pt x="1" y="388"/>
                    <a:pt x="1" y="662"/>
                    <a:pt x="31" y="875"/>
                  </a:cubicBezTo>
                  <a:cubicBezTo>
                    <a:pt x="92" y="1422"/>
                    <a:pt x="457" y="1878"/>
                    <a:pt x="852" y="2212"/>
                  </a:cubicBezTo>
                  <a:cubicBezTo>
                    <a:pt x="1369" y="2607"/>
                    <a:pt x="1885" y="2790"/>
                    <a:pt x="2493" y="2790"/>
                  </a:cubicBezTo>
                  <a:cubicBezTo>
                    <a:pt x="2615" y="2790"/>
                    <a:pt x="2615" y="2668"/>
                    <a:pt x="2493" y="2638"/>
                  </a:cubicBezTo>
                  <a:cubicBezTo>
                    <a:pt x="1673" y="2486"/>
                    <a:pt x="670" y="2030"/>
                    <a:pt x="305" y="1240"/>
                  </a:cubicBezTo>
                  <a:cubicBezTo>
                    <a:pt x="183" y="1027"/>
                    <a:pt x="153" y="784"/>
                    <a:pt x="183" y="540"/>
                  </a:cubicBezTo>
                  <a:cubicBezTo>
                    <a:pt x="205" y="321"/>
                    <a:pt x="370" y="228"/>
                    <a:pt x="563" y="228"/>
                  </a:cubicBezTo>
                  <a:cubicBezTo>
                    <a:pt x="637" y="228"/>
                    <a:pt x="715" y="242"/>
                    <a:pt x="791" y="267"/>
                  </a:cubicBezTo>
                  <a:cubicBezTo>
                    <a:pt x="1217" y="480"/>
                    <a:pt x="1521" y="844"/>
                    <a:pt x="1764" y="1179"/>
                  </a:cubicBezTo>
                  <a:cubicBezTo>
                    <a:pt x="1916" y="1422"/>
                    <a:pt x="2037" y="1635"/>
                    <a:pt x="2159" y="1878"/>
                  </a:cubicBezTo>
                  <a:cubicBezTo>
                    <a:pt x="2281" y="2091"/>
                    <a:pt x="2341" y="2334"/>
                    <a:pt x="2493" y="2547"/>
                  </a:cubicBezTo>
                  <a:cubicBezTo>
                    <a:pt x="2503" y="2565"/>
                    <a:pt x="2518" y="2573"/>
                    <a:pt x="2534" y="2573"/>
                  </a:cubicBezTo>
                  <a:cubicBezTo>
                    <a:pt x="2569" y="2573"/>
                    <a:pt x="2605" y="2537"/>
                    <a:pt x="2584" y="2516"/>
                  </a:cubicBezTo>
                  <a:cubicBezTo>
                    <a:pt x="2584" y="2212"/>
                    <a:pt x="2463" y="1999"/>
                    <a:pt x="2341" y="1726"/>
                  </a:cubicBezTo>
                  <a:cubicBezTo>
                    <a:pt x="2220" y="1452"/>
                    <a:pt x="2129" y="1240"/>
                    <a:pt x="1977" y="996"/>
                  </a:cubicBezTo>
                  <a:cubicBezTo>
                    <a:pt x="1703" y="571"/>
                    <a:pt x="1277" y="115"/>
                    <a:pt x="791" y="24"/>
                  </a:cubicBezTo>
                  <a:cubicBezTo>
                    <a:pt x="730" y="9"/>
                    <a:pt x="670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6" name="Google Shape;916;p46"/>
            <p:cNvSpPr/>
            <p:nvPr/>
          </p:nvSpPr>
          <p:spPr>
            <a:xfrm>
              <a:off x="7445641" y="3932671"/>
              <a:ext cx="36619" cy="77981"/>
            </a:xfrm>
            <a:custGeom>
              <a:avLst/>
              <a:gdLst/>
              <a:ahLst/>
              <a:cxnLst/>
              <a:rect l="l" t="t" r="r" b="b"/>
              <a:pathLst>
                <a:path w="1552" h="3305" extrusionOk="0">
                  <a:moveTo>
                    <a:pt x="761" y="204"/>
                  </a:moveTo>
                  <a:cubicBezTo>
                    <a:pt x="857" y="204"/>
                    <a:pt x="954" y="242"/>
                    <a:pt x="1034" y="323"/>
                  </a:cubicBezTo>
                  <a:cubicBezTo>
                    <a:pt x="1186" y="505"/>
                    <a:pt x="1217" y="718"/>
                    <a:pt x="1217" y="870"/>
                  </a:cubicBezTo>
                  <a:cubicBezTo>
                    <a:pt x="1217" y="1234"/>
                    <a:pt x="1095" y="1660"/>
                    <a:pt x="943" y="1994"/>
                  </a:cubicBezTo>
                  <a:cubicBezTo>
                    <a:pt x="882" y="2177"/>
                    <a:pt x="791" y="2389"/>
                    <a:pt x="639" y="2541"/>
                  </a:cubicBezTo>
                  <a:cubicBezTo>
                    <a:pt x="609" y="2602"/>
                    <a:pt x="518" y="2663"/>
                    <a:pt x="457" y="2724"/>
                  </a:cubicBezTo>
                  <a:cubicBezTo>
                    <a:pt x="366" y="2329"/>
                    <a:pt x="305" y="1964"/>
                    <a:pt x="305" y="1538"/>
                  </a:cubicBezTo>
                  <a:cubicBezTo>
                    <a:pt x="305" y="1295"/>
                    <a:pt x="275" y="1082"/>
                    <a:pt x="305" y="839"/>
                  </a:cubicBezTo>
                  <a:cubicBezTo>
                    <a:pt x="305" y="657"/>
                    <a:pt x="335" y="444"/>
                    <a:pt x="518" y="292"/>
                  </a:cubicBezTo>
                  <a:cubicBezTo>
                    <a:pt x="589" y="235"/>
                    <a:pt x="675" y="204"/>
                    <a:pt x="761" y="204"/>
                  </a:cubicBezTo>
                  <a:close/>
                  <a:moveTo>
                    <a:pt x="821" y="1"/>
                  </a:moveTo>
                  <a:cubicBezTo>
                    <a:pt x="773" y="1"/>
                    <a:pt x="722" y="6"/>
                    <a:pt x="670" y="19"/>
                  </a:cubicBezTo>
                  <a:cubicBezTo>
                    <a:pt x="183" y="140"/>
                    <a:pt x="62" y="718"/>
                    <a:pt x="31" y="1174"/>
                  </a:cubicBezTo>
                  <a:cubicBezTo>
                    <a:pt x="1" y="1782"/>
                    <a:pt x="31" y="2450"/>
                    <a:pt x="214" y="3028"/>
                  </a:cubicBezTo>
                  <a:cubicBezTo>
                    <a:pt x="157" y="3140"/>
                    <a:pt x="205" y="3305"/>
                    <a:pt x="333" y="3305"/>
                  </a:cubicBezTo>
                  <a:cubicBezTo>
                    <a:pt x="343" y="3305"/>
                    <a:pt x="354" y="3304"/>
                    <a:pt x="366" y="3301"/>
                  </a:cubicBezTo>
                  <a:cubicBezTo>
                    <a:pt x="609" y="3241"/>
                    <a:pt x="791" y="3028"/>
                    <a:pt x="913" y="2845"/>
                  </a:cubicBezTo>
                  <a:cubicBezTo>
                    <a:pt x="1065" y="2633"/>
                    <a:pt x="1186" y="2420"/>
                    <a:pt x="1247" y="2238"/>
                  </a:cubicBezTo>
                  <a:cubicBezTo>
                    <a:pt x="1430" y="1812"/>
                    <a:pt x="1551" y="1265"/>
                    <a:pt x="1521" y="809"/>
                  </a:cubicBezTo>
                  <a:cubicBezTo>
                    <a:pt x="1521" y="454"/>
                    <a:pt x="1251" y="1"/>
                    <a:pt x="8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7" name="Google Shape;917;p46"/>
            <p:cNvSpPr/>
            <p:nvPr/>
          </p:nvSpPr>
          <p:spPr>
            <a:xfrm>
              <a:off x="6945041" y="1493940"/>
              <a:ext cx="136285" cy="136285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888" y="0"/>
                  </a:moveTo>
                  <a:cubicBezTo>
                    <a:pt x="1308" y="0"/>
                    <a:pt x="1" y="1277"/>
                    <a:pt x="1" y="2888"/>
                  </a:cubicBezTo>
                  <a:cubicBezTo>
                    <a:pt x="1" y="4468"/>
                    <a:pt x="1308" y="5775"/>
                    <a:pt x="2888" y="5775"/>
                  </a:cubicBezTo>
                  <a:cubicBezTo>
                    <a:pt x="4499" y="5775"/>
                    <a:pt x="5776" y="4468"/>
                    <a:pt x="5776" y="2888"/>
                  </a:cubicBezTo>
                  <a:cubicBezTo>
                    <a:pt x="5776" y="1277"/>
                    <a:pt x="4499" y="0"/>
                    <a:pt x="2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8" name="Google Shape;918;p46"/>
            <p:cNvSpPr/>
            <p:nvPr/>
          </p:nvSpPr>
          <p:spPr>
            <a:xfrm>
              <a:off x="7317990" y="1443022"/>
              <a:ext cx="136285" cy="136285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888" y="0"/>
                  </a:moveTo>
                  <a:cubicBezTo>
                    <a:pt x="1308" y="0"/>
                    <a:pt x="1" y="1277"/>
                    <a:pt x="1" y="2888"/>
                  </a:cubicBezTo>
                  <a:cubicBezTo>
                    <a:pt x="1" y="4468"/>
                    <a:pt x="1308" y="5775"/>
                    <a:pt x="2888" y="5775"/>
                  </a:cubicBezTo>
                  <a:cubicBezTo>
                    <a:pt x="4499" y="5775"/>
                    <a:pt x="5776" y="4468"/>
                    <a:pt x="5776" y="2888"/>
                  </a:cubicBezTo>
                  <a:cubicBezTo>
                    <a:pt x="5776" y="1277"/>
                    <a:pt x="4499" y="0"/>
                    <a:pt x="2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9" name="Google Shape;919;p46"/>
            <p:cNvSpPr/>
            <p:nvPr/>
          </p:nvSpPr>
          <p:spPr>
            <a:xfrm>
              <a:off x="7058370" y="1539644"/>
              <a:ext cx="247276" cy="124558"/>
            </a:xfrm>
            <a:custGeom>
              <a:avLst/>
              <a:gdLst/>
              <a:ahLst/>
              <a:cxnLst/>
              <a:rect l="l" t="t" r="r" b="b"/>
              <a:pathLst>
                <a:path w="10480" h="5279" extrusionOk="0">
                  <a:moveTo>
                    <a:pt x="7088" y="0"/>
                  </a:moveTo>
                  <a:cubicBezTo>
                    <a:pt x="4215" y="0"/>
                    <a:pt x="411" y="257"/>
                    <a:pt x="335" y="525"/>
                  </a:cubicBezTo>
                  <a:cubicBezTo>
                    <a:pt x="0" y="1741"/>
                    <a:pt x="1520" y="5085"/>
                    <a:pt x="4864" y="5267"/>
                  </a:cubicBezTo>
                  <a:cubicBezTo>
                    <a:pt x="4991" y="5275"/>
                    <a:pt x="5116" y="5279"/>
                    <a:pt x="5238" y="5279"/>
                  </a:cubicBezTo>
                  <a:cubicBezTo>
                    <a:pt x="9368" y="5279"/>
                    <a:pt x="10480" y="903"/>
                    <a:pt x="10244" y="313"/>
                  </a:cubicBezTo>
                  <a:cubicBezTo>
                    <a:pt x="10131" y="88"/>
                    <a:pt x="8769" y="0"/>
                    <a:pt x="70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0" name="Google Shape;920;p46"/>
            <p:cNvSpPr/>
            <p:nvPr/>
          </p:nvSpPr>
          <p:spPr>
            <a:xfrm>
              <a:off x="6448434" y="318442"/>
              <a:ext cx="1250527" cy="835844"/>
            </a:xfrm>
            <a:custGeom>
              <a:avLst/>
              <a:gdLst/>
              <a:ahLst/>
              <a:cxnLst/>
              <a:rect l="l" t="t" r="r" b="b"/>
              <a:pathLst>
                <a:path w="47163" h="31352" extrusionOk="0">
                  <a:moveTo>
                    <a:pt x="24317" y="1"/>
                  </a:moveTo>
                  <a:cubicBezTo>
                    <a:pt x="18533" y="1"/>
                    <a:pt x="12569" y="1316"/>
                    <a:pt x="7903" y="4225"/>
                  </a:cubicBezTo>
                  <a:cubicBezTo>
                    <a:pt x="3283" y="7113"/>
                    <a:pt x="0" y="16657"/>
                    <a:pt x="7356" y="20487"/>
                  </a:cubicBezTo>
                  <a:cubicBezTo>
                    <a:pt x="10027" y="21895"/>
                    <a:pt x="14266" y="22276"/>
                    <a:pt x="18719" y="22276"/>
                  </a:cubicBezTo>
                  <a:cubicBezTo>
                    <a:pt x="23977" y="22276"/>
                    <a:pt x="29533" y="21744"/>
                    <a:pt x="33157" y="21744"/>
                  </a:cubicBezTo>
                  <a:cubicBezTo>
                    <a:pt x="34882" y="21744"/>
                    <a:pt x="36169" y="21865"/>
                    <a:pt x="36779" y="22220"/>
                  </a:cubicBezTo>
                  <a:cubicBezTo>
                    <a:pt x="39788" y="23922"/>
                    <a:pt x="36992" y="30882"/>
                    <a:pt x="37448" y="31338"/>
                  </a:cubicBezTo>
                  <a:cubicBezTo>
                    <a:pt x="37456" y="31347"/>
                    <a:pt x="37469" y="31351"/>
                    <a:pt x="37484" y="31351"/>
                  </a:cubicBezTo>
                  <a:cubicBezTo>
                    <a:pt x="38258" y="31351"/>
                    <a:pt x="47163" y="20110"/>
                    <a:pt x="45047" y="10213"/>
                  </a:cubicBezTo>
                  <a:cubicBezTo>
                    <a:pt x="43645" y="3875"/>
                    <a:pt x="34245" y="1"/>
                    <a:pt x="24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21" name="Google Shape;921;p46"/>
          <p:cNvGrpSpPr/>
          <p:nvPr/>
        </p:nvGrpSpPr>
        <p:grpSpPr>
          <a:xfrm>
            <a:off x="6857192" y="504225"/>
            <a:ext cx="1668903" cy="3754094"/>
            <a:chOff x="7085792" y="504225"/>
            <a:chExt cx="1668903" cy="3754094"/>
          </a:xfrm>
        </p:grpSpPr>
        <p:sp>
          <p:nvSpPr>
            <p:cNvPr id="922" name="Google Shape;922;p46"/>
            <p:cNvSpPr/>
            <p:nvPr/>
          </p:nvSpPr>
          <p:spPr>
            <a:xfrm>
              <a:off x="7639715" y="1131055"/>
              <a:ext cx="499820" cy="361764"/>
            </a:xfrm>
            <a:custGeom>
              <a:avLst/>
              <a:gdLst/>
              <a:ahLst/>
              <a:cxnLst/>
              <a:rect l="l" t="t" r="r" b="b"/>
              <a:pathLst>
                <a:path w="21065" h="15245" extrusionOk="0">
                  <a:moveTo>
                    <a:pt x="9827" y="1"/>
                  </a:moveTo>
                  <a:cubicBezTo>
                    <a:pt x="7654" y="1"/>
                    <a:pt x="5274" y="824"/>
                    <a:pt x="2858" y="3087"/>
                  </a:cubicBezTo>
                  <a:cubicBezTo>
                    <a:pt x="2493" y="3451"/>
                    <a:pt x="2189" y="3816"/>
                    <a:pt x="1946" y="4242"/>
                  </a:cubicBezTo>
                  <a:cubicBezTo>
                    <a:pt x="0" y="7646"/>
                    <a:pt x="2736" y="12752"/>
                    <a:pt x="2827" y="12874"/>
                  </a:cubicBezTo>
                  <a:cubicBezTo>
                    <a:pt x="2888" y="11749"/>
                    <a:pt x="2949" y="10929"/>
                    <a:pt x="2949" y="10746"/>
                  </a:cubicBezTo>
                  <a:cubicBezTo>
                    <a:pt x="3834" y="9806"/>
                    <a:pt x="6078" y="7985"/>
                    <a:pt x="9658" y="7985"/>
                  </a:cubicBezTo>
                  <a:cubicBezTo>
                    <a:pt x="10012" y="7985"/>
                    <a:pt x="10380" y="8003"/>
                    <a:pt x="10760" y="8041"/>
                  </a:cubicBezTo>
                  <a:cubicBezTo>
                    <a:pt x="15654" y="8527"/>
                    <a:pt x="19879" y="10807"/>
                    <a:pt x="21065" y="15245"/>
                  </a:cubicBezTo>
                  <a:cubicBezTo>
                    <a:pt x="21065" y="14880"/>
                    <a:pt x="21034" y="12327"/>
                    <a:pt x="20487" y="9682"/>
                  </a:cubicBezTo>
                  <a:cubicBezTo>
                    <a:pt x="20001" y="7342"/>
                    <a:pt x="19666" y="5761"/>
                    <a:pt x="19302" y="5305"/>
                  </a:cubicBezTo>
                  <a:cubicBezTo>
                    <a:pt x="18242" y="3831"/>
                    <a:pt x="14516" y="1"/>
                    <a:pt x="98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3" name="Google Shape;923;p46"/>
            <p:cNvSpPr/>
            <p:nvPr/>
          </p:nvSpPr>
          <p:spPr>
            <a:xfrm>
              <a:off x="7651982" y="1747387"/>
              <a:ext cx="703924" cy="539929"/>
            </a:xfrm>
            <a:custGeom>
              <a:avLst/>
              <a:gdLst/>
              <a:ahLst/>
              <a:cxnLst/>
              <a:rect l="l" t="t" r="r" b="b"/>
              <a:pathLst>
                <a:path w="29667" h="22753" extrusionOk="0">
                  <a:moveTo>
                    <a:pt x="26809" y="0"/>
                  </a:moveTo>
                  <a:cubicBezTo>
                    <a:pt x="25928" y="3283"/>
                    <a:pt x="23040" y="10213"/>
                    <a:pt x="14256" y="11429"/>
                  </a:cubicBezTo>
                  <a:cubicBezTo>
                    <a:pt x="13592" y="11520"/>
                    <a:pt x="12931" y="11563"/>
                    <a:pt x="12279" y="11563"/>
                  </a:cubicBezTo>
                  <a:cubicBezTo>
                    <a:pt x="8335" y="11563"/>
                    <a:pt x="4722" y="9994"/>
                    <a:pt x="2766" y="7934"/>
                  </a:cubicBezTo>
                  <a:lnTo>
                    <a:pt x="2766" y="7934"/>
                  </a:lnTo>
                  <a:cubicBezTo>
                    <a:pt x="2766" y="8086"/>
                    <a:pt x="3040" y="10548"/>
                    <a:pt x="1611" y="13131"/>
                  </a:cubicBezTo>
                  <a:cubicBezTo>
                    <a:pt x="1337" y="13678"/>
                    <a:pt x="1125" y="14165"/>
                    <a:pt x="942" y="14621"/>
                  </a:cubicBezTo>
                  <a:cubicBezTo>
                    <a:pt x="0" y="16900"/>
                    <a:pt x="0" y="18785"/>
                    <a:pt x="699" y="20213"/>
                  </a:cubicBezTo>
                  <a:cubicBezTo>
                    <a:pt x="1530" y="21827"/>
                    <a:pt x="3285" y="22752"/>
                    <a:pt x="5680" y="22752"/>
                  </a:cubicBezTo>
                  <a:cubicBezTo>
                    <a:pt x="6263" y="22752"/>
                    <a:pt x="6884" y="22697"/>
                    <a:pt x="7538" y="22584"/>
                  </a:cubicBezTo>
                  <a:cubicBezTo>
                    <a:pt x="13222" y="21612"/>
                    <a:pt x="19241" y="8998"/>
                    <a:pt x="24469" y="8846"/>
                  </a:cubicBezTo>
                  <a:cubicBezTo>
                    <a:pt x="25411" y="9089"/>
                    <a:pt x="26353" y="10244"/>
                    <a:pt x="27265" y="11855"/>
                  </a:cubicBezTo>
                  <a:cubicBezTo>
                    <a:pt x="29666" y="8876"/>
                    <a:pt x="27387" y="5016"/>
                    <a:pt x="26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4" name="Google Shape;924;p46"/>
            <p:cNvSpPr/>
            <p:nvPr/>
          </p:nvSpPr>
          <p:spPr>
            <a:xfrm>
              <a:off x="7628159" y="1229530"/>
              <a:ext cx="78657" cy="401061"/>
            </a:xfrm>
            <a:custGeom>
              <a:avLst/>
              <a:gdLst/>
              <a:ahLst/>
              <a:cxnLst/>
              <a:rect l="l" t="t" r="r" b="b"/>
              <a:pathLst>
                <a:path w="3315" h="16901" extrusionOk="0">
                  <a:moveTo>
                    <a:pt x="2311" y="0"/>
                  </a:moveTo>
                  <a:cubicBezTo>
                    <a:pt x="2129" y="304"/>
                    <a:pt x="1946" y="639"/>
                    <a:pt x="1794" y="1034"/>
                  </a:cubicBezTo>
                  <a:cubicBezTo>
                    <a:pt x="1" y="4955"/>
                    <a:pt x="2159" y="10183"/>
                    <a:pt x="1612" y="16900"/>
                  </a:cubicBezTo>
                  <a:lnTo>
                    <a:pt x="1642" y="16900"/>
                  </a:lnTo>
                  <a:cubicBezTo>
                    <a:pt x="1764" y="16140"/>
                    <a:pt x="2007" y="15502"/>
                    <a:pt x="2372" y="15046"/>
                  </a:cubicBezTo>
                  <a:cubicBezTo>
                    <a:pt x="2858" y="14408"/>
                    <a:pt x="3162" y="11034"/>
                    <a:pt x="3314" y="8694"/>
                  </a:cubicBezTo>
                  <a:cubicBezTo>
                    <a:pt x="3223" y="8602"/>
                    <a:pt x="487" y="3496"/>
                    <a:pt x="2433" y="92"/>
                  </a:cubicBezTo>
                  <a:lnTo>
                    <a:pt x="2311" y="0"/>
                  </a:lnTo>
                  <a:close/>
                </a:path>
              </a:pathLst>
            </a:custGeom>
            <a:solidFill>
              <a:srgbClr val="F863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5" name="Google Shape;925;p46"/>
            <p:cNvSpPr/>
            <p:nvPr/>
          </p:nvSpPr>
          <p:spPr>
            <a:xfrm>
              <a:off x="7664226" y="1095272"/>
              <a:ext cx="641188" cy="926538"/>
            </a:xfrm>
            <a:custGeom>
              <a:avLst/>
              <a:gdLst/>
              <a:ahLst/>
              <a:cxnLst/>
              <a:rect l="l" t="t" r="r" b="b"/>
              <a:pathLst>
                <a:path w="27023" h="39045" extrusionOk="0">
                  <a:moveTo>
                    <a:pt x="11214" y="1"/>
                  </a:moveTo>
                  <a:cubicBezTo>
                    <a:pt x="7193" y="1"/>
                    <a:pt x="3158" y="1508"/>
                    <a:pt x="791" y="5628"/>
                  </a:cubicBezTo>
                  <a:lnTo>
                    <a:pt x="913" y="5719"/>
                  </a:lnTo>
                  <a:cubicBezTo>
                    <a:pt x="1156" y="5294"/>
                    <a:pt x="1460" y="4899"/>
                    <a:pt x="1825" y="4564"/>
                  </a:cubicBezTo>
                  <a:cubicBezTo>
                    <a:pt x="4246" y="2297"/>
                    <a:pt x="6627" y="1472"/>
                    <a:pt x="8801" y="1472"/>
                  </a:cubicBezTo>
                  <a:cubicBezTo>
                    <a:pt x="13476" y="1472"/>
                    <a:pt x="17190" y="5289"/>
                    <a:pt x="18269" y="6783"/>
                  </a:cubicBezTo>
                  <a:cubicBezTo>
                    <a:pt x="18633" y="7178"/>
                    <a:pt x="18998" y="8820"/>
                    <a:pt x="19454" y="11130"/>
                  </a:cubicBezTo>
                  <a:cubicBezTo>
                    <a:pt x="20001" y="13804"/>
                    <a:pt x="20032" y="16358"/>
                    <a:pt x="20032" y="16722"/>
                  </a:cubicBezTo>
                  <a:cubicBezTo>
                    <a:pt x="20700" y="19306"/>
                    <a:pt x="20366" y="22589"/>
                    <a:pt x="18573" y="26601"/>
                  </a:cubicBezTo>
                  <a:cubicBezTo>
                    <a:pt x="17247" y="28186"/>
                    <a:pt x="14200" y="31219"/>
                    <a:pt x="10831" y="31219"/>
                  </a:cubicBezTo>
                  <a:cubicBezTo>
                    <a:pt x="10646" y="31219"/>
                    <a:pt x="10461" y="31210"/>
                    <a:pt x="10275" y="31191"/>
                  </a:cubicBezTo>
                  <a:cubicBezTo>
                    <a:pt x="6992" y="30948"/>
                    <a:pt x="4408" y="29306"/>
                    <a:pt x="2676" y="27695"/>
                  </a:cubicBezTo>
                  <a:cubicBezTo>
                    <a:pt x="1460" y="27938"/>
                    <a:pt x="1764" y="29610"/>
                    <a:pt x="1612" y="29792"/>
                  </a:cubicBezTo>
                  <a:cubicBezTo>
                    <a:pt x="1" y="31495"/>
                    <a:pt x="487" y="33622"/>
                    <a:pt x="2220" y="35416"/>
                  </a:cubicBezTo>
                  <a:cubicBezTo>
                    <a:pt x="4176" y="37476"/>
                    <a:pt x="7744" y="39045"/>
                    <a:pt x="11714" y="39045"/>
                  </a:cubicBezTo>
                  <a:cubicBezTo>
                    <a:pt x="12370" y="39045"/>
                    <a:pt x="13037" y="39002"/>
                    <a:pt x="13709" y="38911"/>
                  </a:cubicBezTo>
                  <a:cubicBezTo>
                    <a:pt x="22494" y="37695"/>
                    <a:pt x="25381" y="30796"/>
                    <a:pt x="26263" y="27482"/>
                  </a:cubicBezTo>
                  <a:cubicBezTo>
                    <a:pt x="26567" y="26419"/>
                    <a:pt x="26627" y="25719"/>
                    <a:pt x="26627" y="25719"/>
                  </a:cubicBezTo>
                  <a:cubicBezTo>
                    <a:pt x="27023" y="22498"/>
                    <a:pt x="26263" y="23045"/>
                    <a:pt x="26263" y="22498"/>
                  </a:cubicBezTo>
                  <a:cubicBezTo>
                    <a:pt x="26263" y="14929"/>
                    <a:pt x="26536" y="6054"/>
                    <a:pt x="19849" y="2254"/>
                  </a:cubicBezTo>
                  <a:cubicBezTo>
                    <a:pt x="17523" y="930"/>
                    <a:pt x="14373" y="1"/>
                    <a:pt x="11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6" name="Google Shape;926;p46"/>
            <p:cNvSpPr/>
            <p:nvPr/>
          </p:nvSpPr>
          <p:spPr>
            <a:xfrm>
              <a:off x="7085792" y="2215960"/>
              <a:ext cx="195467" cy="205834"/>
            </a:xfrm>
            <a:custGeom>
              <a:avLst/>
              <a:gdLst/>
              <a:ahLst/>
              <a:cxnLst/>
              <a:rect l="l" t="t" r="r" b="b"/>
              <a:pathLst>
                <a:path w="8238" h="8674" extrusionOk="0">
                  <a:moveTo>
                    <a:pt x="6124" y="0"/>
                  </a:moveTo>
                  <a:cubicBezTo>
                    <a:pt x="6067" y="0"/>
                    <a:pt x="6011" y="13"/>
                    <a:pt x="5958" y="41"/>
                  </a:cubicBezTo>
                  <a:cubicBezTo>
                    <a:pt x="5076" y="497"/>
                    <a:pt x="5958" y="2564"/>
                    <a:pt x="5958" y="2564"/>
                  </a:cubicBezTo>
                  <a:cubicBezTo>
                    <a:pt x="5958" y="2564"/>
                    <a:pt x="3071" y="602"/>
                    <a:pt x="1979" y="602"/>
                  </a:cubicBezTo>
                  <a:cubicBezTo>
                    <a:pt x="1804" y="602"/>
                    <a:pt x="1675" y="652"/>
                    <a:pt x="1611" y="770"/>
                  </a:cubicBezTo>
                  <a:cubicBezTo>
                    <a:pt x="1277" y="1409"/>
                    <a:pt x="3830" y="3384"/>
                    <a:pt x="3982" y="3506"/>
                  </a:cubicBezTo>
                  <a:cubicBezTo>
                    <a:pt x="3854" y="3429"/>
                    <a:pt x="1497" y="2314"/>
                    <a:pt x="636" y="2314"/>
                  </a:cubicBezTo>
                  <a:cubicBezTo>
                    <a:pt x="476" y="2314"/>
                    <a:pt x="368" y="2352"/>
                    <a:pt x="335" y="2442"/>
                  </a:cubicBezTo>
                  <a:cubicBezTo>
                    <a:pt x="0" y="3324"/>
                    <a:pt x="2888" y="5239"/>
                    <a:pt x="3070" y="5360"/>
                  </a:cubicBezTo>
                  <a:cubicBezTo>
                    <a:pt x="2936" y="5315"/>
                    <a:pt x="1372" y="4761"/>
                    <a:pt x="590" y="4761"/>
                  </a:cubicBezTo>
                  <a:cubicBezTo>
                    <a:pt x="308" y="4761"/>
                    <a:pt x="128" y="4833"/>
                    <a:pt x="152" y="5026"/>
                  </a:cubicBezTo>
                  <a:cubicBezTo>
                    <a:pt x="213" y="5907"/>
                    <a:pt x="3678" y="7609"/>
                    <a:pt x="6687" y="8643"/>
                  </a:cubicBezTo>
                  <a:lnTo>
                    <a:pt x="6718" y="8673"/>
                  </a:lnTo>
                  <a:cubicBezTo>
                    <a:pt x="7782" y="6211"/>
                    <a:pt x="8238" y="3111"/>
                    <a:pt x="8238" y="3111"/>
                  </a:cubicBezTo>
                  <a:cubicBezTo>
                    <a:pt x="8238" y="3111"/>
                    <a:pt x="7004" y="0"/>
                    <a:pt x="6124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7" name="Google Shape;927;p46"/>
            <p:cNvSpPr/>
            <p:nvPr/>
          </p:nvSpPr>
          <p:spPr>
            <a:xfrm>
              <a:off x="7663514" y="1322119"/>
              <a:ext cx="491895" cy="515938"/>
            </a:xfrm>
            <a:custGeom>
              <a:avLst/>
              <a:gdLst/>
              <a:ahLst/>
              <a:cxnLst/>
              <a:rect l="l" t="t" r="r" b="b"/>
              <a:pathLst>
                <a:path w="20731" h="21742" extrusionOk="0">
                  <a:moveTo>
                    <a:pt x="8679" y="0"/>
                  </a:moveTo>
                  <a:cubicBezTo>
                    <a:pt x="5067" y="0"/>
                    <a:pt x="2802" y="1810"/>
                    <a:pt x="1885" y="2755"/>
                  </a:cubicBezTo>
                  <a:cubicBezTo>
                    <a:pt x="1885" y="2907"/>
                    <a:pt x="1855" y="3788"/>
                    <a:pt x="1794" y="4883"/>
                  </a:cubicBezTo>
                  <a:cubicBezTo>
                    <a:pt x="1611" y="7162"/>
                    <a:pt x="1307" y="10597"/>
                    <a:pt x="821" y="11235"/>
                  </a:cubicBezTo>
                  <a:cubicBezTo>
                    <a:pt x="487" y="11691"/>
                    <a:pt x="213" y="12330"/>
                    <a:pt x="92" y="13090"/>
                  </a:cubicBezTo>
                  <a:cubicBezTo>
                    <a:pt x="0" y="14001"/>
                    <a:pt x="152" y="15065"/>
                    <a:pt x="821" y="16099"/>
                  </a:cubicBezTo>
                  <a:cubicBezTo>
                    <a:pt x="1247" y="16707"/>
                    <a:pt x="1855" y="17467"/>
                    <a:pt x="2706" y="18226"/>
                  </a:cubicBezTo>
                  <a:cubicBezTo>
                    <a:pt x="4438" y="19807"/>
                    <a:pt x="7022" y="21448"/>
                    <a:pt x="10305" y="21722"/>
                  </a:cubicBezTo>
                  <a:cubicBezTo>
                    <a:pt x="10461" y="21735"/>
                    <a:pt x="10618" y="21742"/>
                    <a:pt x="10774" y="21742"/>
                  </a:cubicBezTo>
                  <a:cubicBezTo>
                    <a:pt x="14178" y="21742"/>
                    <a:pt x="17266" y="18670"/>
                    <a:pt x="18603" y="17071"/>
                  </a:cubicBezTo>
                  <a:cubicBezTo>
                    <a:pt x="20396" y="13029"/>
                    <a:pt x="20730" y="9746"/>
                    <a:pt x="20062" y="7193"/>
                  </a:cubicBezTo>
                  <a:cubicBezTo>
                    <a:pt x="18876" y="2755"/>
                    <a:pt x="14651" y="475"/>
                    <a:pt x="9727" y="50"/>
                  </a:cubicBezTo>
                  <a:cubicBezTo>
                    <a:pt x="9366" y="16"/>
                    <a:pt x="9017" y="0"/>
                    <a:pt x="8679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8" name="Google Shape;928;p46"/>
            <p:cNvSpPr/>
            <p:nvPr/>
          </p:nvSpPr>
          <p:spPr>
            <a:xfrm>
              <a:off x="7230039" y="2094302"/>
              <a:ext cx="462330" cy="407397"/>
            </a:xfrm>
            <a:custGeom>
              <a:avLst/>
              <a:gdLst/>
              <a:ahLst/>
              <a:cxnLst/>
              <a:rect l="l" t="t" r="r" b="b"/>
              <a:pathLst>
                <a:path w="19485" h="17168" extrusionOk="0">
                  <a:moveTo>
                    <a:pt x="18724" y="1"/>
                  </a:moveTo>
                  <a:cubicBezTo>
                    <a:pt x="17721" y="1520"/>
                    <a:pt x="14013" y="7113"/>
                    <a:pt x="11186" y="8147"/>
                  </a:cubicBezTo>
                  <a:cubicBezTo>
                    <a:pt x="10172" y="8519"/>
                    <a:pt x="8677" y="8636"/>
                    <a:pt x="7197" y="8636"/>
                  </a:cubicBezTo>
                  <a:cubicBezTo>
                    <a:pt x="4686" y="8636"/>
                    <a:pt x="2219" y="8299"/>
                    <a:pt x="2219" y="8299"/>
                  </a:cubicBezTo>
                  <a:cubicBezTo>
                    <a:pt x="2219" y="8299"/>
                    <a:pt x="1612" y="9484"/>
                    <a:pt x="517" y="12980"/>
                  </a:cubicBezTo>
                  <a:cubicBezTo>
                    <a:pt x="1" y="13831"/>
                    <a:pt x="517" y="14256"/>
                    <a:pt x="517" y="14256"/>
                  </a:cubicBezTo>
                  <a:cubicBezTo>
                    <a:pt x="517" y="14256"/>
                    <a:pt x="5762" y="17168"/>
                    <a:pt x="10687" y="17168"/>
                  </a:cubicBezTo>
                  <a:cubicBezTo>
                    <a:pt x="11298" y="17168"/>
                    <a:pt x="11903" y="17123"/>
                    <a:pt x="12493" y="17022"/>
                  </a:cubicBezTo>
                  <a:cubicBezTo>
                    <a:pt x="15563" y="16475"/>
                    <a:pt x="18907" y="14955"/>
                    <a:pt x="19484" y="14499"/>
                  </a:cubicBezTo>
                  <a:cubicBezTo>
                    <a:pt x="19150" y="13253"/>
                    <a:pt x="18694" y="11764"/>
                    <a:pt x="18390" y="10700"/>
                  </a:cubicBezTo>
                  <a:cubicBezTo>
                    <a:pt x="17782" y="8694"/>
                    <a:pt x="18390" y="5624"/>
                    <a:pt x="18390" y="5624"/>
                  </a:cubicBezTo>
                  <a:lnTo>
                    <a:pt x="18451" y="5593"/>
                  </a:lnTo>
                  <a:cubicBezTo>
                    <a:pt x="17721" y="4195"/>
                    <a:pt x="17721" y="2280"/>
                    <a:pt x="187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9" name="Google Shape;929;p46"/>
            <p:cNvSpPr/>
            <p:nvPr/>
          </p:nvSpPr>
          <p:spPr>
            <a:xfrm>
              <a:off x="7465166" y="1957268"/>
              <a:ext cx="1115738" cy="2301051"/>
            </a:xfrm>
            <a:custGeom>
              <a:avLst/>
              <a:gdLst/>
              <a:ahLst/>
              <a:cxnLst/>
              <a:rect l="l" t="t" r="r" b="b"/>
              <a:pathLst>
                <a:path w="47023" h="96968" extrusionOk="0">
                  <a:moveTo>
                    <a:pt x="32281" y="1"/>
                  </a:moveTo>
                  <a:cubicBezTo>
                    <a:pt x="27083" y="153"/>
                    <a:pt x="21034" y="12767"/>
                    <a:pt x="15381" y="13739"/>
                  </a:cubicBezTo>
                  <a:cubicBezTo>
                    <a:pt x="14726" y="13852"/>
                    <a:pt x="14106" y="13907"/>
                    <a:pt x="13523" y="13907"/>
                  </a:cubicBezTo>
                  <a:cubicBezTo>
                    <a:pt x="11128" y="13907"/>
                    <a:pt x="9373" y="12982"/>
                    <a:pt x="8542" y="11368"/>
                  </a:cubicBezTo>
                  <a:lnTo>
                    <a:pt x="8451" y="11399"/>
                  </a:lnTo>
                  <a:cubicBezTo>
                    <a:pt x="8451" y="11399"/>
                    <a:pt x="7873" y="14469"/>
                    <a:pt x="8451" y="16475"/>
                  </a:cubicBezTo>
                  <a:cubicBezTo>
                    <a:pt x="8755" y="17539"/>
                    <a:pt x="9210" y="19028"/>
                    <a:pt x="9575" y="20274"/>
                  </a:cubicBezTo>
                  <a:cubicBezTo>
                    <a:pt x="9879" y="21399"/>
                    <a:pt x="10062" y="22250"/>
                    <a:pt x="9970" y="22524"/>
                  </a:cubicBezTo>
                  <a:cubicBezTo>
                    <a:pt x="9818" y="23010"/>
                    <a:pt x="3891" y="46080"/>
                    <a:pt x="2280" y="59576"/>
                  </a:cubicBezTo>
                  <a:cubicBezTo>
                    <a:pt x="456" y="74470"/>
                    <a:pt x="1" y="90458"/>
                    <a:pt x="1703" y="93741"/>
                  </a:cubicBezTo>
                  <a:cubicBezTo>
                    <a:pt x="2493" y="95256"/>
                    <a:pt x="11976" y="96967"/>
                    <a:pt x="22056" y="96967"/>
                  </a:cubicBezTo>
                  <a:cubicBezTo>
                    <a:pt x="30984" y="96967"/>
                    <a:pt x="40381" y="95625"/>
                    <a:pt x="44621" y="91613"/>
                  </a:cubicBezTo>
                  <a:cubicBezTo>
                    <a:pt x="47023" y="89333"/>
                    <a:pt x="40001" y="37478"/>
                    <a:pt x="38178" y="23253"/>
                  </a:cubicBezTo>
                  <a:cubicBezTo>
                    <a:pt x="38482" y="21399"/>
                    <a:pt x="38664" y="19636"/>
                    <a:pt x="38664" y="18116"/>
                  </a:cubicBezTo>
                  <a:cubicBezTo>
                    <a:pt x="38664" y="13496"/>
                    <a:pt x="37144" y="6900"/>
                    <a:pt x="35108" y="3070"/>
                  </a:cubicBezTo>
                  <a:cubicBezTo>
                    <a:pt x="34226" y="1399"/>
                    <a:pt x="33284" y="274"/>
                    <a:pt x="32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0" name="Google Shape;930;p46"/>
            <p:cNvSpPr/>
            <p:nvPr/>
          </p:nvSpPr>
          <p:spPr>
            <a:xfrm>
              <a:off x="7937581" y="2897048"/>
              <a:ext cx="277707" cy="243209"/>
            </a:xfrm>
            <a:custGeom>
              <a:avLst/>
              <a:gdLst/>
              <a:ahLst/>
              <a:cxnLst/>
              <a:rect l="l" t="t" r="r" b="b"/>
              <a:pathLst>
                <a:path w="11704" h="10249" extrusionOk="0">
                  <a:moveTo>
                    <a:pt x="2311" y="1"/>
                  </a:moveTo>
                  <a:cubicBezTo>
                    <a:pt x="2311" y="1"/>
                    <a:pt x="1" y="2828"/>
                    <a:pt x="609" y="3648"/>
                  </a:cubicBezTo>
                  <a:cubicBezTo>
                    <a:pt x="655" y="3704"/>
                    <a:pt x="727" y="3727"/>
                    <a:pt x="816" y="3727"/>
                  </a:cubicBezTo>
                  <a:cubicBezTo>
                    <a:pt x="1362" y="3727"/>
                    <a:pt x="2554" y="2828"/>
                    <a:pt x="2554" y="2828"/>
                  </a:cubicBezTo>
                  <a:lnTo>
                    <a:pt x="2554" y="2828"/>
                  </a:lnTo>
                  <a:cubicBezTo>
                    <a:pt x="2554" y="2829"/>
                    <a:pt x="183" y="7904"/>
                    <a:pt x="791" y="8238"/>
                  </a:cubicBezTo>
                  <a:cubicBezTo>
                    <a:pt x="863" y="8283"/>
                    <a:pt x="943" y="8303"/>
                    <a:pt x="1029" y="8303"/>
                  </a:cubicBezTo>
                  <a:cubicBezTo>
                    <a:pt x="2062" y="8303"/>
                    <a:pt x="3961" y="5337"/>
                    <a:pt x="4074" y="5168"/>
                  </a:cubicBezTo>
                  <a:lnTo>
                    <a:pt x="4074" y="5168"/>
                  </a:lnTo>
                  <a:cubicBezTo>
                    <a:pt x="3952" y="5381"/>
                    <a:pt x="2037" y="9636"/>
                    <a:pt x="2797" y="10032"/>
                  </a:cubicBezTo>
                  <a:cubicBezTo>
                    <a:pt x="2859" y="10060"/>
                    <a:pt x="2925" y="10073"/>
                    <a:pt x="2995" y="10073"/>
                  </a:cubicBezTo>
                  <a:cubicBezTo>
                    <a:pt x="4192" y="10073"/>
                    <a:pt x="6451" y="6100"/>
                    <a:pt x="6566" y="5928"/>
                  </a:cubicBezTo>
                  <a:lnTo>
                    <a:pt x="6566" y="5928"/>
                  </a:lnTo>
                  <a:cubicBezTo>
                    <a:pt x="6506" y="6137"/>
                    <a:pt x="5273" y="10248"/>
                    <a:pt x="6066" y="10248"/>
                  </a:cubicBezTo>
                  <a:cubicBezTo>
                    <a:pt x="6080" y="10248"/>
                    <a:pt x="6095" y="10247"/>
                    <a:pt x="6110" y="10244"/>
                  </a:cubicBezTo>
                  <a:cubicBezTo>
                    <a:pt x="8208" y="9880"/>
                    <a:pt x="11551" y="3588"/>
                    <a:pt x="11703" y="2737"/>
                  </a:cubicBezTo>
                  <a:lnTo>
                    <a:pt x="11703" y="2737"/>
                  </a:lnTo>
                  <a:cubicBezTo>
                    <a:pt x="11505" y="2819"/>
                    <a:pt x="11247" y="2856"/>
                    <a:pt x="10942" y="2856"/>
                  </a:cubicBezTo>
                  <a:cubicBezTo>
                    <a:pt x="8439" y="2856"/>
                    <a:pt x="2826" y="353"/>
                    <a:pt x="2311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1" name="Google Shape;931;p46"/>
            <p:cNvSpPr/>
            <p:nvPr/>
          </p:nvSpPr>
          <p:spPr>
            <a:xfrm>
              <a:off x="7652694" y="2224573"/>
              <a:ext cx="54122" cy="270356"/>
            </a:xfrm>
            <a:custGeom>
              <a:avLst/>
              <a:gdLst/>
              <a:ahLst/>
              <a:cxnLst/>
              <a:rect l="l" t="t" r="r" b="b"/>
              <a:pathLst>
                <a:path w="2281" h="11393" extrusionOk="0">
                  <a:moveTo>
                    <a:pt x="468" y="1"/>
                  </a:moveTo>
                  <a:cubicBezTo>
                    <a:pt x="416" y="1"/>
                    <a:pt x="365" y="35"/>
                    <a:pt x="365" y="103"/>
                  </a:cubicBezTo>
                  <a:cubicBezTo>
                    <a:pt x="152" y="1046"/>
                    <a:pt x="31" y="1988"/>
                    <a:pt x="0" y="2930"/>
                  </a:cubicBezTo>
                  <a:cubicBezTo>
                    <a:pt x="0" y="3386"/>
                    <a:pt x="0" y="3903"/>
                    <a:pt x="61" y="4389"/>
                  </a:cubicBezTo>
                  <a:cubicBezTo>
                    <a:pt x="152" y="4845"/>
                    <a:pt x="304" y="5332"/>
                    <a:pt x="426" y="5787"/>
                  </a:cubicBezTo>
                  <a:cubicBezTo>
                    <a:pt x="730" y="6669"/>
                    <a:pt x="943" y="7581"/>
                    <a:pt x="1247" y="8493"/>
                  </a:cubicBezTo>
                  <a:cubicBezTo>
                    <a:pt x="1399" y="8949"/>
                    <a:pt x="1551" y="9405"/>
                    <a:pt x="1672" y="9860"/>
                  </a:cubicBezTo>
                  <a:cubicBezTo>
                    <a:pt x="1733" y="10104"/>
                    <a:pt x="1824" y="10316"/>
                    <a:pt x="1855" y="10560"/>
                  </a:cubicBezTo>
                  <a:cubicBezTo>
                    <a:pt x="1885" y="10651"/>
                    <a:pt x="1885" y="10772"/>
                    <a:pt x="1946" y="10894"/>
                  </a:cubicBezTo>
                  <a:cubicBezTo>
                    <a:pt x="1976" y="11016"/>
                    <a:pt x="1976" y="11107"/>
                    <a:pt x="1976" y="11198"/>
                  </a:cubicBezTo>
                  <a:lnTo>
                    <a:pt x="1976" y="11228"/>
                  </a:lnTo>
                  <a:cubicBezTo>
                    <a:pt x="1946" y="11319"/>
                    <a:pt x="1976" y="11380"/>
                    <a:pt x="2037" y="11380"/>
                  </a:cubicBezTo>
                  <a:cubicBezTo>
                    <a:pt x="2061" y="11388"/>
                    <a:pt x="2084" y="11392"/>
                    <a:pt x="2103" y="11392"/>
                  </a:cubicBezTo>
                  <a:cubicBezTo>
                    <a:pt x="2156" y="11392"/>
                    <a:pt x="2189" y="11364"/>
                    <a:pt x="2189" y="11319"/>
                  </a:cubicBezTo>
                  <a:cubicBezTo>
                    <a:pt x="2280" y="11107"/>
                    <a:pt x="2250" y="11016"/>
                    <a:pt x="2250" y="10894"/>
                  </a:cubicBezTo>
                  <a:cubicBezTo>
                    <a:pt x="2250" y="10742"/>
                    <a:pt x="2189" y="10620"/>
                    <a:pt x="2189" y="10499"/>
                  </a:cubicBezTo>
                  <a:cubicBezTo>
                    <a:pt x="2159" y="10256"/>
                    <a:pt x="2128" y="10012"/>
                    <a:pt x="2098" y="9800"/>
                  </a:cubicBezTo>
                  <a:lnTo>
                    <a:pt x="1733" y="8432"/>
                  </a:lnTo>
                  <a:cubicBezTo>
                    <a:pt x="1520" y="7520"/>
                    <a:pt x="1247" y="6608"/>
                    <a:pt x="973" y="5696"/>
                  </a:cubicBezTo>
                  <a:cubicBezTo>
                    <a:pt x="821" y="5240"/>
                    <a:pt x="730" y="4815"/>
                    <a:pt x="639" y="4359"/>
                  </a:cubicBezTo>
                  <a:cubicBezTo>
                    <a:pt x="548" y="3903"/>
                    <a:pt x="517" y="3447"/>
                    <a:pt x="517" y="2991"/>
                  </a:cubicBezTo>
                  <a:cubicBezTo>
                    <a:pt x="517" y="2049"/>
                    <a:pt x="578" y="1076"/>
                    <a:pt x="669" y="164"/>
                  </a:cubicBezTo>
                  <a:cubicBezTo>
                    <a:pt x="669" y="103"/>
                    <a:pt x="639" y="73"/>
                    <a:pt x="517" y="12"/>
                  </a:cubicBezTo>
                  <a:cubicBezTo>
                    <a:pt x="502" y="5"/>
                    <a:pt x="485" y="1"/>
                    <a:pt x="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2" name="Google Shape;932;p46"/>
            <p:cNvSpPr/>
            <p:nvPr/>
          </p:nvSpPr>
          <p:spPr>
            <a:xfrm>
              <a:off x="8208064" y="1957268"/>
              <a:ext cx="176722" cy="1006935"/>
            </a:xfrm>
            <a:custGeom>
              <a:avLst/>
              <a:gdLst/>
              <a:ahLst/>
              <a:cxnLst/>
              <a:rect l="l" t="t" r="r" b="b"/>
              <a:pathLst>
                <a:path w="7448" h="42433" extrusionOk="0">
                  <a:moveTo>
                    <a:pt x="912" y="1"/>
                  </a:moveTo>
                  <a:cubicBezTo>
                    <a:pt x="912" y="1"/>
                    <a:pt x="882" y="1"/>
                    <a:pt x="882" y="31"/>
                  </a:cubicBezTo>
                  <a:cubicBezTo>
                    <a:pt x="882" y="31"/>
                    <a:pt x="882" y="61"/>
                    <a:pt x="912" y="61"/>
                  </a:cubicBezTo>
                  <a:lnTo>
                    <a:pt x="942" y="61"/>
                  </a:lnTo>
                  <a:cubicBezTo>
                    <a:pt x="1398" y="244"/>
                    <a:pt x="1793" y="487"/>
                    <a:pt x="2097" y="821"/>
                  </a:cubicBezTo>
                  <a:cubicBezTo>
                    <a:pt x="2432" y="1186"/>
                    <a:pt x="2675" y="1551"/>
                    <a:pt x="2949" y="1946"/>
                  </a:cubicBezTo>
                  <a:cubicBezTo>
                    <a:pt x="3496" y="2736"/>
                    <a:pt x="3860" y="3557"/>
                    <a:pt x="4256" y="4438"/>
                  </a:cubicBezTo>
                  <a:cubicBezTo>
                    <a:pt x="4985" y="6140"/>
                    <a:pt x="5532" y="7964"/>
                    <a:pt x="5958" y="9788"/>
                  </a:cubicBezTo>
                  <a:cubicBezTo>
                    <a:pt x="6839" y="13435"/>
                    <a:pt x="7417" y="17235"/>
                    <a:pt x="6900" y="20973"/>
                  </a:cubicBezTo>
                  <a:cubicBezTo>
                    <a:pt x="6535" y="24743"/>
                    <a:pt x="5623" y="28420"/>
                    <a:pt x="4590" y="32037"/>
                  </a:cubicBezTo>
                  <a:cubicBezTo>
                    <a:pt x="4073" y="33831"/>
                    <a:pt x="3496" y="35655"/>
                    <a:pt x="2797" y="37387"/>
                  </a:cubicBezTo>
                  <a:cubicBezTo>
                    <a:pt x="2493" y="38269"/>
                    <a:pt x="2128" y="39180"/>
                    <a:pt x="1733" y="40001"/>
                  </a:cubicBezTo>
                  <a:cubicBezTo>
                    <a:pt x="1550" y="40427"/>
                    <a:pt x="1338" y="40852"/>
                    <a:pt x="1094" y="41278"/>
                  </a:cubicBezTo>
                  <a:cubicBezTo>
                    <a:pt x="973" y="41460"/>
                    <a:pt x="882" y="41642"/>
                    <a:pt x="730" y="41825"/>
                  </a:cubicBezTo>
                  <a:cubicBezTo>
                    <a:pt x="578" y="41977"/>
                    <a:pt x="426" y="42220"/>
                    <a:pt x="213" y="42281"/>
                  </a:cubicBezTo>
                  <a:cubicBezTo>
                    <a:pt x="182" y="42281"/>
                    <a:pt x="182" y="42342"/>
                    <a:pt x="0" y="42402"/>
                  </a:cubicBezTo>
                  <a:cubicBezTo>
                    <a:pt x="0" y="42433"/>
                    <a:pt x="31" y="42433"/>
                    <a:pt x="61" y="42433"/>
                  </a:cubicBezTo>
                  <a:cubicBezTo>
                    <a:pt x="334" y="42342"/>
                    <a:pt x="486" y="42129"/>
                    <a:pt x="638" y="41946"/>
                  </a:cubicBezTo>
                  <a:cubicBezTo>
                    <a:pt x="790" y="41764"/>
                    <a:pt x="942" y="41582"/>
                    <a:pt x="1064" y="41369"/>
                  </a:cubicBezTo>
                  <a:lnTo>
                    <a:pt x="1733" y="40123"/>
                  </a:lnTo>
                  <a:cubicBezTo>
                    <a:pt x="2158" y="39302"/>
                    <a:pt x="2553" y="38421"/>
                    <a:pt x="2918" y="37539"/>
                  </a:cubicBezTo>
                  <a:cubicBezTo>
                    <a:pt x="3648" y="35776"/>
                    <a:pt x="4256" y="34013"/>
                    <a:pt x="4833" y="32189"/>
                  </a:cubicBezTo>
                  <a:cubicBezTo>
                    <a:pt x="5380" y="30366"/>
                    <a:pt x="5897" y="28542"/>
                    <a:pt x="6292" y="26657"/>
                  </a:cubicBezTo>
                  <a:cubicBezTo>
                    <a:pt x="6718" y="24803"/>
                    <a:pt x="7052" y="22949"/>
                    <a:pt x="7295" y="21034"/>
                  </a:cubicBezTo>
                  <a:cubicBezTo>
                    <a:pt x="7356" y="20092"/>
                    <a:pt x="7447" y="19150"/>
                    <a:pt x="7447" y="18207"/>
                  </a:cubicBezTo>
                  <a:cubicBezTo>
                    <a:pt x="7447" y="17235"/>
                    <a:pt x="7417" y="16293"/>
                    <a:pt x="7295" y="15350"/>
                  </a:cubicBezTo>
                  <a:cubicBezTo>
                    <a:pt x="7113" y="13435"/>
                    <a:pt x="6748" y="11551"/>
                    <a:pt x="6262" y="9727"/>
                  </a:cubicBezTo>
                  <a:cubicBezTo>
                    <a:pt x="5775" y="7873"/>
                    <a:pt x="5198" y="6080"/>
                    <a:pt x="4407" y="4347"/>
                  </a:cubicBezTo>
                  <a:cubicBezTo>
                    <a:pt x="4012" y="3466"/>
                    <a:pt x="3556" y="2615"/>
                    <a:pt x="3040" y="1824"/>
                  </a:cubicBezTo>
                  <a:cubicBezTo>
                    <a:pt x="2766" y="1460"/>
                    <a:pt x="2462" y="1064"/>
                    <a:pt x="2128" y="730"/>
                  </a:cubicBezTo>
                  <a:cubicBezTo>
                    <a:pt x="1793" y="426"/>
                    <a:pt x="1368" y="122"/>
                    <a:pt x="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3" name="Google Shape;933;p46"/>
            <p:cNvSpPr/>
            <p:nvPr/>
          </p:nvSpPr>
          <p:spPr>
            <a:xfrm>
              <a:off x="7984469" y="2179845"/>
              <a:ext cx="105326" cy="722080"/>
            </a:xfrm>
            <a:custGeom>
              <a:avLst/>
              <a:gdLst/>
              <a:ahLst/>
              <a:cxnLst/>
              <a:rect l="l" t="t" r="r" b="b"/>
              <a:pathLst>
                <a:path w="4439" h="30429" extrusionOk="0">
                  <a:moveTo>
                    <a:pt x="4335" y="1"/>
                  </a:moveTo>
                  <a:cubicBezTo>
                    <a:pt x="4314" y="1"/>
                    <a:pt x="4288" y="5"/>
                    <a:pt x="4256" y="13"/>
                  </a:cubicBezTo>
                  <a:cubicBezTo>
                    <a:pt x="4195" y="13"/>
                    <a:pt x="4134" y="43"/>
                    <a:pt x="4134" y="134"/>
                  </a:cubicBezTo>
                  <a:cubicBezTo>
                    <a:pt x="4134" y="1381"/>
                    <a:pt x="4104" y="2657"/>
                    <a:pt x="4013" y="3934"/>
                  </a:cubicBezTo>
                  <a:cubicBezTo>
                    <a:pt x="3982" y="5180"/>
                    <a:pt x="3891" y="6457"/>
                    <a:pt x="3800" y="7733"/>
                  </a:cubicBezTo>
                  <a:cubicBezTo>
                    <a:pt x="3587" y="10256"/>
                    <a:pt x="3344" y="12809"/>
                    <a:pt x="2979" y="15332"/>
                  </a:cubicBezTo>
                  <a:cubicBezTo>
                    <a:pt x="2645" y="17855"/>
                    <a:pt x="2219" y="20378"/>
                    <a:pt x="1703" y="22840"/>
                  </a:cubicBezTo>
                  <a:cubicBezTo>
                    <a:pt x="1429" y="24056"/>
                    <a:pt x="1125" y="25302"/>
                    <a:pt x="791" y="26518"/>
                  </a:cubicBezTo>
                  <a:lnTo>
                    <a:pt x="304" y="28402"/>
                  </a:lnTo>
                  <a:cubicBezTo>
                    <a:pt x="213" y="28706"/>
                    <a:pt x="152" y="29041"/>
                    <a:pt x="61" y="29345"/>
                  </a:cubicBezTo>
                  <a:cubicBezTo>
                    <a:pt x="31" y="29496"/>
                    <a:pt x="0" y="29648"/>
                    <a:pt x="0" y="29831"/>
                  </a:cubicBezTo>
                  <a:lnTo>
                    <a:pt x="0" y="30104"/>
                  </a:lnTo>
                  <a:cubicBezTo>
                    <a:pt x="0" y="30226"/>
                    <a:pt x="31" y="30317"/>
                    <a:pt x="152" y="30408"/>
                  </a:cubicBezTo>
                  <a:cubicBezTo>
                    <a:pt x="178" y="30421"/>
                    <a:pt x="208" y="30428"/>
                    <a:pt x="237" y="30428"/>
                  </a:cubicBezTo>
                  <a:cubicBezTo>
                    <a:pt x="278" y="30428"/>
                    <a:pt x="317" y="30414"/>
                    <a:pt x="335" y="30378"/>
                  </a:cubicBezTo>
                  <a:cubicBezTo>
                    <a:pt x="365" y="30287"/>
                    <a:pt x="365" y="30226"/>
                    <a:pt x="304" y="30165"/>
                  </a:cubicBezTo>
                  <a:cubicBezTo>
                    <a:pt x="274" y="30135"/>
                    <a:pt x="213" y="29983"/>
                    <a:pt x="274" y="29831"/>
                  </a:cubicBezTo>
                  <a:cubicBezTo>
                    <a:pt x="274" y="29679"/>
                    <a:pt x="304" y="29527"/>
                    <a:pt x="335" y="29375"/>
                  </a:cubicBezTo>
                  <a:cubicBezTo>
                    <a:pt x="426" y="29071"/>
                    <a:pt x="517" y="28767"/>
                    <a:pt x="608" y="28463"/>
                  </a:cubicBezTo>
                  <a:lnTo>
                    <a:pt x="1186" y="26639"/>
                  </a:lnTo>
                  <a:cubicBezTo>
                    <a:pt x="1551" y="25393"/>
                    <a:pt x="1855" y="24177"/>
                    <a:pt x="2159" y="22931"/>
                  </a:cubicBezTo>
                  <a:cubicBezTo>
                    <a:pt x="2766" y="20439"/>
                    <a:pt x="3192" y="17946"/>
                    <a:pt x="3526" y="15393"/>
                  </a:cubicBezTo>
                  <a:cubicBezTo>
                    <a:pt x="3830" y="12840"/>
                    <a:pt x="4104" y="10317"/>
                    <a:pt x="4256" y="7764"/>
                  </a:cubicBezTo>
                  <a:cubicBezTo>
                    <a:pt x="4317" y="6457"/>
                    <a:pt x="4377" y="5210"/>
                    <a:pt x="4408" y="3934"/>
                  </a:cubicBezTo>
                  <a:cubicBezTo>
                    <a:pt x="4438" y="2627"/>
                    <a:pt x="4438" y="1381"/>
                    <a:pt x="4408" y="74"/>
                  </a:cubicBezTo>
                  <a:cubicBezTo>
                    <a:pt x="4408" y="29"/>
                    <a:pt x="4392" y="1"/>
                    <a:pt x="4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4" name="Google Shape;934;p46"/>
            <p:cNvSpPr/>
            <p:nvPr/>
          </p:nvSpPr>
          <p:spPr>
            <a:xfrm>
              <a:off x="8122237" y="1591987"/>
              <a:ext cx="126942" cy="113596"/>
            </a:xfrm>
            <a:custGeom>
              <a:avLst/>
              <a:gdLst/>
              <a:ahLst/>
              <a:cxnLst/>
              <a:rect l="l" t="t" r="r" b="b"/>
              <a:pathLst>
                <a:path w="5350" h="4787" extrusionOk="0">
                  <a:moveTo>
                    <a:pt x="5342" y="1"/>
                  </a:moveTo>
                  <a:cubicBezTo>
                    <a:pt x="5333" y="1"/>
                    <a:pt x="5319" y="14"/>
                    <a:pt x="5319" y="14"/>
                  </a:cubicBezTo>
                  <a:cubicBezTo>
                    <a:pt x="5137" y="288"/>
                    <a:pt x="4924" y="501"/>
                    <a:pt x="4742" y="744"/>
                  </a:cubicBezTo>
                  <a:lnTo>
                    <a:pt x="4164" y="1413"/>
                  </a:lnTo>
                  <a:cubicBezTo>
                    <a:pt x="3769" y="1869"/>
                    <a:pt x="3344" y="2294"/>
                    <a:pt x="2918" y="2720"/>
                  </a:cubicBezTo>
                  <a:cubicBezTo>
                    <a:pt x="2492" y="3115"/>
                    <a:pt x="2037" y="3510"/>
                    <a:pt x="1550" y="3844"/>
                  </a:cubicBezTo>
                  <a:cubicBezTo>
                    <a:pt x="1277" y="3996"/>
                    <a:pt x="1064" y="4148"/>
                    <a:pt x="790" y="4300"/>
                  </a:cubicBezTo>
                  <a:cubicBezTo>
                    <a:pt x="547" y="4452"/>
                    <a:pt x="274" y="4574"/>
                    <a:pt x="0" y="4726"/>
                  </a:cubicBezTo>
                  <a:lnTo>
                    <a:pt x="0" y="4756"/>
                  </a:lnTo>
                  <a:cubicBezTo>
                    <a:pt x="0" y="4786"/>
                    <a:pt x="0" y="4786"/>
                    <a:pt x="30" y="4786"/>
                  </a:cubicBezTo>
                  <a:cubicBezTo>
                    <a:pt x="608" y="4635"/>
                    <a:pt x="1185" y="4391"/>
                    <a:pt x="1702" y="4057"/>
                  </a:cubicBezTo>
                  <a:cubicBezTo>
                    <a:pt x="2249" y="3753"/>
                    <a:pt x="2736" y="3388"/>
                    <a:pt x="3192" y="2963"/>
                  </a:cubicBezTo>
                  <a:cubicBezTo>
                    <a:pt x="3648" y="2537"/>
                    <a:pt x="4012" y="2112"/>
                    <a:pt x="4407" y="1595"/>
                  </a:cubicBezTo>
                  <a:cubicBezTo>
                    <a:pt x="4772" y="1109"/>
                    <a:pt x="5076" y="622"/>
                    <a:pt x="5350" y="45"/>
                  </a:cubicBezTo>
                  <a:lnTo>
                    <a:pt x="5350" y="14"/>
                  </a:lnTo>
                  <a:cubicBezTo>
                    <a:pt x="5350" y="4"/>
                    <a:pt x="5346" y="1"/>
                    <a:pt x="5342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5" name="Google Shape;935;p46"/>
            <p:cNvSpPr/>
            <p:nvPr/>
          </p:nvSpPr>
          <p:spPr>
            <a:xfrm>
              <a:off x="7674335" y="1704960"/>
              <a:ext cx="623867" cy="322230"/>
            </a:xfrm>
            <a:custGeom>
              <a:avLst/>
              <a:gdLst/>
              <a:ahLst/>
              <a:cxnLst/>
              <a:rect l="l" t="t" r="r" b="b"/>
              <a:pathLst>
                <a:path w="26293" h="13579" extrusionOk="0">
                  <a:moveTo>
                    <a:pt x="26204" y="0"/>
                  </a:moveTo>
                  <a:cubicBezTo>
                    <a:pt x="26174" y="0"/>
                    <a:pt x="26133" y="8"/>
                    <a:pt x="26080" y="25"/>
                  </a:cubicBezTo>
                  <a:cubicBezTo>
                    <a:pt x="26019" y="25"/>
                    <a:pt x="25989" y="86"/>
                    <a:pt x="25989" y="117"/>
                  </a:cubicBezTo>
                  <a:cubicBezTo>
                    <a:pt x="25715" y="1788"/>
                    <a:pt x="25168" y="3430"/>
                    <a:pt x="24408" y="4950"/>
                  </a:cubicBezTo>
                  <a:cubicBezTo>
                    <a:pt x="23648" y="6469"/>
                    <a:pt x="22706" y="7868"/>
                    <a:pt x="21490" y="9083"/>
                  </a:cubicBezTo>
                  <a:cubicBezTo>
                    <a:pt x="20274" y="10299"/>
                    <a:pt x="18876" y="11241"/>
                    <a:pt x="17326" y="11941"/>
                  </a:cubicBezTo>
                  <a:cubicBezTo>
                    <a:pt x="15806" y="12640"/>
                    <a:pt x="14074" y="13004"/>
                    <a:pt x="12402" y="13187"/>
                  </a:cubicBezTo>
                  <a:cubicBezTo>
                    <a:pt x="11992" y="13220"/>
                    <a:pt x="11581" y="13237"/>
                    <a:pt x="11169" y="13237"/>
                  </a:cubicBezTo>
                  <a:cubicBezTo>
                    <a:pt x="8190" y="13237"/>
                    <a:pt x="5200" y="12366"/>
                    <a:pt x="2797" y="10603"/>
                  </a:cubicBezTo>
                  <a:cubicBezTo>
                    <a:pt x="2128" y="10117"/>
                    <a:pt x="1520" y="9509"/>
                    <a:pt x="1003" y="8810"/>
                  </a:cubicBezTo>
                  <a:cubicBezTo>
                    <a:pt x="517" y="8141"/>
                    <a:pt x="183" y="7320"/>
                    <a:pt x="183" y="6500"/>
                  </a:cubicBezTo>
                  <a:cubicBezTo>
                    <a:pt x="152" y="5649"/>
                    <a:pt x="517" y="4858"/>
                    <a:pt x="1095" y="4250"/>
                  </a:cubicBezTo>
                  <a:cubicBezTo>
                    <a:pt x="1155" y="4129"/>
                    <a:pt x="1155" y="4068"/>
                    <a:pt x="1155" y="4038"/>
                  </a:cubicBezTo>
                  <a:lnTo>
                    <a:pt x="1155" y="3886"/>
                  </a:lnTo>
                  <a:lnTo>
                    <a:pt x="1216" y="3582"/>
                  </a:lnTo>
                  <a:cubicBezTo>
                    <a:pt x="1247" y="3369"/>
                    <a:pt x="1247" y="3156"/>
                    <a:pt x="1307" y="2974"/>
                  </a:cubicBezTo>
                  <a:cubicBezTo>
                    <a:pt x="1399" y="2761"/>
                    <a:pt x="1459" y="2609"/>
                    <a:pt x="1611" y="2457"/>
                  </a:cubicBezTo>
                  <a:cubicBezTo>
                    <a:pt x="1763" y="2305"/>
                    <a:pt x="1976" y="2244"/>
                    <a:pt x="2158" y="2214"/>
                  </a:cubicBezTo>
                  <a:cubicBezTo>
                    <a:pt x="2189" y="2214"/>
                    <a:pt x="2219" y="2123"/>
                    <a:pt x="2219" y="2092"/>
                  </a:cubicBezTo>
                  <a:cubicBezTo>
                    <a:pt x="2219" y="2062"/>
                    <a:pt x="2158" y="2001"/>
                    <a:pt x="2128" y="2001"/>
                  </a:cubicBezTo>
                  <a:cubicBezTo>
                    <a:pt x="1885" y="2062"/>
                    <a:pt x="1702" y="2153"/>
                    <a:pt x="1520" y="2305"/>
                  </a:cubicBezTo>
                  <a:cubicBezTo>
                    <a:pt x="1368" y="2518"/>
                    <a:pt x="1247" y="2700"/>
                    <a:pt x="1155" y="2913"/>
                  </a:cubicBezTo>
                  <a:cubicBezTo>
                    <a:pt x="1095" y="3126"/>
                    <a:pt x="1095" y="3339"/>
                    <a:pt x="1064" y="3582"/>
                  </a:cubicBezTo>
                  <a:lnTo>
                    <a:pt x="1034" y="3886"/>
                  </a:lnTo>
                  <a:lnTo>
                    <a:pt x="1034" y="4038"/>
                  </a:lnTo>
                  <a:lnTo>
                    <a:pt x="1034" y="4098"/>
                  </a:lnTo>
                  <a:cubicBezTo>
                    <a:pt x="456" y="4737"/>
                    <a:pt x="0" y="5588"/>
                    <a:pt x="31" y="6500"/>
                  </a:cubicBezTo>
                  <a:cubicBezTo>
                    <a:pt x="31" y="7412"/>
                    <a:pt x="426" y="8232"/>
                    <a:pt x="912" y="8962"/>
                  </a:cubicBezTo>
                  <a:cubicBezTo>
                    <a:pt x="1399" y="9691"/>
                    <a:pt x="2037" y="10299"/>
                    <a:pt x="2736" y="10816"/>
                  </a:cubicBezTo>
                  <a:cubicBezTo>
                    <a:pt x="4104" y="11880"/>
                    <a:pt x="5715" y="12609"/>
                    <a:pt x="7417" y="13065"/>
                  </a:cubicBezTo>
                  <a:cubicBezTo>
                    <a:pt x="8648" y="13407"/>
                    <a:pt x="9947" y="13578"/>
                    <a:pt x="11251" y="13578"/>
                  </a:cubicBezTo>
                  <a:cubicBezTo>
                    <a:pt x="11686" y="13578"/>
                    <a:pt x="12121" y="13559"/>
                    <a:pt x="12554" y="13521"/>
                  </a:cubicBezTo>
                  <a:cubicBezTo>
                    <a:pt x="14286" y="13339"/>
                    <a:pt x="15988" y="12944"/>
                    <a:pt x="17569" y="12245"/>
                  </a:cubicBezTo>
                  <a:cubicBezTo>
                    <a:pt x="19180" y="11515"/>
                    <a:pt x="20609" y="10482"/>
                    <a:pt x="21855" y="9266"/>
                  </a:cubicBezTo>
                  <a:cubicBezTo>
                    <a:pt x="24286" y="6773"/>
                    <a:pt x="25806" y="3491"/>
                    <a:pt x="26293" y="86"/>
                  </a:cubicBezTo>
                  <a:cubicBezTo>
                    <a:pt x="26293" y="43"/>
                    <a:pt x="26277" y="0"/>
                    <a:pt x="26204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6" name="Google Shape;936;p46"/>
            <p:cNvSpPr/>
            <p:nvPr/>
          </p:nvSpPr>
          <p:spPr>
            <a:xfrm>
              <a:off x="7646928" y="1954445"/>
              <a:ext cx="618101" cy="335352"/>
            </a:xfrm>
            <a:custGeom>
              <a:avLst/>
              <a:gdLst/>
              <a:ahLst/>
              <a:cxnLst/>
              <a:rect l="l" t="t" r="r" b="b"/>
              <a:pathLst>
                <a:path w="26050" h="14132" extrusionOk="0">
                  <a:moveTo>
                    <a:pt x="24683" y="0"/>
                  </a:moveTo>
                  <a:cubicBezTo>
                    <a:pt x="24323" y="0"/>
                    <a:pt x="23964" y="53"/>
                    <a:pt x="23618" y="150"/>
                  </a:cubicBezTo>
                  <a:cubicBezTo>
                    <a:pt x="22858" y="424"/>
                    <a:pt x="22159" y="819"/>
                    <a:pt x="21520" y="1275"/>
                  </a:cubicBezTo>
                  <a:cubicBezTo>
                    <a:pt x="20244" y="2217"/>
                    <a:pt x="19210" y="3311"/>
                    <a:pt x="18146" y="4466"/>
                  </a:cubicBezTo>
                  <a:cubicBezTo>
                    <a:pt x="16049" y="6746"/>
                    <a:pt x="14134" y="9177"/>
                    <a:pt x="11855" y="11244"/>
                  </a:cubicBezTo>
                  <a:cubicBezTo>
                    <a:pt x="11307" y="11761"/>
                    <a:pt x="10730" y="12247"/>
                    <a:pt x="10092" y="12673"/>
                  </a:cubicBezTo>
                  <a:cubicBezTo>
                    <a:pt x="9484" y="13068"/>
                    <a:pt x="8785" y="13433"/>
                    <a:pt x="8055" y="13615"/>
                  </a:cubicBezTo>
                  <a:cubicBezTo>
                    <a:pt x="7354" y="13776"/>
                    <a:pt x="6624" y="13866"/>
                    <a:pt x="5897" y="13866"/>
                  </a:cubicBezTo>
                  <a:cubicBezTo>
                    <a:pt x="5112" y="13866"/>
                    <a:pt x="4329" y="13761"/>
                    <a:pt x="3587" y="13524"/>
                  </a:cubicBezTo>
                  <a:cubicBezTo>
                    <a:pt x="2857" y="13311"/>
                    <a:pt x="2219" y="12886"/>
                    <a:pt x="1672" y="12339"/>
                  </a:cubicBezTo>
                  <a:cubicBezTo>
                    <a:pt x="1186" y="11791"/>
                    <a:pt x="821" y="11092"/>
                    <a:pt x="669" y="10393"/>
                  </a:cubicBezTo>
                  <a:cubicBezTo>
                    <a:pt x="304" y="8934"/>
                    <a:pt x="608" y="7354"/>
                    <a:pt x="1186" y="5925"/>
                  </a:cubicBezTo>
                  <a:cubicBezTo>
                    <a:pt x="1186" y="5895"/>
                    <a:pt x="1186" y="5834"/>
                    <a:pt x="1125" y="5773"/>
                  </a:cubicBezTo>
                  <a:cubicBezTo>
                    <a:pt x="1109" y="5765"/>
                    <a:pt x="1095" y="5761"/>
                    <a:pt x="1082" y="5761"/>
                  </a:cubicBezTo>
                  <a:cubicBezTo>
                    <a:pt x="1048" y="5761"/>
                    <a:pt x="1026" y="5789"/>
                    <a:pt x="1003" y="5834"/>
                  </a:cubicBezTo>
                  <a:cubicBezTo>
                    <a:pt x="395" y="7263"/>
                    <a:pt x="0" y="8873"/>
                    <a:pt x="365" y="10424"/>
                  </a:cubicBezTo>
                  <a:cubicBezTo>
                    <a:pt x="547" y="11184"/>
                    <a:pt x="912" y="11943"/>
                    <a:pt x="1459" y="12521"/>
                  </a:cubicBezTo>
                  <a:cubicBezTo>
                    <a:pt x="2037" y="13068"/>
                    <a:pt x="2705" y="13494"/>
                    <a:pt x="3465" y="13767"/>
                  </a:cubicBezTo>
                  <a:cubicBezTo>
                    <a:pt x="4225" y="14041"/>
                    <a:pt x="4985" y="14132"/>
                    <a:pt x="5775" y="14132"/>
                  </a:cubicBezTo>
                  <a:cubicBezTo>
                    <a:pt x="6596" y="14132"/>
                    <a:pt x="7386" y="14071"/>
                    <a:pt x="8146" y="13889"/>
                  </a:cubicBezTo>
                  <a:cubicBezTo>
                    <a:pt x="8906" y="13676"/>
                    <a:pt x="9636" y="13311"/>
                    <a:pt x="10274" y="12886"/>
                  </a:cubicBezTo>
                  <a:cubicBezTo>
                    <a:pt x="10912" y="12460"/>
                    <a:pt x="11520" y="11974"/>
                    <a:pt x="12098" y="11457"/>
                  </a:cubicBezTo>
                  <a:cubicBezTo>
                    <a:pt x="14377" y="9360"/>
                    <a:pt x="16262" y="6898"/>
                    <a:pt x="18359" y="4618"/>
                  </a:cubicBezTo>
                  <a:cubicBezTo>
                    <a:pt x="19423" y="3463"/>
                    <a:pt x="20487" y="2369"/>
                    <a:pt x="21703" y="1457"/>
                  </a:cubicBezTo>
                  <a:cubicBezTo>
                    <a:pt x="22311" y="1001"/>
                    <a:pt x="22949" y="575"/>
                    <a:pt x="23679" y="363"/>
                  </a:cubicBezTo>
                  <a:cubicBezTo>
                    <a:pt x="24043" y="241"/>
                    <a:pt x="24423" y="173"/>
                    <a:pt x="24799" y="173"/>
                  </a:cubicBezTo>
                  <a:cubicBezTo>
                    <a:pt x="25176" y="173"/>
                    <a:pt x="25548" y="241"/>
                    <a:pt x="25897" y="393"/>
                  </a:cubicBezTo>
                  <a:cubicBezTo>
                    <a:pt x="25906" y="402"/>
                    <a:pt x="25915" y="406"/>
                    <a:pt x="25924" y="406"/>
                  </a:cubicBezTo>
                  <a:cubicBezTo>
                    <a:pt x="25946" y="406"/>
                    <a:pt x="25967" y="384"/>
                    <a:pt x="25989" y="363"/>
                  </a:cubicBezTo>
                  <a:cubicBezTo>
                    <a:pt x="26049" y="302"/>
                    <a:pt x="25989" y="272"/>
                    <a:pt x="25958" y="241"/>
                  </a:cubicBezTo>
                  <a:cubicBezTo>
                    <a:pt x="25544" y="76"/>
                    <a:pt x="25113" y="0"/>
                    <a:pt x="246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7" name="Google Shape;937;p46"/>
            <p:cNvSpPr/>
            <p:nvPr/>
          </p:nvSpPr>
          <p:spPr>
            <a:xfrm>
              <a:off x="7740372" y="1423513"/>
              <a:ext cx="70305" cy="38822"/>
            </a:xfrm>
            <a:custGeom>
              <a:avLst/>
              <a:gdLst/>
              <a:ahLst/>
              <a:cxnLst/>
              <a:rect l="l" t="t" r="r" b="b"/>
              <a:pathLst>
                <a:path w="2963" h="1636" extrusionOk="0">
                  <a:moveTo>
                    <a:pt x="2233" y="1"/>
                  </a:moveTo>
                  <a:cubicBezTo>
                    <a:pt x="1387" y="1"/>
                    <a:pt x="95" y="678"/>
                    <a:pt x="14" y="1370"/>
                  </a:cubicBezTo>
                  <a:cubicBezTo>
                    <a:pt x="1" y="1562"/>
                    <a:pt x="80" y="1635"/>
                    <a:pt x="237" y="1635"/>
                  </a:cubicBezTo>
                  <a:cubicBezTo>
                    <a:pt x="453" y="1635"/>
                    <a:pt x="816" y="1497"/>
                    <a:pt x="1290" y="1339"/>
                  </a:cubicBezTo>
                  <a:cubicBezTo>
                    <a:pt x="1837" y="1157"/>
                    <a:pt x="2962" y="944"/>
                    <a:pt x="2962" y="579"/>
                  </a:cubicBezTo>
                  <a:cubicBezTo>
                    <a:pt x="2962" y="167"/>
                    <a:pt x="2652" y="1"/>
                    <a:pt x="2233" y="1"/>
                  </a:cubicBezTo>
                  <a:close/>
                </a:path>
              </a:pathLst>
            </a:custGeom>
            <a:solidFill>
              <a:srgbClr val="3B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8" name="Google Shape;938;p46"/>
            <p:cNvSpPr/>
            <p:nvPr/>
          </p:nvSpPr>
          <p:spPr>
            <a:xfrm>
              <a:off x="7967147" y="1430560"/>
              <a:ext cx="69877" cy="38988"/>
            </a:xfrm>
            <a:custGeom>
              <a:avLst/>
              <a:gdLst/>
              <a:ahLst/>
              <a:cxnLst/>
              <a:rect l="l" t="t" r="r" b="b"/>
              <a:pathLst>
                <a:path w="2945" h="1643" extrusionOk="0">
                  <a:moveTo>
                    <a:pt x="741" y="1"/>
                  </a:moveTo>
                  <a:cubicBezTo>
                    <a:pt x="317" y="1"/>
                    <a:pt x="1" y="169"/>
                    <a:pt x="1" y="586"/>
                  </a:cubicBezTo>
                  <a:cubicBezTo>
                    <a:pt x="1" y="951"/>
                    <a:pt x="1095" y="1164"/>
                    <a:pt x="1673" y="1346"/>
                  </a:cubicBezTo>
                  <a:cubicBezTo>
                    <a:pt x="2130" y="1504"/>
                    <a:pt x="2495" y="1642"/>
                    <a:pt x="2710" y="1642"/>
                  </a:cubicBezTo>
                  <a:cubicBezTo>
                    <a:pt x="2867" y="1642"/>
                    <a:pt x="2945" y="1569"/>
                    <a:pt x="2919" y="1377"/>
                  </a:cubicBezTo>
                  <a:cubicBezTo>
                    <a:pt x="2858" y="669"/>
                    <a:pt x="1586" y="1"/>
                    <a:pt x="741" y="1"/>
                  </a:cubicBezTo>
                  <a:close/>
                </a:path>
              </a:pathLst>
            </a:custGeom>
            <a:solidFill>
              <a:srgbClr val="3B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9" name="Google Shape;939;p46"/>
            <p:cNvSpPr/>
            <p:nvPr/>
          </p:nvSpPr>
          <p:spPr>
            <a:xfrm>
              <a:off x="7840934" y="1488577"/>
              <a:ext cx="85846" cy="154364"/>
            </a:xfrm>
            <a:custGeom>
              <a:avLst/>
              <a:gdLst/>
              <a:ahLst/>
              <a:cxnLst/>
              <a:rect l="l" t="t" r="r" b="b"/>
              <a:pathLst>
                <a:path w="3618" h="6505" extrusionOk="0">
                  <a:moveTo>
                    <a:pt x="2053" y="1"/>
                  </a:moveTo>
                  <a:cubicBezTo>
                    <a:pt x="1973" y="1"/>
                    <a:pt x="1888" y="36"/>
                    <a:pt x="1794" y="117"/>
                  </a:cubicBezTo>
                  <a:cubicBezTo>
                    <a:pt x="1338" y="482"/>
                    <a:pt x="1" y="5011"/>
                    <a:pt x="426" y="5953"/>
                  </a:cubicBezTo>
                  <a:cubicBezTo>
                    <a:pt x="607" y="6366"/>
                    <a:pt x="1122" y="6505"/>
                    <a:pt x="1671" y="6505"/>
                  </a:cubicBezTo>
                  <a:cubicBezTo>
                    <a:pt x="2415" y="6505"/>
                    <a:pt x="3222" y="6249"/>
                    <a:pt x="3344" y="6075"/>
                  </a:cubicBezTo>
                  <a:cubicBezTo>
                    <a:pt x="3618" y="5771"/>
                    <a:pt x="3071" y="1789"/>
                    <a:pt x="2736" y="938"/>
                  </a:cubicBezTo>
                  <a:cubicBezTo>
                    <a:pt x="2567" y="527"/>
                    <a:pt x="2360" y="1"/>
                    <a:pt x="20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0" name="Google Shape;940;p46"/>
            <p:cNvSpPr/>
            <p:nvPr/>
          </p:nvSpPr>
          <p:spPr>
            <a:xfrm>
              <a:off x="7814975" y="1625943"/>
              <a:ext cx="179593" cy="90198"/>
            </a:xfrm>
            <a:custGeom>
              <a:avLst/>
              <a:gdLst/>
              <a:ahLst/>
              <a:cxnLst/>
              <a:rect l="l" t="t" r="r" b="b"/>
              <a:pathLst>
                <a:path w="7569" h="3801" extrusionOk="0">
                  <a:moveTo>
                    <a:pt x="7379" y="1"/>
                  </a:moveTo>
                  <a:cubicBezTo>
                    <a:pt x="7313" y="1"/>
                    <a:pt x="7250" y="35"/>
                    <a:pt x="7204" y="103"/>
                  </a:cubicBezTo>
                  <a:cubicBezTo>
                    <a:pt x="6900" y="681"/>
                    <a:pt x="6444" y="1228"/>
                    <a:pt x="5958" y="1684"/>
                  </a:cubicBezTo>
                  <a:cubicBezTo>
                    <a:pt x="5472" y="2200"/>
                    <a:pt x="4894" y="2535"/>
                    <a:pt x="4256" y="2748"/>
                  </a:cubicBezTo>
                  <a:cubicBezTo>
                    <a:pt x="4104" y="2839"/>
                    <a:pt x="3952" y="2869"/>
                    <a:pt x="3800" y="2900"/>
                  </a:cubicBezTo>
                  <a:cubicBezTo>
                    <a:pt x="3648" y="2960"/>
                    <a:pt x="3466" y="2991"/>
                    <a:pt x="3314" y="2991"/>
                  </a:cubicBezTo>
                  <a:cubicBezTo>
                    <a:pt x="3162" y="3006"/>
                    <a:pt x="2994" y="3014"/>
                    <a:pt x="2823" y="3014"/>
                  </a:cubicBezTo>
                  <a:cubicBezTo>
                    <a:pt x="2652" y="3014"/>
                    <a:pt x="2478" y="3006"/>
                    <a:pt x="2311" y="2991"/>
                  </a:cubicBezTo>
                  <a:cubicBezTo>
                    <a:pt x="1642" y="2900"/>
                    <a:pt x="943" y="2717"/>
                    <a:pt x="335" y="2413"/>
                  </a:cubicBezTo>
                  <a:cubicBezTo>
                    <a:pt x="320" y="2406"/>
                    <a:pt x="301" y="2402"/>
                    <a:pt x="279" y="2402"/>
                  </a:cubicBezTo>
                  <a:cubicBezTo>
                    <a:pt x="213" y="2402"/>
                    <a:pt x="122" y="2436"/>
                    <a:pt x="31" y="2504"/>
                  </a:cubicBezTo>
                  <a:cubicBezTo>
                    <a:pt x="0" y="2565"/>
                    <a:pt x="0" y="2687"/>
                    <a:pt x="61" y="2748"/>
                  </a:cubicBezTo>
                  <a:cubicBezTo>
                    <a:pt x="669" y="3264"/>
                    <a:pt x="1399" y="3568"/>
                    <a:pt x="2159" y="3720"/>
                  </a:cubicBezTo>
                  <a:cubicBezTo>
                    <a:pt x="2423" y="3773"/>
                    <a:pt x="2699" y="3800"/>
                    <a:pt x="2976" y="3800"/>
                  </a:cubicBezTo>
                  <a:cubicBezTo>
                    <a:pt x="3493" y="3800"/>
                    <a:pt x="4013" y="3706"/>
                    <a:pt x="4469" y="3507"/>
                  </a:cubicBezTo>
                  <a:cubicBezTo>
                    <a:pt x="5198" y="3204"/>
                    <a:pt x="5836" y="2808"/>
                    <a:pt x="6384" y="2231"/>
                  </a:cubicBezTo>
                  <a:cubicBezTo>
                    <a:pt x="6900" y="1653"/>
                    <a:pt x="7295" y="1015"/>
                    <a:pt x="7508" y="255"/>
                  </a:cubicBezTo>
                  <a:cubicBezTo>
                    <a:pt x="7569" y="134"/>
                    <a:pt x="7508" y="73"/>
                    <a:pt x="7447" y="12"/>
                  </a:cubicBezTo>
                  <a:cubicBezTo>
                    <a:pt x="7425" y="4"/>
                    <a:pt x="7402" y="1"/>
                    <a:pt x="7379" y="1"/>
                  </a:cubicBez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1" name="Google Shape;941;p46"/>
            <p:cNvSpPr/>
            <p:nvPr/>
          </p:nvSpPr>
          <p:spPr>
            <a:xfrm>
              <a:off x="7685867" y="1592699"/>
              <a:ext cx="133443" cy="126932"/>
            </a:xfrm>
            <a:custGeom>
              <a:avLst/>
              <a:gdLst/>
              <a:ahLst/>
              <a:cxnLst/>
              <a:rect l="l" t="t" r="r" b="b"/>
              <a:pathLst>
                <a:path w="5624" h="5349" extrusionOk="0">
                  <a:moveTo>
                    <a:pt x="2793" y="0"/>
                  </a:moveTo>
                  <a:cubicBezTo>
                    <a:pt x="1449" y="0"/>
                    <a:pt x="295" y="1022"/>
                    <a:pt x="153" y="2416"/>
                  </a:cubicBezTo>
                  <a:cubicBezTo>
                    <a:pt x="1" y="3905"/>
                    <a:pt x="1064" y="5182"/>
                    <a:pt x="2554" y="5334"/>
                  </a:cubicBezTo>
                  <a:cubicBezTo>
                    <a:pt x="2649" y="5344"/>
                    <a:pt x="2743" y="5348"/>
                    <a:pt x="2836" y="5348"/>
                  </a:cubicBezTo>
                  <a:cubicBezTo>
                    <a:pt x="4202" y="5348"/>
                    <a:pt x="5330" y="4327"/>
                    <a:pt x="5472" y="2933"/>
                  </a:cubicBezTo>
                  <a:cubicBezTo>
                    <a:pt x="5624" y="1474"/>
                    <a:pt x="4560" y="167"/>
                    <a:pt x="3071" y="15"/>
                  </a:cubicBezTo>
                  <a:cubicBezTo>
                    <a:pt x="2977" y="5"/>
                    <a:pt x="2885" y="0"/>
                    <a:pt x="2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2" name="Google Shape;942;p46"/>
            <p:cNvSpPr/>
            <p:nvPr/>
          </p:nvSpPr>
          <p:spPr>
            <a:xfrm>
              <a:off x="7973648" y="1581167"/>
              <a:ext cx="133443" cy="126932"/>
            </a:xfrm>
            <a:custGeom>
              <a:avLst/>
              <a:gdLst/>
              <a:ahLst/>
              <a:cxnLst/>
              <a:rect l="l" t="t" r="r" b="b"/>
              <a:pathLst>
                <a:path w="5624" h="5349" extrusionOk="0">
                  <a:moveTo>
                    <a:pt x="2788" y="0"/>
                  </a:moveTo>
                  <a:cubicBezTo>
                    <a:pt x="1423" y="0"/>
                    <a:pt x="295" y="1021"/>
                    <a:pt x="152" y="2416"/>
                  </a:cubicBezTo>
                  <a:cubicBezTo>
                    <a:pt x="1" y="3875"/>
                    <a:pt x="1064" y="5182"/>
                    <a:pt x="2554" y="5334"/>
                  </a:cubicBezTo>
                  <a:cubicBezTo>
                    <a:pt x="2647" y="5343"/>
                    <a:pt x="2739" y="5348"/>
                    <a:pt x="2831" y="5348"/>
                  </a:cubicBezTo>
                  <a:cubicBezTo>
                    <a:pt x="4175" y="5348"/>
                    <a:pt x="5329" y="4327"/>
                    <a:pt x="5472" y="2932"/>
                  </a:cubicBezTo>
                  <a:cubicBezTo>
                    <a:pt x="5624" y="1504"/>
                    <a:pt x="4560" y="197"/>
                    <a:pt x="3070" y="14"/>
                  </a:cubicBezTo>
                  <a:cubicBezTo>
                    <a:pt x="2975" y="5"/>
                    <a:pt x="2881" y="0"/>
                    <a:pt x="27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3" name="Google Shape;943;p46"/>
            <p:cNvSpPr/>
            <p:nvPr/>
          </p:nvSpPr>
          <p:spPr>
            <a:xfrm>
              <a:off x="7958509" y="1510787"/>
              <a:ext cx="48333" cy="55623"/>
            </a:xfrm>
            <a:custGeom>
              <a:avLst/>
              <a:gdLst/>
              <a:ahLst/>
              <a:cxnLst/>
              <a:rect l="l" t="t" r="r" b="b"/>
              <a:pathLst>
                <a:path w="2037" h="2344" extrusionOk="0">
                  <a:moveTo>
                    <a:pt x="994" y="0"/>
                  </a:moveTo>
                  <a:cubicBezTo>
                    <a:pt x="977" y="0"/>
                    <a:pt x="960" y="1"/>
                    <a:pt x="942" y="2"/>
                  </a:cubicBezTo>
                  <a:cubicBezTo>
                    <a:pt x="395" y="62"/>
                    <a:pt x="0" y="579"/>
                    <a:pt x="0" y="1218"/>
                  </a:cubicBezTo>
                  <a:cubicBezTo>
                    <a:pt x="30" y="1866"/>
                    <a:pt x="460" y="2343"/>
                    <a:pt x="1013" y="2343"/>
                  </a:cubicBezTo>
                  <a:cubicBezTo>
                    <a:pt x="1030" y="2343"/>
                    <a:pt x="1047" y="2343"/>
                    <a:pt x="1064" y="2342"/>
                  </a:cubicBezTo>
                  <a:cubicBezTo>
                    <a:pt x="1611" y="2281"/>
                    <a:pt x="2037" y="1765"/>
                    <a:pt x="2006" y="1126"/>
                  </a:cubicBezTo>
                  <a:cubicBezTo>
                    <a:pt x="1977" y="477"/>
                    <a:pt x="1547" y="0"/>
                    <a:pt x="9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4" name="Google Shape;944;p46"/>
            <p:cNvSpPr/>
            <p:nvPr/>
          </p:nvSpPr>
          <p:spPr>
            <a:xfrm>
              <a:off x="7980150" y="1499611"/>
              <a:ext cx="44015" cy="35025"/>
            </a:xfrm>
            <a:custGeom>
              <a:avLst/>
              <a:gdLst/>
              <a:ahLst/>
              <a:cxnLst/>
              <a:rect l="l" t="t" r="r" b="b"/>
              <a:pathLst>
                <a:path w="1855" h="1476" extrusionOk="0">
                  <a:moveTo>
                    <a:pt x="1685" y="0"/>
                  </a:moveTo>
                  <a:cubicBezTo>
                    <a:pt x="1566" y="0"/>
                    <a:pt x="1384" y="260"/>
                    <a:pt x="851" y="473"/>
                  </a:cubicBezTo>
                  <a:cubicBezTo>
                    <a:pt x="517" y="625"/>
                    <a:pt x="61" y="625"/>
                    <a:pt x="61" y="625"/>
                  </a:cubicBezTo>
                  <a:cubicBezTo>
                    <a:pt x="0" y="898"/>
                    <a:pt x="365" y="1476"/>
                    <a:pt x="365" y="1476"/>
                  </a:cubicBezTo>
                  <a:cubicBezTo>
                    <a:pt x="1368" y="1293"/>
                    <a:pt x="1854" y="138"/>
                    <a:pt x="1733" y="17"/>
                  </a:cubicBezTo>
                  <a:cubicBezTo>
                    <a:pt x="1718" y="5"/>
                    <a:pt x="1702" y="0"/>
                    <a:pt x="16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5" name="Google Shape;945;p46"/>
            <p:cNvSpPr/>
            <p:nvPr/>
          </p:nvSpPr>
          <p:spPr>
            <a:xfrm>
              <a:off x="7761609" y="1516553"/>
              <a:ext cx="49780" cy="54911"/>
            </a:xfrm>
            <a:custGeom>
              <a:avLst/>
              <a:gdLst/>
              <a:ahLst/>
              <a:cxnLst/>
              <a:rect l="l" t="t" r="r" b="b"/>
              <a:pathLst>
                <a:path w="2098" h="2314" extrusionOk="0">
                  <a:moveTo>
                    <a:pt x="1046" y="1"/>
                  </a:moveTo>
                  <a:cubicBezTo>
                    <a:pt x="521" y="1"/>
                    <a:pt x="90" y="477"/>
                    <a:pt x="31" y="1096"/>
                  </a:cubicBezTo>
                  <a:cubicBezTo>
                    <a:pt x="0" y="1734"/>
                    <a:pt x="426" y="2282"/>
                    <a:pt x="1003" y="2312"/>
                  </a:cubicBezTo>
                  <a:cubicBezTo>
                    <a:pt x="1019" y="2313"/>
                    <a:pt x="1036" y="2313"/>
                    <a:pt x="1052" y="2313"/>
                  </a:cubicBezTo>
                  <a:cubicBezTo>
                    <a:pt x="1577" y="2313"/>
                    <a:pt x="2008" y="1837"/>
                    <a:pt x="2067" y="1218"/>
                  </a:cubicBezTo>
                  <a:cubicBezTo>
                    <a:pt x="2097" y="579"/>
                    <a:pt x="1672" y="32"/>
                    <a:pt x="1094" y="2"/>
                  </a:cubicBezTo>
                  <a:cubicBezTo>
                    <a:pt x="1078" y="1"/>
                    <a:pt x="1062" y="1"/>
                    <a:pt x="10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6" name="Google Shape;946;p46"/>
            <p:cNvSpPr/>
            <p:nvPr/>
          </p:nvSpPr>
          <p:spPr>
            <a:xfrm>
              <a:off x="7744287" y="1505828"/>
              <a:ext cx="44750" cy="35310"/>
            </a:xfrm>
            <a:custGeom>
              <a:avLst/>
              <a:gdLst/>
              <a:ahLst/>
              <a:cxnLst/>
              <a:rect l="l" t="t" r="r" b="b"/>
              <a:pathLst>
                <a:path w="1886" h="1488" extrusionOk="0">
                  <a:moveTo>
                    <a:pt x="183" y="1"/>
                  </a:moveTo>
                  <a:cubicBezTo>
                    <a:pt x="161" y="1"/>
                    <a:pt x="141" y="9"/>
                    <a:pt x="122" y="28"/>
                  </a:cubicBezTo>
                  <a:cubicBezTo>
                    <a:pt x="1" y="150"/>
                    <a:pt x="517" y="1275"/>
                    <a:pt x="1490" y="1487"/>
                  </a:cubicBezTo>
                  <a:cubicBezTo>
                    <a:pt x="1490" y="1427"/>
                    <a:pt x="1885" y="879"/>
                    <a:pt x="1794" y="636"/>
                  </a:cubicBezTo>
                  <a:cubicBezTo>
                    <a:pt x="1794" y="636"/>
                    <a:pt x="1338" y="636"/>
                    <a:pt x="1004" y="484"/>
                  </a:cubicBezTo>
                  <a:cubicBezTo>
                    <a:pt x="491" y="253"/>
                    <a:pt x="302" y="1"/>
                    <a:pt x="1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7" name="Google Shape;947;p46"/>
            <p:cNvSpPr/>
            <p:nvPr/>
          </p:nvSpPr>
          <p:spPr>
            <a:xfrm>
              <a:off x="7699582" y="1716563"/>
              <a:ext cx="517117" cy="196389"/>
            </a:xfrm>
            <a:custGeom>
              <a:avLst/>
              <a:gdLst/>
              <a:ahLst/>
              <a:cxnLst/>
              <a:rect l="l" t="t" r="r" b="b"/>
              <a:pathLst>
                <a:path w="21794" h="8276" extrusionOk="0">
                  <a:moveTo>
                    <a:pt x="21714" y="0"/>
                  </a:moveTo>
                  <a:cubicBezTo>
                    <a:pt x="21695" y="0"/>
                    <a:pt x="21672" y="8"/>
                    <a:pt x="21642" y="23"/>
                  </a:cubicBezTo>
                  <a:cubicBezTo>
                    <a:pt x="21004" y="874"/>
                    <a:pt x="20244" y="1664"/>
                    <a:pt x="19484" y="2424"/>
                  </a:cubicBezTo>
                  <a:cubicBezTo>
                    <a:pt x="18694" y="3184"/>
                    <a:pt x="17903" y="3913"/>
                    <a:pt x="17052" y="4552"/>
                  </a:cubicBezTo>
                  <a:cubicBezTo>
                    <a:pt x="15350" y="5889"/>
                    <a:pt x="13496" y="6983"/>
                    <a:pt x="11429" y="7561"/>
                  </a:cubicBezTo>
                  <a:cubicBezTo>
                    <a:pt x="10620" y="7799"/>
                    <a:pt x="9793" y="7925"/>
                    <a:pt x="8962" y="7925"/>
                  </a:cubicBezTo>
                  <a:cubicBezTo>
                    <a:pt x="8731" y="7925"/>
                    <a:pt x="8499" y="7915"/>
                    <a:pt x="8268" y="7895"/>
                  </a:cubicBezTo>
                  <a:cubicBezTo>
                    <a:pt x="7204" y="7865"/>
                    <a:pt x="6140" y="7683"/>
                    <a:pt x="5137" y="7379"/>
                  </a:cubicBezTo>
                  <a:cubicBezTo>
                    <a:pt x="4104" y="7075"/>
                    <a:pt x="3101" y="6619"/>
                    <a:pt x="2280" y="5980"/>
                  </a:cubicBezTo>
                  <a:cubicBezTo>
                    <a:pt x="1398" y="5372"/>
                    <a:pt x="638" y="4552"/>
                    <a:pt x="183" y="3609"/>
                  </a:cubicBezTo>
                  <a:cubicBezTo>
                    <a:pt x="165" y="3592"/>
                    <a:pt x="147" y="3574"/>
                    <a:pt x="124" y="3574"/>
                  </a:cubicBezTo>
                  <a:cubicBezTo>
                    <a:pt x="107" y="3574"/>
                    <a:pt x="87" y="3584"/>
                    <a:pt x="61" y="3609"/>
                  </a:cubicBezTo>
                  <a:cubicBezTo>
                    <a:pt x="31" y="3609"/>
                    <a:pt x="0" y="3701"/>
                    <a:pt x="31" y="3731"/>
                  </a:cubicBezTo>
                  <a:cubicBezTo>
                    <a:pt x="486" y="4704"/>
                    <a:pt x="1246" y="5555"/>
                    <a:pt x="2128" y="6224"/>
                  </a:cubicBezTo>
                  <a:cubicBezTo>
                    <a:pt x="3009" y="6892"/>
                    <a:pt x="4012" y="7379"/>
                    <a:pt x="5046" y="7713"/>
                  </a:cubicBezTo>
                  <a:cubicBezTo>
                    <a:pt x="5319" y="7834"/>
                    <a:pt x="5593" y="7865"/>
                    <a:pt x="5836" y="7956"/>
                  </a:cubicBezTo>
                  <a:cubicBezTo>
                    <a:pt x="6110" y="7986"/>
                    <a:pt x="6383" y="8047"/>
                    <a:pt x="6657" y="8108"/>
                  </a:cubicBezTo>
                  <a:lnTo>
                    <a:pt x="7447" y="8199"/>
                  </a:lnTo>
                  <a:lnTo>
                    <a:pt x="8268" y="8260"/>
                  </a:lnTo>
                  <a:cubicBezTo>
                    <a:pt x="8455" y="8270"/>
                    <a:pt x="8642" y="8275"/>
                    <a:pt x="8828" y="8275"/>
                  </a:cubicBezTo>
                  <a:cubicBezTo>
                    <a:pt x="9756" y="8275"/>
                    <a:pt x="10664" y="8149"/>
                    <a:pt x="11551" y="7895"/>
                  </a:cubicBezTo>
                  <a:cubicBezTo>
                    <a:pt x="12584" y="7652"/>
                    <a:pt x="13587" y="7196"/>
                    <a:pt x="14560" y="6649"/>
                  </a:cubicBezTo>
                  <a:cubicBezTo>
                    <a:pt x="15502" y="6132"/>
                    <a:pt x="16414" y="5524"/>
                    <a:pt x="17235" y="4825"/>
                  </a:cubicBezTo>
                  <a:cubicBezTo>
                    <a:pt x="18906" y="3458"/>
                    <a:pt x="20426" y="1847"/>
                    <a:pt x="21763" y="144"/>
                  </a:cubicBezTo>
                  <a:cubicBezTo>
                    <a:pt x="21794" y="114"/>
                    <a:pt x="21794" y="84"/>
                    <a:pt x="21763" y="23"/>
                  </a:cubicBezTo>
                  <a:cubicBezTo>
                    <a:pt x="21748" y="8"/>
                    <a:pt x="21733" y="0"/>
                    <a:pt x="21714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8" name="Google Shape;948;p46"/>
            <p:cNvSpPr/>
            <p:nvPr/>
          </p:nvSpPr>
          <p:spPr>
            <a:xfrm>
              <a:off x="8122237" y="1318963"/>
              <a:ext cx="140657" cy="364279"/>
            </a:xfrm>
            <a:custGeom>
              <a:avLst/>
              <a:gdLst/>
              <a:ahLst/>
              <a:cxnLst/>
              <a:rect l="l" t="t" r="r" b="b"/>
              <a:pathLst>
                <a:path w="5928" h="15351" extrusionOk="0">
                  <a:moveTo>
                    <a:pt x="5897" y="0"/>
                  </a:moveTo>
                  <a:cubicBezTo>
                    <a:pt x="5897" y="0"/>
                    <a:pt x="5866" y="0"/>
                    <a:pt x="5866" y="31"/>
                  </a:cubicBezTo>
                  <a:cubicBezTo>
                    <a:pt x="5775" y="730"/>
                    <a:pt x="5714" y="1399"/>
                    <a:pt x="5593" y="2098"/>
                  </a:cubicBezTo>
                  <a:cubicBezTo>
                    <a:pt x="5471" y="2766"/>
                    <a:pt x="5350" y="3466"/>
                    <a:pt x="5198" y="4134"/>
                  </a:cubicBezTo>
                  <a:cubicBezTo>
                    <a:pt x="4894" y="5502"/>
                    <a:pt x="4529" y="6839"/>
                    <a:pt x="4073" y="8116"/>
                  </a:cubicBezTo>
                  <a:cubicBezTo>
                    <a:pt x="3648" y="9423"/>
                    <a:pt x="3040" y="10669"/>
                    <a:pt x="2401" y="11885"/>
                  </a:cubicBezTo>
                  <a:lnTo>
                    <a:pt x="1854" y="12797"/>
                  </a:lnTo>
                  <a:cubicBezTo>
                    <a:pt x="1702" y="13101"/>
                    <a:pt x="1489" y="13375"/>
                    <a:pt x="1307" y="13678"/>
                  </a:cubicBezTo>
                  <a:cubicBezTo>
                    <a:pt x="912" y="14256"/>
                    <a:pt x="426" y="14742"/>
                    <a:pt x="0" y="15320"/>
                  </a:cubicBezTo>
                  <a:lnTo>
                    <a:pt x="0" y="15350"/>
                  </a:lnTo>
                  <a:lnTo>
                    <a:pt x="30" y="15350"/>
                  </a:lnTo>
                  <a:cubicBezTo>
                    <a:pt x="1064" y="14408"/>
                    <a:pt x="1945" y="13283"/>
                    <a:pt x="2675" y="12098"/>
                  </a:cubicBezTo>
                  <a:cubicBezTo>
                    <a:pt x="3374" y="10882"/>
                    <a:pt x="3982" y="9605"/>
                    <a:pt x="4438" y="8298"/>
                  </a:cubicBezTo>
                  <a:cubicBezTo>
                    <a:pt x="4894" y="6961"/>
                    <a:pt x="5258" y="5593"/>
                    <a:pt x="5502" y="4225"/>
                  </a:cubicBezTo>
                  <a:cubicBezTo>
                    <a:pt x="5745" y="2827"/>
                    <a:pt x="5927" y="1429"/>
                    <a:pt x="5927" y="31"/>
                  </a:cubicBezTo>
                  <a:cubicBezTo>
                    <a:pt x="5927" y="31"/>
                    <a:pt x="5927" y="0"/>
                    <a:pt x="5897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9" name="Google Shape;949;p46"/>
            <p:cNvSpPr/>
            <p:nvPr/>
          </p:nvSpPr>
          <p:spPr>
            <a:xfrm>
              <a:off x="8138824" y="1543628"/>
              <a:ext cx="124071" cy="122281"/>
            </a:xfrm>
            <a:custGeom>
              <a:avLst/>
              <a:gdLst/>
              <a:ahLst/>
              <a:cxnLst/>
              <a:rect l="l" t="t" r="r" b="b"/>
              <a:pathLst>
                <a:path w="5229" h="5153" extrusionOk="0">
                  <a:moveTo>
                    <a:pt x="5224" y="1"/>
                  </a:moveTo>
                  <a:cubicBezTo>
                    <a:pt x="5221" y="1"/>
                    <a:pt x="5213" y="16"/>
                    <a:pt x="5198" y="46"/>
                  </a:cubicBezTo>
                  <a:cubicBezTo>
                    <a:pt x="5198" y="26"/>
                    <a:pt x="5194" y="19"/>
                    <a:pt x="5190" y="19"/>
                  </a:cubicBezTo>
                  <a:cubicBezTo>
                    <a:pt x="5181" y="19"/>
                    <a:pt x="5167" y="46"/>
                    <a:pt x="5167" y="46"/>
                  </a:cubicBezTo>
                  <a:cubicBezTo>
                    <a:pt x="5015" y="259"/>
                    <a:pt x="4863" y="533"/>
                    <a:pt x="4651" y="806"/>
                  </a:cubicBezTo>
                  <a:cubicBezTo>
                    <a:pt x="4499" y="1049"/>
                    <a:pt x="4316" y="1323"/>
                    <a:pt x="4134" y="1566"/>
                  </a:cubicBezTo>
                  <a:cubicBezTo>
                    <a:pt x="3739" y="2022"/>
                    <a:pt x="3313" y="2508"/>
                    <a:pt x="2918" y="2934"/>
                  </a:cubicBezTo>
                  <a:cubicBezTo>
                    <a:pt x="2493" y="3390"/>
                    <a:pt x="2037" y="3755"/>
                    <a:pt x="1550" y="4150"/>
                  </a:cubicBezTo>
                  <a:lnTo>
                    <a:pt x="1155" y="4393"/>
                  </a:lnTo>
                  <a:lnTo>
                    <a:pt x="790" y="4636"/>
                  </a:lnTo>
                  <a:lnTo>
                    <a:pt x="0" y="5092"/>
                  </a:lnTo>
                  <a:lnTo>
                    <a:pt x="0" y="5122"/>
                  </a:lnTo>
                  <a:cubicBezTo>
                    <a:pt x="0" y="5153"/>
                    <a:pt x="31" y="5153"/>
                    <a:pt x="31" y="5153"/>
                  </a:cubicBezTo>
                  <a:cubicBezTo>
                    <a:pt x="638" y="4970"/>
                    <a:pt x="1216" y="4697"/>
                    <a:pt x="1733" y="4362"/>
                  </a:cubicBezTo>
                  <a:cubicBezTo>
                    <a:pt x="2280" y="4028"/>
                    <a:pt x="2766" y="3633"/>
                    <a:pt x="3222" y="3177"/>
                  </a:cubicBezTo>
                  <a:cubicBezTo>
                    <a:pt x="3648" y="2721"/>
                    <a:pt x="4043" y="2235"/>
                    <a:pt x="4408" y="1718"/>
                  </a:cubicBezTo>
                  <a:cubicBezTo>
                    <a:pt x="4742" y="1171"/>
                    <a:pt x="5046" y="654"/>
                    <a:pt x="5228" y="46"/>
                  </a:cubicBezTo>
                  <a:cubicBezTo>
                    <a:pt x="5228" y="16"/>
                    <a:pt x="5228" y="1"/>
                    <a:pt x="5224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0" name="Google Shape;950;p46"/>
            <p:cNvSpPr/>
            <p:nvPr/>
          </p:nvSpPr>
          <p:spPr>
            <a:xfrm>
              <a:off x="8137376" y="1409109"/>
              <a:ext cx="70708" cy="220025"/>
            </a:xfrm>
            <a:custGeom>
              <a:avLst/>
              <a:gdLst/>
              <a:ahLst/>
              <a:cxnLst/>
              <a:rect l="l" t="t" r="r" b="b"/>
              <a:pathLst>
                <a:path w="2980" h="9272" extrusionOk="0">
                  <a:moveTo>
                    <a:pt x="2858" y="1"/>
                  </a:moveTo>
                  <a:cubicBezTo>
                    <a:pt x="2797" y="791"/>
                    <a:pt x="2645" y="1612"/>
                    <a:pt x="2493" y="2402"/>
                  </a:cubicBezTo>
                  <a:cubicBezTo>
                    <a:pt x="2341" y="3192"/>
                    <a:pt x="2128" y="3983"/>
                    <a:pt x="1885" y="4743"/>
                  </a:cubicBezTo>
                  <a:cubicBezTo>
                    <a:pt x="1642" y="5563"/>
                    <a:pt x="1338" y="6323"/>
                    <a:pt x="1034" y="7022"/>
                  </a:cubicBezTo>
                  <a:cubicBezTo>
                    <a:pt x="730" y="7782"/>
                    <a:pt x="395" y="8512"/>
                    <a:pt x="0" y="9241"/>
                  </a:cubicBezTo>
                  <a:lnTo>
                    <a:pt x="0" y="9272"/>
                  </a:lnTo>
                  <a:lnTo>
                    <a:pt x="61" y="9272"/>
                  </a:lnTo>
                  <a:lnTo>
                    <a:pt x="730" y="8238"/>
                  </a:lnTo>
                  <a:cubicBezTo>
                    <a:pt x="912" y="7904"/>
                    <a:pt x="1095" y="7569"/>
                    <a:pt x="1307" y="7174"/>
                  </a:cubicBezTo>
                  <a:cubicBezTo>
                    <a:pt x="1672" y="6475"/>
                    <a:pt x="1946" y="5654"/>
                    <a:pt x="2219" y="4895"/>
                  </a:cubicBezTo>
                  <a:cubicBezTo>
                    <a:pt x="2493" y="4104"/>
                    <a:pt x="2675" y="3314"/>
                    <a:pt x="2797" y="2524"/>
                  </a:cubicBezTo>
                  <a:cubicBezTo>
                    <a:pt x="2888" y="1703"/>
                    <a:pt x="2979" y="913"/>
                    <a:pt x="2949" y="92"/>
                  </a:cubicBezTo>
                  <a:cubicBezTo>
                    <a:pt x="2858" y="31"/>
                    <a:pt x="2858" y="92"/>
                    <a:pt x="2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1" name="Google Shape;951;p46"/>
            <p:cNvSpPr/>
            <p:nvPr/>
          </p:nvSpPr>
          <p:spPr>
            <a:xfrm>
              <a:off x="7718328" y="1998106"/>
              <a:ext cx="327463" cy="232412"/>
            </a:xfrm>
            <a:custGeom>
              <a:avLst/>
              <a:gdLst/>
              <a:ahLst/>
              <a:cxnLst/>
              <a:rect l="l" t="t" r="r" b="b"/>
              <a:pathLst>
                <a:path w="13801" h="9794" extrusionOk="0">
                  <a:moveTo>
                    <a:pt x="984" y="0"/>
                  </a:moveTo>
                  <a:cubicBezTo>
                    <a:pt x="971" y="0"/>
                    <a:pt x="981" y="23"/>
                    <a:pt x="1064" y="73"/>
                  </a:cubicBezTo>
                  <a:cubicBezTo>
                    <a:pt x="1034" y="103"/>
                    <a:pt x="1034" y="134"/>
                    <a:pt x="1064" y="194"/>
                  </a:cubicBezTo>
                  <a:cubicBezTo>
                    <a:pt x="1399" y="559"/>
                    <a:pt x="1642" y="1046"/>
                    <a:pt x="1703" y="1562"/>
                  </a:cubicBezTo>
                  <a:cubicBezTo>
                    <a:pt x="1794" y="2049"/>
                    <a:pt x="1763" y="2565"/>
                    <a:pt x="1581" y="3082"/>
                  </a:cubicBezTo>
                  <a:cubicBezTo>
                    <a:pt x="1490" y="3568"/>
                    <a:pt x="1216" y="4024"/>
                    <a:pt x="943" y="4480"/>
                  </a:cubicBezTo>
                  <a:cubicBezTo>
                    <a:pt x="669" y="4936"/>
                    <a:pt x="456" y="5423"/>
                    <a:pt x="274" y="5970"/>
                  </a:cubicBezTo>
                  <a:cubicBezTo>
                    <a:pt x="122" y="6486"/>
                    <a:pt x="0" y="7033"/>
                    <a:pt x="31" y="7581"/>
                  </a:cubicBezTo>
                  <a:cubicBezTo>
                    <a:pt x="31" y="8158"/>
                    <a:pt x="274" y="8766"/>
                    <a:pt x="730" y="9161"/>
                  </a:cubicBezTo>
                  <a:cubicBezTo>
                    <a:pt x="1125" y="9526"/>
                    <a:pt x="1733" y="9708"/>
                    <a:pt x="2280" y="9769"/>
                  </a:cubicBezTo>
                  <a:cubicBezTo>
                    <a:pt x="2424" y="9786"/>
                    <a:pt x="2573" y="9794"/>
                    <a:pt x="2725" y="9794"/>
                  </a:cubicBezTo>
                  <a:cubicBezTo>
                    <a:pt x="3117" y="9794"/>
                    <a:pt x="3527" y="9744"/>
                    <a:pt x="3921" y="9678"/>
                  </a:cubicBezTo>
                  <a:cubicBezTo>
                    <a:pt x="5016" y="9496"/>
                    <a:pt x="5988" y="9009"/>
                    <a:pt x="6870" y="8340"/>
                  </a:cubicBezTo>
                  <a:cubicBezTo>
                    <a:pt x="7751" y="7702"/>
                    <a:pt x="8481" y="6912"/>
                    <a:pt x="9180" y="6122"/>
                  </a:cubicBezTo>
                  <a:cubicBezTo>
                    <a:pt x="9879" y="5301"/>
                    <a:pt x="10548" y="4480"/>
                    <a:pt x="11277" y="3720"/>
                  </a:cubicBezTo>
                  <a:cubicBezTo>
                    <a:pt x="12007" y="2960"/>
                    <a:pt x="12767" y="2201"/>
                    <a:pt x="13709" y="1745"/>
                  </a:cubicBezTo>
                  <a:cubicBezTo>
                    <a:pt x="13739" y="1745"/>
                    <a:pt x="13800" y="1653"/>
                    <a:pt x="13739" y="1623"/>
                  </a:cubicBezTo>
                  <a:cubicBezTo>
                    <a:pt x="13739" y="1602"/>
                    <a:pt x="13709" y="1580"/>
                    <a:pt x="13680" y="1580"/>
                  </a:cubicBezTo>
                  <a:cubicBezTo>
                    <a:pt x="13669" y="1580"/>
                    <a:pt x="13657" y="1584"/>
                    <a:pt x="13648" y="1593"/>
                  </a:cubicBezTo>
                  <a:cubicBezTo>
                    <a:pt x="12615" y="2049"/>
                    <a:pt x="11824" y="2778"/>
                    <a:pt x="11064" y="3538"/>
                  </a:cubicBezTo>
                  <a:cubicBezTo>
                    <a:pt x="10305" y="4298"/>
                    <a:pt x="9605" y="5088"/>
                    <a:pt x="8876" y="5878"/>
                  </a:cubicBezTo>
                  <a:cubicBezTo>
                    <a:pt x="8177" y="6669"/>
                    <a:pt x="7417" y="7429"/>
                    <a:pt x="6566" y="8037"/>
                  </a:cubicBezTo>
                  <a:cubicBezTo>
                    <a:pt x="5745" y="8644"/>
                    <a:pt x="4773" y="9161"/>
                    <a:pt x="3770" y="9313"/>
                  </a:cubicBezTo>
                  <a:cubicBezTo>
                    <a:pt x="3389" y="9355"/>
                    <a:pt x="3022" y="9413"/>
                    <a:pt x="2661" y="9413"/>
                  </a:cubicBezTo>
                  <a:cubicBezTo>
                    <a:pt x="2503" y="9413"/>
                    <a:pt x="2346" y="9402"/>
                    <a:pt x="2189" y="9374"/>
                  </a:cubicBezTo>
                  <a:cubicBezTo>
                    <a:pt x="1703" y="9313"/>
                    <a:pt x="1186" y="9192"/>
                    <a:pt x="821" y="8857"/>
                  </a:cubicBezTo>
                  <a:cubicBezTo>
                    <a:pt x="456" y="8553"/>
                    <a:pt x="274" y="8037"/>
                    <a:pt x="244" y="7550"/>
                  </a:cubicBezTo>
                  <a:cubicBezTo>
                    <a:pt x="183" y="7064"/>
                    <a:pt x="274" y="6517"/>
                    <a:pt x="426" y="6030"/>
                  </a:cubicBezTo>
                  <a:cubicBezTo>
                    <a:pt x="608" y="5544"/>
                    <a:pt x="791" y="5058"/>
                    <a:pt x="1064" y="4602"/>
                  </a:cubicBezTo>
                  <a:cubicBezTo>
                    <a:pt x="1307" y="4146"/>
                    <a:pt x="1611" y="3629"/>
                    <a:pt x="1703" y="3112"/>
                  </a:cubicBezTo>
                  <a:cubicBezTo>
                    <a:pt x="1855" y="2565"/>
                    <a:pt x="1915" y="2018"/>
                    <a:pt x="1794" y="1471"/>
                  </a:cubicBezTo>
                  <a:cubicBezTo>
                    <a:pt x="1672" y="954"/>
                    <a:pt x="1459" y="438"/>
                    <a:pt x="1034" y="42"/>
                  </a:cubicBezTo>
                  <a:cubicBezTo>
                    <a:pt x="1020" y="15"/>
                    <a:pt x="994" y="0"/>
                    <a:pt x="984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2" name="Google Shape;952;p46"/>
            <p:cNvSpPr/>
            <p:nvPr/>
          </p:nvSpPr>
          <p:spPr>
            <a:xfrm>
              <a:off x="7762321" y="2042384"/>
              <a:ext cx="214947" cy="132081"/>
            </a:xfrm>
            <a:custGeom>
              <a:avLst/>
              <a:gdLst/>
              <a:ahLst/>
              <a:cxnLst/>
              <a:rect l="l" t="t" r="r" b="b"/>
              <a:pathLst>
                <a:path w="9059" h="5566" extrusionOk="0">
                  <a:moveTo>
                    <a:pt x="8937" y="0"/>
                  </a:moveTo>
                  <a:cubicBezTo>
                    <a:pt x="8755" y="61"/>
                    <a:pt x="8511" y="91"/>
                    <a:pt x="8299" y="183"/>
                  </a:cubicBezTo>
                  <a:cubicBezTo>
                    <a:pt x="8055" y="274"/>
                    <a:pt x="7843" y="335"/>
                    <a:pt x="7630" y="456"/>
                  </a:cubicBezTo>
                  <a:cubicBezTo>
                    <a:pt x="7235" y="639"/>
                    <a:pt x="6840" y="912"/>
                    <a:pt x="6475" y="1155"/>
                  </a:cubicBezTo>
                  <a:cubicBezTo>
                    <a:pt x="5715" y="1733"/>
                    <a:pt x="5137" y="2462"/>
                    <a:pt x="4530" y="3131"/>
                  </a:cubicBezTo>
                  <a:cubicBezTo>
                    <a:pt x="4226" y="3496"/>
                    <a:pt x="3922" y="3769"/>
                    <a:pt x="3587" y="4073"/>
                  </a:cubicBezTo>
                  <a:cubicBezTo>
                    <a:pt x="3283" y="4408"/>
                    <a:pt x="2888" y="4620"/>
                    <a:pt x="2523" y="4833"/>
                  </a:cubicBezTo>
                  <a:cubicBezTo>
                    <a:pt x="2128" y="5046"/>
                    <a:pt x="1703" y="5228"/>
                    <a:pt x="1308" y="5259"/>
                  </a:cubicBezTo>
                  <a:cubicBezTo>
                    <a:pt x="1236" y="5276"/>
                    <a:pt x="1170" y="5284"/>
                    <a:pt x="1108" y="5284"/>
                  </a:cubicBezTo>
                  <a:cubicBezTo>
                    <a:pt x="958" y="5284"/>
                    <a:pt x="829" y="5241"/>
                    <a:pt x="700" y="5198"/>
                  </a:cubicBezTo>
                  <a:cubicBezTo>
                    <a:pt x="548" y="5107"/>
                    <a:pt x="365" y="4955"/>
                    <a:pt x="274" y="4772"/>
                  </a:cubicBezTo>
                  <a:cubicBezTo>
                    <a:pt x="274" y="4751"/>
                    <a:pt x="244" y="4729"/>
                    <a:pt x="161" y="4729"/>
                  </a:cubicBezTo>
                  <a:cubicBezTo>
                    <a:pt x="127" y="4729"/>
                    <a:pt x="84" y="4733"/>
                    <a:pt x="31" y="4742"/>
                  </a:cubicBezTo>
                  <a:cubicBezTo>
                    <a:pt x="1" y="4742"/>
                    <a:pt x="1" y="4803"/>
                    <a:pt x="1" y="4833"/>
                  </a:cubicBezTo>
                  <a:cubicBezTo>
                    <a:pt x="173" y="5321"/>
                    <a:pt x="670" y="5565"/>
                    <a:pt x="1135" y="5565"/>
                  </a:cubicBezTo>
                  <a:cubicBezTo>
                    <a:pt x="1162" y="5565"/>
                    <a:pt x="1189" y="5564"/>
                    <a:pt x="1216" y="5563"/>
                  </a:cubicBezTo>
                  <a:cubicBezTo>
                    <a:pt x="1703" y="5532"/>
                    <a:pt x="2189" y="5350"/>
                    <a:pt x="2584" y="5167"/>
                  </a:cubicBezTo>
                  <a:cubicBezTo>
                    <a:pt x="3040" y="4924"/>
                    <a:pt x="3435" y="4651"/>
                    <a:pt x="3770" y="4347"/>
                  </a:cubicBezTo>
                  <a:cubicBezTo>
                    <a:pt x="4134" y="4043"/>
                    <a:pt x="4438" y="3708"/>
                    <a:pt x="4742" y="3374"/>
                  </a:cubicBezTo>
                  <a:cubicBezTo>
                    <a:pt x="5350" y="2675"/>
                    <a:pt x="5928" y="2006"/>
                    <a:pt x="6627" y="1429"/>
                  </a:cubicBezTo>
                  <a:cubicBezTo>
                    <a:pt x="7296" y="851"/>
                    <a:pt x="8086" y="456"/>
                    <a:pt x="8967" y="183"/>
                  </a:cubicBezTo>
                  <a:cubicBezTo>
                    <a:pt x="9058" y="183"/>
                    <a:pt x="9058" y="91"/>
                    <a:pt x="9058" y="61"/>
                  </a:cubicBezTo>
                  <a:cubicBezTo>
                    <a:pt x="9058" y="0"/>
                    <a:pt x="8967" y="0"/>
                    <a:pt x="8937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3" name="Google Shape;953;p46"/>
            <p:cNvSpPr/>
            <p:nvPr/>
          </p:nvSpPr>
          <p:spPr>
            <a:xfrm>
              <a:off x="7085800" y="504225"/>
              <a:ext cx="1668895" cy="926536"/>
            </a:xfrm>
            <a:custGeom>
              <a:avLst/>
              <a:gdLst/>
              <a:ahLst/>
              <a:cxnLst/>
              <a:rect l="l" t="t" r="r" b="b"/>
              <a:pathLst>
                <a:path w="58604" h="36969" extrusionOk="0">
                  <a:moveTo>
                    <a:pt x="29455" y="0"/>
                  </a:moveTo>
                  <a:cubicBezTo>
                    <a:pt x="20556" y="0"/>
                    <a:pt x="11680" y="1414"/>
                    <a:pt x="6749" y="4164"/>
                  </a:cubicBezTo>
                  <a:cubicBezTo>
                    <a:pt x="1" y="7903"/>
                    <a:pt x="1338" y="14468"/>
                    <a:pt x="3861" y="18511"/>
                  </a:cubicBezTo>
                  <a:cubicBezTo>
                    <a:pt x="6050" y="22067"/>
                    <a:pt x="9393" y="22249"/>
                    <a:pt x="10031" y="22797"/>
                  </a:cubicBezTo>
                  <a:cubicBezTo>
                    <a:pt x="10700" y="23313"/>
                    <a:pt x="10639" y="34347"/>
                    <a:pt x="15320" y="36961"/>
                  </a:cubicBezTo>
                  <a:cubicBezTo>
                    <a:pt x="15329" y="36966"/>
                    <a:pt x="15337" y="36968"/>
                    <a:pt x="15344" y="36968"/>
                  </a:cubicBezTo>
                  <a:cubicBezTo>
                    <a:pt x="15814" y="36968"/>
                    <a:pt x="11983" y="25913"/>
                    <a:pt x="14500" y="22857"/>
                  </a:cubicBezTo>
                  <a:cubicBezTo>
                    <a:pt x="16126" y="20866"/>
                    <a:pt x="23405" y="20866"/>
                    <a:pt x="31293" y="20866"/>
                  </a:cubicBezTo>
                  <a:cubicBezTo>
                    <a:pt x="39181" y="20866"/>
                    <a:pt x="47676" y="20866"/>
                    <a:pt x="51734" y="18876"/>
                  </a:cubicBezTo>
                  <a:cubicBezTo>
                    <a:pt x="58604" y="15471"/>
                    <a:pt x="55382" y="4681"/>
                    <a:pt x="47114" y="2188"/>
                  </a:cubicBezTo>
                  <a:cubicBezTo>
                    <a:pt x="42165" y="720"/>
                    <a:pt x="35804" y="0"/>
                    <a:pt x="29455" y="0"/>
                  </a:cubicBezTo>
                  <a:close/>
                </a:path>
              </a:pathLst>
            </a:custGeom>
            <a:solidFill>
              <a:srgbClr val="004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54" name="Google Shape;954;p46"/>
          <p:cNvSpPr txBox="1"/>
          <p:nvPr/>
        </p:nvSpPr>
        <p:spPr>
          <a:xfrm>
            <a:off x="961142" y="384908"/>
            <a:ext cx="10278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+mj-lt"/>
                <a:ea typeface="Bowlby One"/>
                <a:cs typeface="Bowlby One"/>
                <a:sym typeface="Bowlby One"/>
              </a:rPr>
              <a:t>Ả</a:t>
            </a:r>
            <a:r>
              <a:rPr lang="en" sz="1600" dirty="0">
                <a:solidFill>
                  <a:schemeClr val="lt1"/>
                </a:solidFill>
                <a:latin typeface="+mj-lt"/>
                <a:ea typeface="Bowlby One"/>
                <a:cs typeface="Bowlby One"/>
                <a:sym typeface="Bowlby One"/>
              </a:rPr>
              <a:t>o thuật</a:t>
            </a:r>
            <a:endParaRPr sz="1600" dirty="0">
              <a:solidFill>
                <a:schemeClr val="lt1"/>
              </a:solidFill>
              <a:latin typeface="+mj-lt"/>
              <a:ea typeface="Bowlby One"/>
              <a:cs typeface="Bowlby One"/>
              <a:sym typeface="Bowlby One"/>
            </a:endParaRPr>
          </a:p>
        </p:txBody>
      </p:sp>
      <p:sp>
        <p:nvSpPr>
          <p:cNvPr id="70" name="Google Shape;954;p46">
            <a:extLst>
              <a:ext uri="{FF2B5EF4-FFF2-40B4-BE49-F238E27FC236}">
                <a16:creationId xmlns:a16="http://schemas.microsoft.com/office/drawing/2014/main" id="{422852FD-6F2F-49E1-8FF9-13929D0D0EBD}"/>
              </a:ext>
            </a:extLst>
          </p:cNvPr>
          <p:cNvSpPr txBox="1"/>
          <p:nvPr/>
        </p:nvSpPr>
        <p:spPr>
          <a:xfrm>
            <a:off x="7128386" y="524261"/>
            <a:ext cx="10278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+mj-lt"/>
                <a:ea typeface="Bowlby One"/>
                <a:cs typeface="Bowlby One"/>
                <a:sym typeface="Bowlby One"/>
              </a:rPr>
              <a:t>Ả</a:t>
            </a:r>
            <a:r>
              <a:rPr lang="en" sz="1600" dirty="0">
                <a:solidFill>
                  <a:schemeClr val="lt1"/>
                </a:solidFill>
                <a:latin typeface="+mj-lt"/>
                <a:ea typeface="Bowlby One"/>
                <a:cs typeface="Bowlby One"/>
                <a:sym typeface="Bowlby One"/>
              </a:rPr>
              <a:t>o thuật</a:t>
            </a:r>
            <a:endParaRPr sz="1600" dirty="0">
              <a:solidFill>
                <a:schemeClr val="lt1"/>
              </a:solidFill>
              <a:latin typeface="+mj-lt"/>
              <a:ea typeface="Bowlby One"/>
              <a:cs typeface="Bowlby One"/>
              <a:sym typeface="Bowlby On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A41FBE-DD5B-43D3-8995-CC05AA94C380}"/>
              </a:ext>
            </a:extLst>
          </p:cNvPr>
          <p:cNvSpPr txBox="1"/>
          <p:nvPr/>
        </p:nvSpPr>
        <p:spPr>
          <a:xfrm>
            <a:off x="1940793" y="1910135"/>
            <a:ext cx="4913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+mj-lt"/>
              </a:rPr>
              <a:t>TÌM HIỂU BÀI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47"/>
          <p:cNvSpPr/>
          <p:nvPr/>
        </p:nvSpPr>
        <p:spPr>
          <a:xfrm>
            <a:off x="9061392" y="2798134"/>
            <a:ext cx="45" cy="45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close/>
              </a:path>
            </a:pathLst>
          </a:custGeom>
          <a:noFill/>
          <a:ln w="98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50D3AEF-8A05-4D00-A315-6C3979ABFD93}"/>
              </a:ext>
            </a:extLst>
          </p:cNvPr>
          <p:cNvGrpSpPr/>
          <p:nvPr/>
        </p:nvGrpSpPr>
        <p:grpSpPr>
          <a:xfrm>
            <a:off x="408208" y="1874514"/>
            <a:ext cx="1742519" cy="2509267"/>
            <a:chOff x="6697400" y="1869858"/>
            <a:chExt cx="1742519" cy="2509267"/>
          </a:xfrm>
        </p:grpSpPr>
        <p:sp>
          <p:nvSpPr>
            <p:cNvPr id="966" name="Google Shape;966;p47"/>
            <p:cNvSpPr/>
            <p:nvPr/>
          </p:nvSpPr>
          <p:spPr>
            <a:xfrm>
              <a:off x="7076429" y="2643112"/>
              <a:ext cx="91884" cy="71158"/>
            </a:xfrm>
            <a:custGeom>
              <a:avLst/>
              <a:gdLst/>
              <a:ahLst/>
              <a:cxnLst/>
              <a:rect l="l" t="t" r="r" b="b"/>
              <a:pathLst>
                <a:path w="2159" h="1672" extrusionOk="0">
                  <a:moveTo>
                    <a:pt x="2067" y="0"/>
                  </a:moveTo>
                  <a:lnTo>
                    <a:pt x="2067" y="0"/>
                  </a:lnTo>
                  <a:cubicBezTo>
                    <a:pt x="1429" y="182"/>
                    <a:pt x="730" y="334"/>
                    <a:pt x="0" y="456"/>
                  </a:cubicBezTo>
                  <a:lnTo>
                    <a:pt x="183" y="1277"/>
                  </a:lnTo>
                  <a:cubicBezTo>
                    <a:pt x="269" y="1264"/>
                    <a:pt x="357" y="1258"/>
                    <a:pt x="445" y="1258"/>
                  </a:cubicBezTo>
                  <a:cubicBezTo>
                    <a:pt x="1191" y="1258"/>
                    <a:pt x="1946" y="1672"/>
                    <a:pt x="1946" y="1672"/>
                  </a:cubicBezTo>
                  <a:cubicBezTo>
                    <a:pt x="1946" y="1672"/>
                    <a:pt x="2159" y="1034"/>
                    <a:pt x="2067" y="0"/>
                  </a:cubicBezTo>
                  <a:close/>
                </a:path>
              </a:pathLst>
            </a:custGeom>
            <a:solidFill>
              <a:srgbClr val="A06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7" name="Google Shape;967;p47"/>
            <p:cNvSpPr/>
            <p:nvPr/>
          </p:nvSpPr>
          <p:spPr>
            <a:xfrm>
              <a:off x="6697400" y="1869858"/>
              <a:ext cx="1742519" cy="1875429"/>
            </a:xfrm>
            <a:custGeom>
              <a:avLst/>
              <a:gdLst/>
              <a:ahLst/>
              <a:cxnLst/>
              <a:rect l="l" t="t" r="r" b="b"/>
              <a:pathLst>
                <a:path w="40944" h="44067" extrusionOk="0">
                  <a:moveTo>
                    <a:pt x="17607" y="0"/>
                  </a:moveTo>
                  <a:cubicBezTo>
                    <a:pt x="14855" y="0"/>
                    <a:pt x="11434" y="1004"/>
                    <a:pt x="8329" y="4795"/>
                  </a:cubicBezTo>
                  <a:cubicBezTo>
                    <a:pt x="1855" y="12668"/>
                    <a:pt x="0" y="38990"/>
                    <a:pt x="5381" y="44066"/>
                  </a:cubicBezTo>
                  <a:cubicBezTo>
                    <a:pt x="6140" y="41270"/>
                    <a:pt x="7143" y="38686"/>
                    <a:pt x="8329" y="37349"/>
                  </a:cubicBezTo>
                  <a:cubicBezTo>
                    <a:pt x="11824" y="33428"/>
                    <a:pt x="16445" y="33033"/>
                    <a:pt x="16445" y="33033"/>
                  </a:cubicBezTo>
                  <a:lnTo>
                    <a:pt x="16445" y="32881"/>
                  </a:lnTo>
                  <a:lnTo>
                    <a:pt x="16779" y="29264"/>
                  </a:lnTo>
                  <a:cubicBezTo>
                    <a:pt x="14043" y="28382"/>
                    <a:pt x="11733" y="26528"/>
                    <a:pt x="10852" y="24674"/>
                  </a:cubicBezTo>
                  <a:cubicBezTo>
                    <a:pt x="10852" y="24674"/>
                    <a:pt x="10710" y="24693"/>
                    <a:pt x="10481" y="24693"/>
                  </a:cubicBezTo>
                  <a:cubicBezTo>
                    <a:pt x="9808" y="24693"/>
                    <a:pt x="8387" y="24524"/>
                    <a:pt x="7660" y="23184"/>
                  </a:cubicBezTo>
                  <a:cubicBezTo>
                    <a:pt x="6900" y="21786"/>
                    <a:pt x="7660" y="20054"/>
                    <a:pt x="8846" y="19598"/>
                  </a:cubicBezTo>
                  <a:cubicBezTo>
                    <a:pt x="8937" y="19567"/>
                    <a:pt x="8998" y="19567"/>
                    <a:pt x="9119" y="19537"/>
                  </a:cubicBezTo>
                  <a:lnTo>
                    <a:pt x="8967" y="18655"/>
                  </a:lnTo>
                  <a:cubicBezTo>
                    <a:pt x="9697" y="18534"/>
                    <a:pt x="10365" y="18382"/>
                    <a:pt x="11004" y="18200"/>
                  </a:cubicBezTo>
                  <a:cubicBezTo>
                    <a:pt x="21004" y="15434"/>
                    <a:pt x="22919" y="6497"/>
                    <a:pt x="22919" y="6497"/>
                  </a:cubicBezTo>
                  <a:cubicBezTo>
                    <a:pt x="23618" y="9537"/>
                    <a:pt x="25654" y="12576"/>
                    <a:pt x="29454" y="14430"/>
                  </a:cubicBezTo>
                  <a:cubicBezTo>
                    <a:pt x="29180" y="17744"/>
                    <a:pt x="30062" y="18747"/>
                    <a:pt x="30062" y="18747"/>
                  </a:cubicBezTo>
                  <a:cubicBezTo>
                    <a:pt x="30549" y="18505"/>
                    <a:pt x="30982" y="18399"/>
                    <a:pt x="31359" y="18399"/>
                  </a:cubicBezTo>
                  <a:cubicBezTo>
                    <a:pt x="33456" y="18399"/>
                    <a:pt x="33859" y="21665"/>
                    <a:pt x="32494" y="23184"/>
                  </a:cubicBezTo>
                  <a:cubicBezTo>
                    <a:pt x="31859" y="23863"/>
                    <a:pt x="31265" y="24041"/>
                    <a:pt x="30816" y="24041"/>
                  </a:cubicBezTo>
                  <a:cubicBezTo>
                    <a:pt x="30320" y="24041"/>
                    <a:pt x="30001" y="23823"/>
                    <a:pt x="30001" y="23823"/>
                  </a:cubicBezTo>
                  <a:cubicBezTo>
                    <a:pt x="30001" y="23823"/>
                    <a:pt x="28177" y="27409"/>
                    <a:pt x="23618" y="29112"/>
                  </a:cubicBezTo>
                  <a:lnTo>
                    <a:pt x="24043" y="32516"/>
                  </a:lnTo>
                  <a:cubicBezTo>
                    <a:pt x="24043" y="32516"/>
                    <a:pt x="29515" y="33823"/>
                    <a:pt x="32433" y="36285"/>
                  </a:cubicBezTo>
                  <a:cubicBezTo>
                    <a:pt x="33618" y="37258"/>
                    <a:pt x="34712" y="39355"/>
                    <a:pt x="35685" y="41756"/>
                  </a:cubicBezTo>
                  <a:cubicBezTo>
                    <a:pt x="40944" y="35707"/>
                    <a:pt x="38360" y="7743"/>
                    <a:pt x="31338" y="1968"/>
                  </a:cubicBezTo>
                  <a:cubicBezTo>
                    <a:pt x="29560" y="525"/>
                    <a:pt x="27922" y="77"/>
                    <a:pt x="26574" y="77"/>
                  </a:cubicBezTo>
                  <a:cubicBezTo>
                    <a:pt x="24375" y="77"/>
                    <a:pt x="22949" y="1269"/>
                    <a:pt x="22949" y="1269"/>
                  </a:cubicBezTo>
                  <a:cubicBezTo>
                    <a:pt x="22949" y="1269"/>
                    <a:pt x="20701" y="0"/>
                    <a:pt x="176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8" name="Google Shape;968;p47"/>
            <p:cNvSpPr/>
            <p:nvPr/>
          </p:nvSpPr>
          <p:spPr>
            <a:xfrm>
              <a:off x="6826780" y="3252387"/>
              <a:ext cx="1534236" cy="1126738"/>
            </a:xfrm>
            <a:custGeom>
              <a:avLst/>
              <a:gdLst/>
              <a:ahLst/>
              <a:cxnLst/>
              <a:rect l="l" t="t" r="r" b="b"/>
              <a:pathLst>
                <a:path w="36050" h="26475" extrusionOk="0">
                  <a:moveTo>
                    <a:pt x="20973" y="0"/>
                  </a:moveTo>
                  <a:cubicBezTo>
                    <a:pt x="20436" y="537"/>
                    <a:pt x="19343" y="1308"/>
                    <a:pt x="17350" y="1308"/>
                  </a:cubicBezTo>
                  <a:cubicBezTo>
                    <a:pt x="17312" y="1308"/>
                    <a:pt x="17273" y="1308"/>
                    <a:pt x="17234" y="1307"/>
                  </a:cubicBezTo>
                  <a:cubicBezTo>
                    <a:pt x="15320" y="1307"/>
                    <a:pt x="13982" y="730"/>
                    <a:pt x="13344" y="335"/>
                  </a:cubicBezTo>
                  <a:lnTo>
                    <a:pt x="13344" y="487"/>
                  </a:lnTo>
                  <a:cubicBezTo>
                    <a:pt x="13344" y="487"/>
                    <a:pt x="8663" y="912"/>
                    <a:pt x="5198" y="4833"/>
                  </a:cubicBezTo>
                  <a:cubicBezTo>
                    <a:pt x="4012" y="6171"/>
                    <a:pt x="3040" y="8754"/>
                    <a:pt x="2280" y="11551"/>
                  </a:cubicBezTo>
                  <a:cubicBezTo>
                    <a:pt x="730" y="17235"/>
                    <a:pt x="0" y="23983"/>
                    <a:pt x="0" y="23983"/>
                  </a:cubicBezTo>
                  <a:cubicBezTo>
                    <a:pt x="0" y="23983"/>
                    <a:pt x="8268" y="26475"/>
                    <a:pt x="19818" y="26475"/>
                  </a:cubicBezTo>
                  <a:cubicBezTo>
                    <a:pt x="31368" y="26475"/>
                    <a:pt x="36049" y="21095"/>
                    <a:pt x="36049" y="21095"/>
                  </a:cubicBezTo>
                  <a:cubicBezTo>
                    <a:pt x="36049" y="21095"/>
                    <a:pt x="34651" y="14438"/>
                    <a:pt x="32554" y="9241"/>
                  </a:cubicBezTo>
                  <a:cubicBezTo>
                    <a:pt x="31612" y="6839"/>
                    <a:pt x="30517" y="4742"/>
                    <a:pt x="29302" y="3739"/>
                  </a:cubicBezTo>
                  <a:cubicBezTo>
                    <a:pt x="26444" y="1247"/>
                    <a:pt x="20973" y="0"/>
                    <a:pt x="209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9" name="Google Shape;969;p47"/>
            <p:cNvSpPr/>
            <p:nvPr/>
          </p:nvSpPr>
          <p:spPr>
            <a:xfrm>
              <a:off x="6989737" y="2146364"/>
              <a:ext cx="1147337" cy="1160530"/>
            </a:xfrm>
            <a:custGeom>
              <a:avLst/>
              <a:gdLst/>
              <a:ahLst/>
              <a:cxnLst/>
              <a:rect l="l" t="t" r="r" b="b"/>
              <a:pathLst>
                <a:path w="26959" h="27269" extrusionOk="0">
                  <a:moveTo>
                    <a:pt x="15989" y="0"/>
                  </a:moveTo>
                  <a:cubicBezTo>
                    <a:pt x="15989" y="0"/>
                    <a:pt x="14105" y="8937"/>
                    <a:pt x="4104" y="11703"/>
                  </a:cubicBezTo>
                  <a:cubicBezTo>
                    <a:pt x="4196" y="12736"/>
                    <a:pt x="3983" y="13374"/>
                    <a:pt x="3983" y="13374"/>
                  </a:cubicBezTo>
                  <a:cubicBezTo>
                    <a:pt x="3983" y="13374"/>
                    <a:pt x="3238" y="12990"/>
                    <a:pt x="2496" y="12990"/>
                  </a:cubicBezTo>
                  <a:cubicBezTo>
                    <a:pt x="2404" y="12990"/>
                    <a:pt x="2311" y="12996"/>
                    <a:pt x="2220" y="13010"/>
                  </a:cubicBezTo>
                  <a:cubicBezTo>
                    <a:pt x="2098" y="13040"/>
                    <a:pt x="2007" y="13040"/>
                    <a:pt x="1946" y="13070"/>
                  </a:cubicBezTo>
                  <a:cubicBezTo>
                    <a:pt x="761" y="13526"/>
                    <a:pt x="1" y="15228"/>
                    <a:pt x="761" y="16627"/>
                  </a:cubicBezTo>
                  <a:cubicBezTo>
                    <a:pt x="1465" y="17966"/>
                    <a:pt x="2897" y="18135"/>
                    <a:pt x="3578" y="18135"/>
                  </a:cubicBezTo>
                  <a:cubicBezTo>
                    <a:pt x="3808" y="18135"/>
                    <a:pt x="3952" y="18116"/>
                    <a:pt x="3952" y="18116"/>
                  </a:cubicBezTo>
                  <a:cubicBezTo>
                    <a:pt x="4834" y="19970"/>
                    <a:pt x="7144" y="21855"/>
                    <a:pt x="9880" y="22706"/>
                  </a:cubicBezTo>
                  <a:lnTo>
                    <a:pt x="9545" y="26323"/>
                  </a:lnTo>
                  <a:cubicBezTo>
                    <a:pt x="10183" y="26718"/>
                    <a:pt x="11521" y="27265"/>
                    <a:pt x="13436" y="27265"/>
                  </a:cubicBezTo>
                  <a:cubicBezTo>
                    <a:pt x="13509" y="27267"/>
                    <a:pt x="13581" y="27268"/>
                    <a:pt x="13651" y="27268"/>
                  </a:cubicBezTo>
                  <a:cubicBezTo>
                    <a:pt x="15584" y="27268"/>
                    <a:pt x="16676" y="26487"/>
                    <a:pt x="17174" y="25988"/>
                  </a:cubicBezTo>
                  <a:lnTo>
                    <a:pt x="16749" y="22584"/>
                  </a:lnTo>
                  <a:cubicBezTo>
                    <a:pt x="21308" y="20852"/>
                    <a:pt x="23132" y="17295"/>
                    <a:pt x="23132" y="17295"/>
                  </a:cubicBezTo>
                  <a:cubicBezTo>
                    <a:pt x="23132" y="17295"/>
                    <a:pt x="23451" y="17513"/>
                    <a:pt x="23943" y="17513"/>
                  </a:cubicBezTo>
                  <a:cubicBezTo>
                    <a:pt x="24387" y="17513"/>
                    <a:pt x="24974" y="17335"/>
                    <a:pt x="25594" y="16657"/>
                  </a:cubicBezTo>
                  <a:cubicBezTo>
                    <a:pt x="26959" y="15163"/>
                    <a:pt x="26557" y="11902"/>
                    <a:pt x="24442" y="11902"/>
                  </a:cubicBezTo>
                  <a:cubicBezTo>
                    <a:pt x="24061" y="11902"/>
                    <a:pt x="23624" y="12008"/>
                    <a:pt x="23132" y="12250"/>
                  </a:cubicBezTo>
                  <a:cubicBezTo>
                    <a:pt x="23132" y="12250"/>
                    <a:pt x="22281" y="11247"/>
                    <a:pt x="22524" y="7933"/>
                  </a:cubicBezTo>
                  <a:cubicBezTo>
                    <a:pt x="18725" y="6079"/>
                    <a:pt x="16719" y="3040"/>
                    <a:pt x="15989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0" name="Google Shape;970;p47"/>
            <p:cNvSpPr/>
            <p:nvPr/>
          </p:nvSpPr>
          <p:spPr>
            <a:xfrm>
              <a:off x="7401110" y="3110069"/>
              <a:ext cx="304038" cy="79798"/>
            </a:xfrm>
            <a:custGeom>
              <a:avLst/>
              <a:gdLst/>
              <a:ahLst/>
              <a:cxnLst/>
              <a:rect l="l" t="t" r="r" b="b"/>
              <a:pathLst>
                <a:path w="7144" h="1875" extrusionOk="0">
                  <a:moveTo>
                    <a:pt x="7053" y="1"/>
                  </a:moveTo>
                  <a:cubicBezTo>
                    <a:pt x="6597" y="183"/>
                    <a:pt x="6110" y="335"/>
                    <a:pt x="5624" y="457"/>
                  </a:cubicBezTo>
                  <a:cubicBezTo>
                    <a:pt x="4952" y="616"/>
                    <a:pt x="4264" y="690"/>
                    <a:pt x="3574" y="690"/>
                  </a:cubicBezTo>
                  <a:cubicBezTo>
                    <a:pt x="2422" y="690"/>
                    <a:pt x="1267" y="484"/>
                    <a:pt x="183" y="123"/>
                  </a:cubicBezTo>
                  <a:lnTo>
                    <a:pt x="1" y="1825"/>
                  </a:lnTo>
                  <a:cubicBezTo>
                    <a:pt x="590" y="1853"/>
                    <a:pt x="1180" y="1875"/>
                    <a:pt x="1764" y="1875"/>
                  </a:cubicBezTo>
                  <a:cubicBezTo>
                    <a:pt x="3680" y="1875"/>
                    <a:pt x="5537" y="1641"/>
                    <a:pt x="7144" y="639"/>
                  </a:cubicBezTo>
                  <a:lnTo>
                    <a:pt x="7053" y="1"/>
                  </a:lnTo>
                  <a:close/>
                </a:path>
              </a:pathLst>
            </a:custGeom>
            <a:solidFill>
              <a:srgbClr val="5400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1" name="Google Shape;971;p47"/>
            <p:cNvSpPr/>
            <p:nvPr/>
          </p:nvSpPr>
          <p:spPr>
            <a:xfrm>
              <a:off x="7042808" y="2138575"/>
              <a:ext cx="632590" cy="531726"/>
            </a:xfrm>
            <a:custGeom>
              <a:avLst/>
              <a:gdLst/>
              <a:ahLst/>
              <a:cxnLst/>
              <a:rect l="l" t="t" r="r" b="b"/>
              <a:pathLst>
                <a:path w="14864" h="12494" extrusionOk="0">
                  <a:moveTo>
                    <a:pt x="14742" y="1"/>
                  </a:moveTo>
                  <a:cubicBezTo>
                    <a:pt x="14712" y="1"/>
                    <a:pt x="14620" y="31"/>
                    <a:pt x="14620" y="62"/>
                  </a:cubicBezTo>
                  <a:cubicBezTo>
                    <a:pt x="14438" y="882"/>
                    <a:pt x="14104" y="1673"/>
                    <a:pt x="13769" y="2432"/>
                  </a:cubicBezTo>
                  <a:lnTo>
                    <a:pt x="13496" y="3010"/>
                  </a:lnTo>
                  <a:lnTo>
                    <a:pt x="13192" y="3527"/>
                  </a:lnTo>
                  <a:cubicBezTo>
                    <a:pt x="13010" y="3922"/>
                    <a:pt x="12766" y="4256"/>
                    <a:pt x="12554" y="4591"/>
                  </a:cubicBezTo>
                  <a:cubicBezTo>
                    <a:pt x="11642" y="5989"/>
                    <a:pt x="10487" y="7265"/>
                    <a:pt x="9210" y="8329"/>
                  </a:cubicBezTo>
                  <a:cubicBezTo>
                    <a:pt x="8997" y="8420"/>
                    <a:pt x="8906" y="8572"/>
                    <a:pt x="8693" y="8694"/>
                  </a:cubicBezTo>
                  <a:lnTo>
                    <a:pt x="8207" y="9089"/>
                  </a:lnTo>
                  <a:cubicBezTo>
                    <a:pt x="7873" y="9302"/>
                    <a:pt x="7538" y="9575"/>
                    <a:pt x="7143" y="9758"/>
                  </a:cubicBezTo>
                  <a:cubicBezTo>
                    <a:pt x="6778" y="9940"/>
                    <a:pt x="6414" y="10183"/>
                    <a:pt x="6049" y="10366"/>
                  </a:cubicBezTo>
                  <a:lnTo>
                    <a:pt x="4894" y="10913"/>
                  </a:lnTo>
                  <a:cubicBezTo>
                    <a:pt x="4529" y="11095"/>
                    <a:pt x="4104" y="11217"/>
                    <a:pt x="3739" y="11369"/>
                  </a:cubicBezTo>
                  <a:lnTo>
                    <a:pt x="3131" y="11551"/>
                  </a:lnTo>
                  <a:cubicBezTo>
                    <a:pt x="2949" y="11612"/>
                    <a:pt x="2705" y="11703"/>
                    <a:pt x="2523" y="11734"/>
                  </a:cubicBezTo>
                  <a:lnTo>
                    <a:pt x="1307" y="12037"/>
                  </a:lnTo>
                  <a:cubicBezTo>
                    <a:pt x="1125" y="12068"/>
                    <a:pt x="882" y="12159"/>
                    <a:pt x="699" y="12189"/>
                  </a:cubicBezTo>
                  <a:lnTo>
                    <a:pt x="91" y="12311"/>
                  </a:lnTo>
                  <a:cubicBezTo>
                    <a:pt x="61" y="12341"/>
                    <a:pt x="0" y="12372"/>
                    <a:pt x="0" y="12433"/>
                  </a:cubicBezTo>
                  <a:cubicBezTo>
                    <a:pt x="0" y="12463"/>
                    <a:pt x="91" y="12493"/>
                    <a:pt x="122" y="12493"/>
                  </a:cubicBezTo>
                  <a:lnTo>
                    <a:pt x="760" y="12433"/>
                  </a:lnTo>
                  <a:cubicBezTo>
                    <a:pt x="973" y="12372"/>
                    <a:pt x="1186" y="12341"/>
                    <a:pt x="1368" y="12311"/>
                  </a:cubicBezTo>
                  <a:lnTo>
                    <a:pt x="2645" y="12037"/>
                  </a:lnTo>
                  <a:cubicBezTo>
                    <a:pt x="2827" y="12007"/>
                    <a:pt x="3040" y="11977"/>
                    <a:pt x="3252" y="11886"/>
                  </a:cubicBezTo>
                  <a:lnTo>
                    <a:pt x="3830" y="11703"/>
                  </a:lnTo>
                  <a:cubicBezTo>
                    <a:pt x="4256" y="11582"/>
                    <a:pt x="4681" y="11460"/>
                    <a:pt x="5076" y="11278"/>
                  </a:cubicBezTo>
                  <a:lnTo>
                    <a:pt x="6231" y="10791"/>
                  </a:lnTo>
                  <a:cubicBezTo>
                    <a:pt x="6626" y="10609"/>
                    <a:pt x="6961" y="10366"/>
                    <a:pt x="7356" y="10183"/>
                  </a:cubicBezTo>
                  <a:cubicBezTo>
                    <a:pt x="7721" y="10001"/>
                    <a:pt x="8055" y="9727"/>
                    <a:pt x="8389" y="9484"/>
                  </a:cubicBezTo>
                  <a:lnTo>
                    <a:pt x="8936" y="9120"/>
                  </a:lnTo>
                  <a:cubicBezTo>
                    <a:pt x="9119" y="8968"/>
                    <a:pt x="9271" y="8846"/>
                    <a:pt x="9423" y="8694"/>
                  </a:cubicBezTo>
                  <a:cubicBezTo>
                    <a:pt x="10760" y="7600"/>
                    <a:pt x="11915" y="6293"/>
                    <a:pt x="12827" y="4864"/>
                  </a:cubicBezTo>
                  <a:cubicBezTo>
                    <a:pt x="13709" y="3405"/>
                    <a:pt x="14438" y="1855"/>
                    <a:pt x="14833" y="183"/>
                  </a:cubicBezTo>
                  <a:cubicBezTo>
                    <a:pt x="14864" y="153"/>
                    <a:pt x="14833" y="122"/>
                    <a:pt x="14742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2" name="Google Shape;972;p47"/>
            <p:cNvSpPr/>
            <p:nvPr/>
          </p:nvSpPr>
          <p:spPr>
            <a:xfrm>
              <a:off x="7661145" y="2107550"/>
              <a:ext cx="445035" cy="434694"/>
            </a:xfrm>
            <a:custGeom>
              <a:avLst/>
              <a:gdLst/>
              <a:ahLst/>
              <a:cxnLst/>
              <a:rect l="l" t="t" r="r" b="b"/>
              <a:pathLst>
                <a:path w="10457" h="10214" extrusionOk="0">
                  <a:moveTo>
                    <a:pt x="61" y="0"/>
                  </a:moveTo>
                  <a:cubicBezTo>
                    <a:pt x="31" y="0"/>
                    <a:pt x="0" y="92"/>
                    <a:pt x="0" y="122"/>
                  </a:cubicBezTo>
                  <a:cubicBezTo>
                    <a:pt x="61" y="730"/>
                    <a:pt x="213" y="1368"/>
                    <a:pt x="426" y="1976"/>
                  </a:cubicBezTo>
                  <a:cubicBezTo>
                    <a:pt x="639" y="2584"/>
                    <a:pt x="882" y="3192"/>
                    <a:pt x="1186" y="3769"/>
                  </a:cubicBezTo>
                  <a:cubicBezTo>
                    <a:pt x="1429" y="4347"/>
                    <a:pt x="1824" y="4864"/>
                    <a:pt x="2189" y="5411"/>
                  </a:cubicBezTo>
                  <a:cubicBezTo>
                    <a:pt x="2584" y="5927"/>
                    <a:pt x="3040" y="6383"/>
                    <a:pt x="3496" y="6839"/>
                  </a:cubicBezTo>
                  <a:cubicBezTo>
                    <a:pt x="4438" y="7721"/>
                    <a:pt x="5532" y="8450"/>
                    <a:pt x="6687" y="8997"/>
                  </a:cubicBezTo>
                  <a:cubicBezTo>
                    <a:pt x="7873" y="9575"/>
                    <a:pt x="9089" y="9970"/>
                    <a:pt x="10335" y="10213"/>
                  </a:cubicBezTo>
                  <a:cubicBezTo>
                    <a:pt x="10365" y="10213"/>
                    <a:pt x="10456" y="10183"/>
                    <a:pt x="10456" y="10152"/>
                  </a:cubicBezTo>
                  <a:cubicBezTo>
                    <a:pt x="10456" y="10122"/>
                    <a:pt x="10396" y="10031"/>
                    <a:pt x="10365" y="10031"/>
                  </a:cubicBezTo>
                  <a:cubicBezTo>
                    <a:pt x="9149" y="9697"/>
                    <a:pt x="7934" y="9271"/>
                    <a:pt x="6839" y="8693"/>
                  </a:cubicBezTo>
                  <a:cubicBezTo>
                    <a:pt x="5745" y="8146"/>
                    <a:pt x="4681" y="7447"/>
                    <a:pt x="3769" y="6566"/>
                  </a:cubicBezTo>
                  <a:cubicBezTo>
                    <a:pt x="3253" y="6171"/>
                    <a:pt x="2857" y="5715"/>
                    <a:pt x="2462" y="5198"/>
                  </a:cubicBezTo>
                  <a:cubicBezTo>
                    <a:pt x="2098" y="4712"/>
                    <a:pt x="1733" y="4195"/>
                    <a:pt x="1429" y="3648"/>
                  </a:cubicBezTo>
                  <a:cubicBezTo>
                    <a:pt x="821" y="2554"/>
                    <a:pt x="426" y="1368"/>
                    <a:pt x="152" y="122"/>
                  </a:cubicBezTo>
                  <a:cubicBezTo>
                    <a:pt x="152" y="31"/>
                    <a:pt x="122" y="0"/>
                    <a:pt x="61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3" name="Google Shape;973;p47"/>
            <p:cNvSpPr/>
            <p:nvPr/>
          </p:nvSpPr>
          <p:spPr>
            <a:xfrm>
              <a:off x="7359743" y="3224893"/>
              <a:ext cx="386815" cy="106439"/>
            </a:xfrm>
            <a:custGeom>
              <a:avLst/>
              <a:gdLst/>
              <a:ahLst/>
              <a:cxnLst/>
              <a:rect l="l" t="t" r="r" b="b"/>
              <a:pathLst>
                <a:path w="9089" h="2501" extrusionOk="0">
                  <a:moveTo>
                    <a:pt x="8796" y="1"/>
                  </a:moveTo>
                  <a:cubicBezTo>
                    <a:pt x="8731" y="1"/>
                    <a:pt x="8663" y="23"/>
                    <a:pt x="8602" y="69"/>
                  </a:cubicBezTo>
                  <a:lnTo>
                    <a:pt x="8572" y="130"/>
                  </a:lnTo>
                  <a:cubicBezTo>
                    <a:pt x="8055" y="586"/>
                    <a:pt x="7417" y="950"/>
                    <a:pt x="6778" y="1133"/>
                  </a:cubicBezTo>
                  <a:cubicBezTo>
                    <a:pt x="6079" y="1376"/>
                    <a:pt x="5411" y="1406"/>
                    <a:pt x="4681" y="1406"/>
                  </a:cubicBezTo>
                  <a:cubicBezTo>
                    <a:pt x="3952" y="1406"/>
                    <a:pt x="3252" y="1346"/>
                    <a:pt x="2523" y="1194"/>
                  </a:cubicBezTo>
                  <a:cubicBezTo>
                    <a:pt x="1824" y="1042"/>
                    <a:pt x="1125" y="798"/>
                    <a:pt x="456" y="494"/>
                  </a:cubicBezTo>
                  <a:cubicBezTo>
                    <a:pt x="417" y="469"/>
                    <a:pt x="374" y="459"/>
                    <a:pt x="326" y="459"/>
                  </a:cubicBezTo>
                  <a:cubicBezTo>
                    <a:pt x="262" y="459"/>
                    <a:pt x="192" y="477"/>
                    <a:pt x="122" y="494"/>
                  </a:cubicBezTo>
                  <a:cubicBezTo>
                    <a:pt x="0" y="616"/>
                    <a:pt x="0" y="768"/>
                    <a:pt x="122" y="890"/>
                  </a:cubicBezTo>
                  <a:cubicBezTo>
                    <a:pt x="730" y="1437"/>
                    <a:pt x="1489" y="1832"/>
                    <a:pt x="2249" y="2105"/>
                  </a:cubicBezTo>
                  <a:cubicBezTo>
                    <a:pt x="3009" y="2349"/>
                    <a:pt x="3860" y="2470"/>
                    <a:pt x="4651" y="2501"/>
                  </a:cubicBezTo>
                  <a:cubicBezTo>
                    <a:pt x="5471" y="2501"/>
                    <a:pt x="6322" y="2409"/>
                    <a:pt x="7113" y="2045"/>
                  </a:cubicBezTo>
                  <a:cubicBezTo>
                    <a:pt x="7873" y="1710"/>
                    <a:pt x="8602" y="1194"/>
                    <a:pt x="9028" y="373"/>
                  </a:cubicBezTo>
                  <a:cubicBezTo>
                    <a:pt x="9088" y="312"/>
                    <a:pt x="9058" y="160"/>
                    <a:pt x="8967" y="69"/>
                  </a:cubicBezTo>
                  <a:cubicBezTo>
                    <a:pt x="8921" y="23"/>
                    <a:pt x="8860" y="1"/>
                    <a:pt x="8796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4" name="Google Shape;974;p47"/>
            <p:cNvSpPr/>
            <p:nvPr/>
          </p:nvSpPr>
          <p:spPr>
            <a:xfrm>
              <a:off x="7040212" y="2746573"/>
              <a:ext cx="109972" cy="58901"/>
            </a:xfrm>
            <a:custGeom>
              <a:avLst/>
              <a:gdLst/>
              <a:ahLst/>
              <a:cxnLst/>
              <a:rect l="l" t="t" r="r" b="b"/>
              <a:pathLst>
                <a:path w="2584" h="1384" extrusionOk="0">
                  <a:moveTo>
                    <a:pt x="1277" y="1"/>
                  </a:moveTo>
                  <a:cubicBezTo>
                    <a:pt x="943" y="1"/>
                    <a:pt x="608" y="153"/>
                    <a:pt x="365" y="366"/>
                  </a:cubicBezTo>
                  <a:cubicBezTo>
                    <a:pt x="152" y="609"/>
                    <a:pt x="31" y="882"/>
                    <a:pt x="0" y="1186"/>
                  </a:cubicBezTo>
                  <a:cubicBezTo>
                    <a:pt x="0" y="1217"/>
                    <a:pt x="31" y="1277"/>
                    <a:pt x="61" y="1338"/>
                  </a:cubicBezTo>
                  <a:cubicBezTo>
                    <a:pt x="107" y="1369"/>
                    <a:pt x="160" y="1384"/>
                    <a:pt x="209" y="1384"/>
                  </a:cubicBezTo>
                  <a:cubicBezTo>
                    <a:pt x="259" y="1384"/>
                    <a:pt x="304" y="1369"/>
                    <a:pt x="335" y="1338"/>
                  </a:cubicBezTo>
                  <a:lnTo>
                    <a:pt x="365" y="1277"/>
                  </a:lnTo>
                  <a:cubicBezTo>
                    <a:pt x="517" y="1125"/>
                    <a:pt x="669" y="943"/>
                    <a:pt x="821" y="852"/>
                  </a:cubicBezTo>
                  <a:cubicBezTo>
                    <a:pt x="973" y="791"/>
                    <a:pt x="1125" y="761"/>
                    <a:pt x="1277" y="761"/>
                  </a:cubicBezTo>
                  <a:cubicBezTo>
                    <a:pt x="1490" y="761"/>
                    <a:pt x="1642" y="791"/>
                    <a:pt x="1794" y="852"/>
                  </a:cubicBezTo>
                  <a:cubicBezTo>
                    <a:pt x="1946" y="943"/>
                    <a:pt x="2098" y="1095"/>
                    <a:pt x="2189" y="1247"/>
                  </a:cubicBezTo>
                  <a:lnTo>
                    <a:pt x="2250" y="1277"/>
                  </a:lnTo>
                  <a:cubicBezTo>
                    <a:pt x="2280" y="1308"/>
                    <a:pt x="2310" y="1369"/>
                    <a:pt x="2402" y="1369"/>
                  </a:cubicBezTo>
                  <a:cubicBezTo>
                    <a:pt x="2493" y="1369"/>
                    <a:pt x="2584" y="1277"/>
                    <a:pt x="2584" y="1156"/>
                  </a:cubicBezTo>
                  <a:cubicBezTo>
                    <a:pt x="2554" y="852"/>
                    <a:pt x="2432" y="578"/>
                    <a:pt x="2189" y="335"/>
                  </a:cubicBezTo>
                  <a:cubicBezTo>
                    <a:pt x="1976" y="122"/>
                    <a:pt x="1581" y="1"/>
                    <a:pt x="1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5" name="Google Shape;975;p47"/>
            <p:cNvSpPr/>
            <p:nvPr/>
          </p:nvSpPr>
          <p:spPr>
            <a:xfrm>
              <a:off x="7972888" y="2697417"/>
              <a:ext cx="111291" cy="58901"/>
            </a:xfrm>
            <a:custGeom>
              <a:avLst/>
              <a:gdLst/>
              <a:ahLst/>
              <a:cxnLst/>
              <a:rect l="l" t="t" r="r" b="b"/>
              <a:pathLst>
                <a:path w="2615" h="1384" extrusionOk="0">
                  <a:moveTo>
                    <a:pt x="1338" y="1"/>
                  </a:moveTo>
                  <a:cubicBezTo>
                    <a:pt x="973" y="1"/>
                    <a:pt x="639" y="153"/>
                    <a:pt x="426" y="396"/>
                  </a:cubicBezTo>
                  <a:cubicBezTo>
                    <a:pt x="183" y="609"/>
                    <a:pt x="61" y="882"/>
                    <a:pt x="31" y="1186"/>
                  </a:cubicBezTo>
                  <a:cubicBezTo>
                    <a:pt x="1" y="1217"/>
                    <a:pt x="31" y="1308"/>
                    <a:pt x="122" y="1338"/>
                  </a:cubicBezTo>
                  <a:cubicBezTo>
                    <a:pt x="153" y="1369"/>
                    <a:pt x="198" y="1384"/>
                    <a:pt x="248" y="1384"/>
                  </a:cubicBezTo>
                  <a:cubicBezTo>
                    <a:pt x="297" y="1384"/>
                    <a:pt x="350" y="1369"/>
                    <a:pt x="396" y="1338"/>
                  </a:cubicBezTo>
                  <a:lnTo>
                    <a:pt x="426" y="1308"/>
                  </a:lnTo>
                  <a:cubicBezTo>
                    <a:pt x="578" y="1156"/>
                    <a:pt x="730" y="943"/>
                    <a:pt x="882" y="882"/>
                  </a:cubicBezTo>
                  <a:cubicBezTo>
                    <a:pt x="1034" y="791"/>
                    <a:pt x="1186" y="761"/>
                    <a:pt x="1338" y="761"/>
                  </a:cubicBezTo>
                  <a:cubicBezTo>
                    <a:pt x="1520" y="761"/>
                    <a:pt x="1672" y="791"/>
                    <a:pt x="1824" y="882"/>
                  </a:cubicBezTo>
                  <a:cubicBezTo>
                    <a:pt x="1976" y="943"/>
                    <a:pt x="2128" y="1095"/>
                    <a:pt x="2250" y="1247"/>
                  </a:cubicBezTo>
                  <a:lnTo>
                    <a:pt x="2280" y="1308"/>
                  </a:lnTo>
                  <a:cubicBezTo>
                    <a:pt x="2311" y="1338"/>
                    <a:pt x="2372" y="1369"/>
                    <a:pt x="2432" y="1369"/>
                  </a:cubicBezTo>
                  <a:cubicBezTo>
                    <a:pt x="2554" y="1369"/>
                    <a:pt x="2615" y="1308"/>
                    <a:pt x="2615" y="1186"/>
                  </a:cubicBezTo>
                  <a:cubicBezTo>
                    <a:pt x="2584" y="882"/>
                    <a:pt x="2463" y="578"/>
                    <a:pt x="2250" y="335"/>
                  </a:cubicBezTo>
                  <a:cubicBezTo>
                    <a:pt x="2007" y="122"/>
                    <a:pt x="1642" y="1"/>
                    <a:pt x="13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6" name="Google Shape;976;p47"/>
            <p:cNvSpPr/>
            <p:nvPr/>
          </p:nvSpPr>
          <p:spPr>
            <a:xfrm>
              <a:off x="7226492" y="2725890"/>
              <a:ext cx="219942" cy="219942"/>
            </a:xfrm>
            <a:custGeom>
              <a:avLst/>
              <a:gdLst/>
              <a:ahLst/>
              <a:cxnLst/>
              <a:rect l="l" t="t" r="r" b="b"/>
              <a:pathLst>
                <a:path w="5168" h="5168" extrusionOk="0">
                  <a:moveTo>
                    <a:pt x="2584" y="0"/>
                  </a:moveTo>
                  <a:cubicBezTo>
                    <a:pt x="1155" y="0"/>
                    <a:pt x="0" y="1155"/>
                    <a:pt x="0" y="2584"/>
                  </a:cubicBezTo>
                  <a:cubicBezTo>
                    <a:pt x="0" y="4013"/>
                    <a:pt x="1155" y="5168"/>
                    <a:pt x="2584" y="5168"/>
                  </a:cubicBezTo>
                  <a:cubicBezTo>
                    <a:pt x="3982" y="5168"/>
                    <a:pt x="5168" y="4013"/>
                    <a:pt x="5168" y="2584"/>
                  </a:cubicBezTo>
                  <a:cubicBezTo>
                    <a:pt x="5168" y="1125"/>
                    <a:pt x="3982" y="0"/>
                    <a:pt x="2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7" name="Google Shape;977;p47"/>
            <p:cNvSpPr/>
            <p:nvPr/>
          </p:nvSpPr>
          <p:spPr>
            <a:xfrm>
              <a:off x="7671487" y="2731081"/>
              <a:ext cx="219942" cy="221219"/>
            </a:xfrm>
            <a:custGeom>
              <a:avLst/>
              <a:gdLst/>
              <a:ahLst/>
              <a:cxnLst/>
              <a:rect l="l" t="t" r="r" b="b"/>
              <a:pathLst>
                <a:path w="5168" h="5198" extrusionOk="0">
                  <a:moveTo>
                    <a:pt x="2584" y="0"/>
                  </a:moveTo>
                  <a:cubicBezTo>
                    <a:pt x="1186" y="0"/>
                    <a:pt x="0" y="1185"/>
                    <a:pt x="0" y="2614"/>
                  </a:cubicBezTo>
                  <a:cubicBezTo>
                    <a:pt x="0" y="4012"/>
                    <a:pt x="1186" y="5198"/>
                    <a:pt x="2584" y="5198"/>
                  </a:cubicBezTo>
                  <a:cubicBezTo>
                    <a:pt x="4013" y="5198"/>
                    <a:pt x="5168" y="4012"/>
                    <a:pt x="5168" y="2614"/>
                  </a:cubicBezTo>
                  <a:cubicBezTo>
                    <a:pt x="5168" y="1185"/>
                    <a:pt x="4013" y="0"/>
                    <a:pt x="2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8" name="Google Shape;978;p47"/>
            <p:cNvSpPr/>
            <p:nvPr/>
          </p:nvSpPr>
          <p:spPr>
            <a:xfrm>
              <a:off x="7366212" y="2751765"/>
              <a:ext cx="355747" cy="155424"/>
            </a:xfrm>
            <a:custGeom>
              <a:avLst/>
              <a:gdLst/>
              <a:ahLst/>
              <a:cxnLst/>
              <a:rect l="l" t="t" r="r" b="b"/>
              <a:pathLst>
                <a:path w="8359" h="3652" extrusionOk="0">
                  <a:moveTo>
                    <a:pt x="182" y="0"/>
                  </a:moveTo>
                  <a:cubicBezTo>
                    <a:pt x="91" y="31"/>
                    <a:pt x="0" y="92"/>
                    <a:pt x="30" y="213"/>
                  </a:cubicBezTo>
                  <a:cubicBezTo>
                    <a:pt x="274" y="1125"/>
                    <a:pt x="730" y="1976"/>
                    <a:pt x="1459" y="2614"/>
                  </a:cubicBezTo>
                  <a:cubicBezTo>
                    <a:pt x="2158" y="3253"/>
                    <a:pt x="3131" y="3587"/>
                    <a:pt x="4073" y="3648"/>
                  </a:cubicBezTo>
                  <a:cubicBezTo>
                    <a:pt x="4137" y="3650"/>
                    <a:pt x="4201" y="3651"/>
                    <a:pt x="4265" y="3651"/>
                  </a:cubicBezTo>
                  <a:cubicBezTo>
                    <a:pt x="5120" y="3651"/>
                    <a:pt x="6015" y="3458"/>
                    <a:pt x="6778" y="2949"/>
                  </a:cubicBezTo>
                  <a:cubicBezTo>
                    <a:pt x="7569" y="2432"/>
                    <a:pt x="8146" y="1611"/>
                    <a:pt x="8359" y="699"/>
                  </a:cubicBezTo>
                  <a:cubicBezTo>
                    <a:pt x="8359" y="639"/>
                    <a:pt x="8328" y="547"/>
                    <a:pt x="8237" y="517"/>
                  </a:cubicBezTo>
                  <a:cubicBezTo>
                    <a:pt x="8222" y="509"/>
                    <a:pt x="8203" y="506"/>
                    <a:pt x="8183" y="506"/>
                  </a:cubicBezTo>
                  <a:cubicBezTo>
                    <a:pt x="8121" y="506"/>
                    <a:pt x="8047" y="540"/>
                    <a:pt x="8025" y="608"/>
                  </a:cubicBezTo>
                  <a:lnTo>
                    <a:pt x="8025" y="639"/>
                  </a:lnTo>
                  <a:cubicBezTo>
                    <a:pt x="7690" y="1399"/>
                    <a:pt x="7082" y="2037"/>
                    <a:pt x="6383" y="2432"/>
                  </a:cubicBezTo>
                  <a:cubicBezTo>
                    <a:pt x="5769" y="2795"/>
                    <a:pt x="5002" y="2952"/>
                    <a:pt x="4269" y="2952"/>
                  </a:cubicBezTo>
                  <a:cubicBezTo>
                    <a:pt x="4203" y="2952"/>
                    <a:pt x="4138" y="2951"/>
                    <a:pt x="4073" y="2949"/>
                  </a:cubicBezTo>
                  <a:cubicBezTo>
                    <a:pt x="3252" y="2949"/>
                    <a:pt x="2493" y="2675"/>
                    <a:pt x="1824" y="2189"/>
                  </a:cubicBezTo>
                  <a:cubicBezTo>
                    <a:pt x="1216" y="1702"/>
                    <a:pt x="699" y="973"/>
                    <a:pt x="395" y="213"/>
                  </a:cubicBezTo>
                  <a:cubicBezTo>
                    <a:pt x="365" y="92"/>
                    <a:pt x="274" y="61"/>
                    <a:pt x="1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9" name="Google Shape;979;p47"/>
            <p:cNvSpPr/>
            <p:nvPr/>
          </p:nvSpPr>
          <p:spPr>
            <a:xfrm>
              <a:off x="7476141" y="2650858"/>
              <a:ext cx="116482" cy="100949"/>
            </a:xfrm>
            <a:custGeom>
              <a:avLst/>
              <a:gdLst/>
              <a:ahLst/>
              <a:cxnLst/>
              <a:rect l="l" t="t" r="r" b="b"/>
              <a:pathLst>
                <a:path w="2737" h="2372" extrusionOk="0">
                  <a:moveTo>
                    <a:pt x="1369" y="0"/>
                  </a:moveTo>
                  <a:cubicBezTo>
                    <a:pt x="609" y="0"/>
                    <a:pt x="1" y="548"/>
                    <a:pt x="1" y="1186"/>
                  </a:cubicBezTo>
                  <a:cubicBezTo>
                    <a:pt x="1" y="1824"/>
                    <a:pt x="609" y="2371"/>
                    <a:pt x="1369" y="2371"/>
                  </a:cubicBezTo>
                  <a:cubicBezTo>
                    <a:pt x="2128" y="2371"/>
                    <a:pt x="2736" y="1824"/>
                    <a:pt x="2736" y="1186"/>
                  </a:cubicBezTo>
                  <a:cubicBezTo>
                    <a:pt x="2736" y="548"/>
                    <a:pt x="2098" y="31"/>
                    <a:pt x="13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0" name="Google Shape;980;p47"/>
            <p:cNvSpPr/>
            <p:nvPr/>
          </p:nvSpPr>
          <p:spPr>
            <a:xfrm>
              <a:off x="7032423" y="3559279"/>
              <a:ext cx="66050" cy="66987"/>
            </a:xfrm>
            <a:custGeom>
              <a:avLst/>
              <a:gdLst/>
              <a:ahLst/>
              <a:cxnLst/>
              <a:rect l="l" t="t" r="r" b="b"/>
              <a:pathLst>
                <a:path w="1552" h="1574" extrusionOk="0">
                  <a:moveTo>
                    <a:pt x="784" y="1"/>
                  </a:moveTo>
                  <a:cubicBezTo>
                    <a:pt x="647" y="1"/>
                    <a:pt x="503" y="39"/>
                    <a:pt x="366" y="115"/>
                  </a:cubicBezTo>
                  <a:cubicBezTo>
                    <a:pt x="244" y="206"/>
                    <a:pt x="153" y="267"/>
                    <a:pt x="92" y="388"/>
                  </a:cubicBezTo>
                  <a:cubicBezTo>
                    <a:pt x="31" y="510"/>
                    <a:pt x="1" y="662"/>
                    <a:pt x="1" y="783"/>
                  </a:cubicBezTo>
                  <a:cubicBezTo>
                    <a:pt x="1" y="844"/>
                    <a:pt x="1" y="905"/>
                    <a:pt x="31" y="996"/>
                  </a:cubicBezTo>
                  <a:lnTo>
                    <a:pt x="31" y="1027"/>
                  </a:lnTo>
                  <a:cubicBezTo>
                    <a:pt x="62" y="1118"/>
                    <a:pt x="62" y="1148"/>
                    <a:pt x="92" y="1239"/>
                  </a:cubicBezTo>
                  <a:cubicBezTo>
                    <a:pt x="92" y="1239"/>
                    <a:pt x="92" y="1270"/>
                    <a:pt x="153" y="1270"/>
                  </a:cubicBezTo>
                  <a:cubicBezTo>
                    <a:pt x="214" y="1391"/>
                    <a:pt x="305" y="1452"/>
                    <a:pt x="366" y="1483"/>
                  </a:cubicBezTo>
                  <a:cubicBezTo>
                    <a:pt x="487" y="1574"/>
                    <a:pt x="579" y="1574"/>
                    <a:pt x="700" y="1574"/>
                  </a:cubicBezTo>
                  <a:cubicBezTo>
                    <a:pt x="913" y="1574"/>
                    <a:pt x="1095" y="1452"/>
                    <a:pt x="1247" y="1331"/>
                  </a:cubicBezTo>
                  <a:lnTo>
                    <a:pt x="1278" y="1300"/>
                  </a:lnTo>
                  <a:cubicBezTo>
                    <a:pt x="1369" y="1270"/>
                    <a:pt x="1399" y="1179"/>
                    <a:pt x="1430" y="1118"/>
                  </a:cubicBezTo>
                  <a:cubicBezTo>
                    <a:pt x="1521" y="996"/>
                    <a:pt x="1551" y="844"/>
                    <a:pt x="1551" y="723"/>
                  </a:cubicBezTo>
                  <a:cubicBezTo>
                    <a:pt x="1551" y="540"/>
                    <a:pt x="1399" y="267"/>
                    <a:pt x="1156" y="115"/>
                  </a:cubicBezTo>
                  <a:cubicBezTo>
                    <a:pt x="1050" y="39"/>
                    <a:pt x="920" y="1"/>
                    <a:pt x="784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1" name="Google Shape;981;p47"/>
            <p:cNvSpPr/>
            <p:nvPr/>
          </p:nvSpPr>
          <p:spPr>
            <a:xfrm>
              <a:off x="6925090" y="3829316"/>
              <a:ext cx="77627" cy="77670"/>
            </a:xfrm>
            <a:custGeom>
              <a:avLst/>
              <a:gdLst/>
              <a:ahLst/>
              <a:cxnLst/>
              <a:rect l="l" t="t" r="r" b="b"/>
              <a:pathLst>
                <a:path w="1824" h="1825" extrusionOk="0">
                  <a:moveTo>
                    <a:pt x="912" y="1"/>
                  </a:moveTo>
                  <a:cubicBezTo>
                    <a:pt x="790" y="1"/>
                    <a:pt x="699" y="62"/>
                    <a:pt x="578" y="92"/>
                  </a:cubicBezTo>
                  <a:cubicBezTo>
                    <a:pt x="456" y="122"/>
                    <a:pt x="334" y="214"/>
                    <a:pt x="274" y="274"/>
                  </a:cubicBezTo>
                  <a:cubicBezTo>
                    <a:pt x="183" y="366"/>
                    <a:pt x="122" y="457"/>
                    <a:pt x="91" y="578"/>
                  </a:cubicBezTo>
                  <a:cubicBezTo>
                    <a:pt x="0" y="700"/>
                    <a:pt x="0" y="822"/>
                    <a:pt x="0" y="913"/>
                  </a:cubicBezTo>
                  <a:cubicBezTo>
                    <a:pt x="0" y="1004"/>
                    <a:pt x="31" y="1065"/>
                    <a:pt x="31" y="1156"/>
                  </a:cubicBezTo>
                  <a:cubicBezTo>
                    <a:pt x="61" y="1308"/>
                    <a:pt x="152" y="1460"/>
                    <a:pt x="274" y="1581"/>
                  </a:cubicBezTo>
                  <a:cubicBezTo>
                    <a:pt x="334" y="1612"/>
                    <a:pt x="365" y="1673"/>
                    <a:pt x="456" y="1733"/>
                  </a:cubicBezTo>
                  <a:cubicBezTo>
                    <a:pt x="608" y="1794"/>
                    <a:pt x="760" y="1825"/>
                    <a:pt x="912" y="1825"/>
                  </a:cubicBezTo>
                  <a:cubicBezTo>
                    <a:pt x="1034" y="1825"/>
                    <a:pt x="1125" y="1794"/>
                    <a:pt x="1246" y="1764"/>
                  </a:cubicBezTo>
                  <a:cubicBezTo>
                    <a:pt x="1368" y="1703"/>
                    <a:pt x="1490" y="1642"/>
                    <a:pt x="1550" y="1551"/>
                  </a:cubicBezTo>
                  <a:cubicBezTo>
                    <a:pt x="1642" y="1490"/>
                    <a:pt x="1702" y="1369"/>
                    <a:pt x="1763" y="1277"/>
                  </a:cubicBezTo>
                  <a:cubicBezTo>
                    <a:pt x="1824" y="1156"/>
                    <a:pt x="1824" y="1034"/>
                    <a:pt x="1824" y="913"/>
                  </a:cubicBezTo>
                  <a:cubicBezTo>
                    <a:pt x="1824" y="852"/>
                    <a:pt x="1793" y="761"/>
                    <a:pt x="1793" y="700"/>
                  </a:cubicBezTo>
                  <a:cubicBezTo>
                    <a:pt x="1763" y="548"/>
                    <a:pt x="1672" y="396"/>
                    <a:pt x="1550" y="274"/>
                  </a:cubicBezTo>
                  <a:cubicBezTo>
                    <a:pt x="1490" y="244"/>
                    <a:pt x="1459" y="153"/>
                    <a:pt x="1368" y="122"/>
                  </a:cubicBezTo>
                  <a:cubicBezTo>
                    <a:pt x="1216" y="31"/>
                    <a:pt x="1064" y="1"/>
                    <a:pt x="912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2" name="Google Shape;982;p47"/>
            <p:cNvSpPr/>
            <p:nvPr/>
          </p:nvSpPr>
          <p:spPr>
            <a:xfrm>
              <a:off x="7080302" y="4041472"/>
              <a:ext cx="64732" cy="64732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761" y="1"/>
                  </a:moveTo>
                  <a:cubicBezTo>
                    <a:pt x="639" y="1"/>
                    <a:pt x="578" y="1"/>
                    <a:pt x="457" y="92"/>
                  </a:cubicBezTo>
                  <a:cubicBezTo>
                    <a:pt x="396" y="122"/>
                    <a:pt x="274" y="153"/>
                    <a:pt x="244" y="244"/>
                  </a:cubicBezTo>
                  <a:cubicBezTo>
                    <a:pt x="153" y="305"/>
                    <a:pt x="122" y="396"/>
                    <a:pt x="92" y="457"/>
                  </a:cubicBezTo>
                  <a:cubicBezTo>
                    <a:pt x="31" y="548"/>
                    <a:pt x="1" y="639"/>
                    <a:pt x="1" y="761"/>
                  </a:cubicBezTo>
                  <a:cubicBezTo>
                    <a:pt x="1" y="852"/>
                    <a:pt x="1" y="913"/>
                    <a:pt x="31" y="943"/>
                  </a:cubicBezTo>
                  <a:cubicBezTo>
                    <a:pt x="61" y="1065"/>
                    <a:pt x="153" y="1186"/>
                    <a:pt x="213" y="1308"/>
                  </a:cubicBezTo>
                  <a:cubicBezTo>
                    <a:pt x="274" y="1338"/>
                    <a:pt x="335" y="1369"/>
                    <a:pt x="396" y="1399"/>
                  </a:cubicBezTo>
                  <a:cubicBezTo>
                    <a:pt x="487" y="1490"/>
                    <a:pt x="639" y="1521"/>
                    <a:pt x="761" y="1521"/>
                  </a:cubicBezTo>
                  <a:cubicBezTo>
                    <a:pt x="882" y="1521"/>
                    <a:pt x="943" y="1521"/>
                    <a:pt x="1064" y="1460"/>
                  </a:cubicBezTo>
                  <a:cubicBezTo>
                    <a:pt x="1156" y="1399"/>
                    <a:pt x="1247" y="1369"/>
                    <a:pt x="1277" y="1308"/>
                  </a:cubicBezTo>
                  <a:cubicBezTo>
                    <a:pt x="1368" y="1217"/>
                    <a:pt x="1399" y="1156"/>
                    <a:pt x="1429" y="1065"/>
                  </a:cubicBezTo>
                  <a:cubicBezTo>
                    <a:pt x="1490" y="973"/>
                    <a:pt x="1520" y="882"/>
                    <a:pt x="1520" y="761"/>
                  </a:cubicBezTo>
                  <a:cubicBezTo>
                    <a:pt x="1490" y="730"/>
                    <a:pt x="1490" y="639"/>
                    <a:pt x="1490" y="578"/>
                  </a:cubicBezTo>
                  <a:cubicBezTo>
                    <a:pt x="1460" y="457"/>
                    <a:pt x="1368" y="335"/>
                    <a:pt x="1308" y="244"/>
                  </a:cubicBezTo>
                  <a:cubicBezTo>
                    <a:pt x="1247" y="183"/>
                    <a:pt x="1186" y="153"/>
                    <a:pt x="1156" y="122"/>
                  </a:cubicBezTo>
                  <a:cubicBezTo>
                    <a:pt x="1034" y="31"/>
                    <a:pt x="882" y="1"/>
                    <a:pt x="761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3" name="Google Shape;983;p47"/>
            <p:cNvSpPr/>
            <p:nvPr/>
          </p:nvSpPr>
          <p:spPr>
            <a:xfrm>
              <a:off x="6899215" y="4103566"/>
              <a:ext cx="66009" cy="67328"/>
            </a:xfrm>
            <a:custGeom>
              <a:avLst/>
              <a:gdLst/>
              <a:ahLst/>
              <a:cxnLst/>
              <a:rect l="l" t="t" r="r" b="b"/>
              <a:pathLst>
                <a:path w="1551" h="1582" extrusionOk="0">
                  <a:moveTo>
                    <a:pt x="791" y="1"/>
                  </a:moveTo>
                  <a:cubicBezTo>
                    <a:pt x="669" y="1"/>
                    <a:pt x="578" y="1"/>
                    <a:pt x="487" y="62"/>
                  </a:cubicBezTo>
                  <a:cubicBezTo>
                    <a:pt x="365" y="92"/>
                    <a:pt x="304" y="153"/>
                    <a:pt x="213" y="213"/>
                  </a:cubicBezTo>
                  <a:cubicBezTo>
                    <a:pt x="152" y="305"/>
                    <a:pt x="122" y="365"/>
                    <a:pt x="61" y="487"/>
                  </a:cubicBezTo>
                  <a:cubicBezTo>
                    <a:pt x="31" y="548"/>
                    <a:pt x="0" y="669"/>
                    <a:pt x="0" y="791"/>
                  </a:cubicBezTo>
                  <a:cubicBezTo>
                    <a:pt x="0" y="852"/>
                    <a:pt x="0" y="943"/>
                    <a:pt x="31" y="1004"/>
                  </a:cubicBezTo>
                  <a:cubicBezTo>
                    <a:pt x="61" y="1156"/>
                    <a:pt x="152" y="1277"/>
                    <a:pt x="213" y="1369"/>
                  </a:cubicBezTo>
                  <a:cubicBezTo>
                    <a:pt x="274" y="1399"/>
                    <a:pt x="335" y="1429"/>
                    <a:pt x="365" y="1460"/>
                  </a:cubicBezTo>
                  <a:cubicBezTo>
                    <a:pt x="487" y="1551"/>
                    <a:pt x="639" y="1581"/>
                    <a:pt x="760" y="1581"/>
                  </a:cubicBezTo>
                  <a:cubicBezTo>
                    <a:pt x="882" y="1581"/>
                    <a:pt x="973" y="1581"/>
                    <a:pt x="1064" y="1521"/>
                  </a:cubicBezTo>
                  <a:cubicBezTo>
                    <a:pt x="1186" y="1460"/>
                    <a:pt x="1246" y="1429"/>
                    <a:pt x="1338" y="1369"/>
                  </a:cubicBezTo>
                  <a:cubicBezTo>
                    <a:pt x="1398" y="1277"/>
                    <a:pt x="1429" y="1217"/>
                    <a:pt x="1490" y="1095"/>
                  </a:cubicBezTo>
                  <a:cubicBezTo>
                    <a:pt x="1520" y="1004"/>
                    <a:pt x="1550" y="913"/>
                    <a:pt x="1550" y="791"/>
                  </a:cubicBezTo>
                  <a:cubicBezTo>
                    <a:pt x="1520" y="669"/>
                    <a:pt x="1520" y="639"/>
                    <a:pt x="1520" y="548"/>
                  </a:cubicBezTo>
                  <a:cubicBezTo>
                    <a:pt x="1490" y="396"/>
                    <a:pt x="1398" y="274"/>
                    <a:pt x="1338" y="213"/>
                  </a:cubicBezTo>
                  <a:cubicBezTo>
                    <a:pt x="1307" y="183"/>
                    <a:pt x="1216" y="153"/>
                    <a:pt x="1186" y="92"/>
                  </a:cubicBezTo>
                  <a:cubicBezTo>
                    <a:pt x="1064" y="31"/>
                    <a:pt x="912" y="1"/>
                    <a:pt x="791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4" name="Google Shape;984;p47"/>
            <p:cNvSpPr/>
            <p:nvPr/>
          </p:nvSpPr>
          <p:spPr>
            <a:xfrm>
              <a:off x="6945774" y="4009127"/>
              <a:ext cx="76350" cy="75074"/>
            </a:xfrm>
            <a:custGeom>
              <a:avLst/>
              <a:gdLst/>
              <a:ahLst/>
              <a:cxnLst/>
              <a:rect l="l" t="t" r="r" b="b"/>
              <a:pathLst>
                <a:path w="1794" h="1764" extrusionOk="0">
                  <a:moveTo>
                    <a:pt x="882" y="1"/>
                  </a:moveTo>
                  <a:cubicBezTo>
                    <a:pt x="760" y="1"/>
                    <a:pt x="669" y="31"/>
                    <a:pt x="548" y="92"/>
                  </a:cubicBezTo>
                  <a:cubicBezTo>
                    <a:pt x="426" y="122"/>
                    <a:pt x="335" y="183"/>
                    <a:pt x="274" y="274"/>
                  </a:cubicBezTo>
                  <a:cubicBezTo>
                    <a:pt x="183" y="335"/>
                    <a:pt x="122" y="457"/>
                    <a:pt x="92" y="548"/>
                  </a:cubicBezTo>
                  <a:cubicBezTo>
                    <a:pt x="31" y="639"/>
                    <a:pt x="0" y="761"/>
                    <a:pt x="0" y="882"/>
                  </a:cubicBezTo>
                  <a:cubicBezTo>
                    <a:pt x="0" y="943"/>
                    <a:pt x="31" y="1034"/>
                    <a:pt x="31" y="1095"/>
                  </a:cubicBezTo>
                  <a:cubicBezTo>
                    <a:pt x="92" y="1247"/>
                    <a:pt x="152" y="1369"/>
                    <a:pt x="274" y="1490"/>
                  </a:cubicBezTo>
                  <a:cubicBezTo>
                    <a:pt x="335" y="1521"/>
                    <a:pt x="396" y="1551"/>
                    <a:pt x="456" y="1642"/>
                  </a:cubicBezTo>
                  <a:cubicBezTo>
                    <a:pt x="608" y="1703"/>
                    <a:pt x="730" y="1764"/>
                    <a:pt x="912" y="1764"/>
                  </a:cubicBezTo>
                  <a:cubicBezTo>
                    <a:pt x="1034" y="1764"/>
                    <a:pt x="1156" y="1703"/>
                    <a:pt x="1247" y="1673"/>
                  </a:cubicBezTo>
                  <a:cubicBezTo>
                    <a:pt x="1368" y="1642"/>
                    <a:pt x="1459" y="1551"/>
                    <a:pt x="1520" y="1490"/>
                  </a:cubicBezTo>
                  <a:cubicBezTo>
                    <a:pt x="1611" y="1399"/>
                    <a:pt x="1672" y="1308"/>
                    <a:pt x="1703" y="1217"/>
                  </a:cubicBezTo>
                  <a:cubicBezTo>
                    <a:pt x="1763" y="1095"/>
                    <a:pt x="1794" y="974"/>
                    <a:pt x="1794" y="882"/>
                  </a:cubicBezTo>
                  <a:cubicBezTo>
                    <a:pt x="1794" y="791"/>
                    <a:pt x="1763" y="730"/>
                    <a:pt x="1763" y="639"/>
                  </a:cubicBezTo>
                  <a:cubicBezTo>
                    <a:pt x="1733" y="487"/>
                    <a:pt x="1642" y="366"/>
                    <a:pt x="1520" y="274"/>
                  </a:cubicBezTo>
                  <a:cubicBezTo>
                    <a:pt x="1459" y="214"/>
                    <a:pt x="1429" y="183"/>
                    <a:pt x="1338" y="122"/>
                  </a:cubicBezTo>
                  <a:cubicBezTo>
                    <a:pt x="1186" y="31"/>
                    <a:pt x="1064" y="1"/>
                    <a:pt x="882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5" name="Google Shape;985;p47"/>
            <p:cNvSpPr/>
            <p:nvPr/>
          </p:nvSpPr>
          <p:spPr>
            <a:xfrm>
              <a:off x="7261433" y="3405045"/>
              <a:ext cx="87969" cy="86692"/>
            </a:xfrm>
            <a:custGeom>
              <a:avLst/>
              <a:gdLst/>
              <a:ahLst/>
              <a:cxnLst/>
              <a:rect l="l" t="t" r="r" b="b"/>
              <a:pathLst>
                <a:path w="2067" h="2037" extrusionOk="0">
                  <a:moveTo>
                    <a:pt x="1033" y="0"/>
                  </a:moveTo>
                  <a:cubicBezTo>
                    <a:pt x="882" y="0"/>
                    <a:pt x="760" y="31"/>
                    <a:pt x="638" y="61"/>
                  </a:cubicBezTo>
                  <a:cubicBezTo>
                    <a:pt x="517" y="91"/>
                    <a:pt x="426" y="182"/>
                    <a:pt x="304" y="304"/>
                  </a:cubicBezTo>
                  <a:cubicBezTo>
                    <a:pt x="182" y="365"/>
                    <a:pt x="122" y="486"/>
                    <a:pt x="61" y="638"/>
                  </a:cubicBezTo>
                  <a:cubicBezTo>
                    <a:pt x="0" y="760"/>
                    <a:pt x="0" y="912"/>
                    <a:pt x="0" y="1003"/>
                  </a:cubicBezTo>
                  <a:cubicBezTo>
                    <a:pt x="0" y="1094"/>
                    <a:pt x="30" y="1216"/>
                    <a:pt x="30" y="1277"/>
                  </a:cubicBezTo>
                  <a:cubicBezTo>
                    <a:pt x="61" y="1459"/>
                    <a:pt x="182" y="1611"/>
                    <a:pt x="304" y="1733"/>
                  </a:cubicBezTo>
                  <a:cubicBezTo>
                    <a:pt x="365" y="1763"/>
                    <a:pt x="456" y="1854"/>
                    <a:pt x="486" y="1885"/>
                  </a:cubicBezTo>
                  <a:cubicBezTo>
                    <a:pt x="638" y="1976"/>
                    <a:pt x="821" y="2037"/>
                    <a:pt x="1033" y="2037"/>
                  </a:cubicBezTo>
                  <a:cubicBezTo>
                    <a:pt x="1185" y="2037"/>
                    <a:pt x="1277" y="2006"/>
                    <a:pt x="1398" y="1976"/>
                  </a:cubicBezTo>
                  <a:cubicBezTo>
                    <a:pt x="1520" y="1915"/>
                    <a:pt x="1641" y="1854"/>
                    <a:pt x="1733" y="1733"/>
                  </a:cubicBezTo>
                  <a:cubicBezTo>
                    <a:pt x="1854" y="1672"/>
                    <a:pt x="1945" y="1550"/>
                    <a:pt x="1976" y="1398"/>
                  </a:cubicBezTo>
                  <a:cubicBezTo>
                    <a:pt x="2037" y="1277"/>
                    <a:pt x="2037" y="1125"/>
                    <a:pt x="2037" y="1003"/>
                  </a:cubicBezTo>
                  <a:cubicBezTo>
                    <a:pt x="2067" y="912"/>
                    <a:pt x="2006" y="821"/>
                    <a:pt x="2006" y="760"/>
                  </a:cubicBezTo>
                  <a:cubicBezTo>
                    <a:pt x="1976" y="547"/>
                    <a:pt x="1854" y="395"/>
                    <a:pt x="1733" y="304"/>
                  </a:cubicBezTo>
                  <a:cubicBezTo>
                    <a:pt x="1672" y="243"/>
                    <a:pt x="1581" y="182"/>
                    <a:pt x="1550" y="152"/>
                  </a:cubicBezTo>
                  <a:cubicBezTo>
                    <a:pt x="1398" y="61"/>
                    <a:pt x="1216" y="0"/>
                    <a:pt x="1033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6" name="Google Shape;986;p47"/>
            <p:cNvSpPr/>
            <p:nvPr/>
          </p:nvSpPr>
          <p:spPr>
            <a:xfrm>
              <a:off x="7327399" y="3705128"/>
              <a:ext cx="94481" cy="91884"/>
            </a:xfrm>
            <a:custGeom>
              <a:avLst/>
              <a:gdLst/>
              <a:ahLst/>
              <a:cxnLst/>
              <a:rect l="l" t="t" r="r" b="b"/>
              <a:pathLst>
                <a:path w="2220" h="2159" extrusionOk="0">
                  <a:moveTo>
                    <a:pt x="1125" y="1"/>
                  </a:moveTo>
                  <a:cubicBezTo>
                    <a:pt x="942" y="1"/>
                    <a:pt x="821" y="31"/>
                    <a:pt x="699" y="92"/>
                  </a:cubicBezTo>
                  <a:cubicBezTo>
                    <a:pt x="547" y="122"/>
                    <a:pt x="426" y="183"/>
                    <a:pt x="365" y="305"/>
                  </a:cubicBezTo>
                  <a:cubicBezTo>
                    <a:pt x="243" y="426"/>
                    <a:pt x="152" y="548"/>
                    <a:pt x="122" y="639"/>
                  </a:cubicBezTo>
                  <a:cubicBezTo>
                    <a:pt x="61" y="761"/>
                    <a:pt x="0" y="913"/>
                    <a:pt x="61" y="1065"/>
                  </a:cubicBezTo>
                  <a:cubicBezTo>
                    <a:pt x="61" y="1186"/>
                    <a:pt x="91" y="1247"/>
                    <a:pt x="91" y="1369"/>
                  </a:cubicBezTo>
                  <a:cubicBezTo>
                    <a:pt x="122" y="1551"/>
                    <a:pt x="243" y="1703"/>
                    <a:pt x="365" y="1855"/>
                  </a:cubicBezTo>
                  <a:cubicBezTo>
                    <a:pt x="426" y="1916"/>
                    <a:pt x="517" y="1977"/>
                    <a:pt x="578" y="2007"/>
                  </a:cubicBezTo>
                  <a:cubicBezTo>
                    <a:pt x="730" y="2129"/>
                    <a:pt x="912" y="2159"/>
                    <a:pt x="1125" y="2159"/>
                  </a:cubicBezTo>
                  <a:cubicBezTo>
                    <a:pt x="1277" y="2159"/>
                    <a:pt x="1429" y="2129"/>
                    <a:pt x="1520" y="2098"/>
                  </a:cubicBezTo>
                  <a:cubicBezTo>
                    <a:pt x="1672" y="2037"/>
                    <a:pt x="1794" y="1977"/>
                    <a:pt x="1885" y="1855"/>
                  </a:cubicBezTo>
                  <a:cubicBezTo>
                    <a:pt x="1976" y="1733"/>
                    <a:pt x="2067" y="1642"/>
                    <a:pt x="2098" y="1521"/>
                  </a:cubicBezTo>
                  <a:cubicBezTo>
                    <a:pt x="2189" y="1399"/>
                    <a:pt x="2219" y="1247"/>
                    <a:pt x="2189" y="1095"/>
                  </a:cubicBezTo>
                  <a:cubicBezTo>
                    <a:pt x="2189" y="1004"/>
                    <a:pt x="2189" y="913"/>
                    <a:pt x="2128" y="791"/>
                  </a:cubicBezTo>
                  <a:cubicBezTo>
                    <a:pt x="2098" y="609"/>
                    <a:pt x="1976" y="457"/>
                    <a:pt x="1885" y="305"/>
                  </a:cubicBezTo>
                  <a:cubicBezTo>
                    <a:pt x="1794" y="274"/>
                    <a:pt x="1702" y="183"/>
                    <a:pt x="1642" y="153"/>
                  </a:cubicBezTo>
                  <a:cubicBezTo>
                    <a:pt x="1490" y="31"/>
                    <a:pt x="1307" y="1"/>
                    <a:pt x="1125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7" name="Google Shape;987;p47"/>
            <p:cNvSpPr/>
            <p:nvPr/>
          </p:nvSpPr>
          <p:spPr>
            <a:xfrm>
              <a:off x="7617139" y="3804759"/>
              <a:ext cx="81543" cy="80223"/>
            </a:xfrm>
            <a:custGeom>
              <a:avLst/>
              <a:gdLst/>
              <a:ahLst/>
              <a:cxnLst/>
              <a:rect l="l" t="t" r="r" b="b"/>
              <a:pathLst>
                <a:path w="1916" h="1885" extrusionOk="0">
                  <a:moveTo>
                    <a:pt x="913" y="0"/>
                  </a:moveTo>
                  <a:cubicBezTo>
                    <a:pt x="852" y="0"/>
                    <a:pt x="761" y="61"/>
                    <a:pt x="700" y="61"/>
                  </a:cubicBezTo>
                  <a:cubicBezTo>
                    <a:pt x="578" y="92"/>
                    <a:pt x="457" y="122"/>
                    <a:pt x="396" y="213"/>
                  </a:cubicBezTo>
                  <a:cubicBezTo>
                    <a:pt x="274" y="274"/>
                    <a:pt x="183" y="365"/>
                    <a:pt x="153" y="456"/>
                  </a:cubicBezTo>
                  <a:cubicBezTo>
                    <a:pt x="92" y="578"/>
                    <a:pt x="31" y="699"/>
                    <a:pt x="31" y="821"/>
                  </a:cubicBezTo>
                  <a:cubicBezTo>
                    <a:pt x="1" y="912"/>
                    <a:pt x="1" y="1034"/>
                    <a:pt x="31" y="1186"/>
                  </a:cubicBezTo>
                  <a:lnTo>
                    <a:pt x="122" y="1429"/>
                  </a:lnTo>
                  <a:cubicBezTo>
                    <a:pt x="183" y="1581"/>
                    <a:pt x="305" y="1702"/>
                    <a:pt x="457" y="1763"/>
                  </a:cubicBezTo>
                  <a:lnTo>
                    <a:pt x="700" y="1854"/>
                  </a:lnTo>
                  <a:cubicBezTo>
                    <a:pt x="761" y="1854"/>
                    <a:pt x="791" y="1885"/>
                    <a:pt x="882" y="1885"/>
                  </a:cubicBezTo>
                  <a:lnTo>
                    <a:pt x="1095" y="1885"/>
                  </a:lnTo>
                  <a:cubicBezTo>
                    <a:pt x="1217" y="1885"/>
                    <a:pt x="1338" y="1854"/>
                    <a:pt x="1460" y="1763"/>
                  </a:cubicBezTo>
                  <a:cubicBezTo>
                    <a:pt x="1551" y="1702"/>
                    <a:pt x="1642" y="1611"/>
                    <a:pt x="1703" y="1551"/>
                  </a:cubicBezTo>
                  <a:cubicBezTo>
                    <a:pt x="1794" y="1459"/>
                    <a:pt x="1855" y="1338"/>
                    <a:pt x="1855" y="1247"/>
                  </a:cubicBezTo>
                  <a:cubicBezTo>
                    <a:pt x="1855" y="1155"/>
                    <a:pt x="1916" y="1095"/>
                    <a:pt x="1916" y="1003"/>
                  </a:cubicBezTo>
                  <a:cubicBezTo>
                    <a:pt x="1825" y="791"/>
                    <a:pt x="1794" y="639"/>
                    <a:pt x="1703" y="456"/>
                  </a:cubicBezTo>
                  <a:cubicBezTo>
                    <a:pt x="1673" y="395"/>
                    <a:pt x="1612" y="365"/>
                    <a:pt x="1551" y="274"/>
                  </a:cubicBezTo>
                  <a:cubicBezTo>
                    <a:pt x="1460" y="183"/>
                    <a:pt x="1277" y="92"/>
                    <a:pt x="1156" y="61"/>
                  </a:cubicBezTo>
                  <a:cubicBezTo>
                    <a:pt x="1065" y="61"/>
                    <a:pt x="974" y="0"/>
                    <a:pt x="913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8" name="Google Shape;988;p47"/>
            <p:cNvSpPr/>
            <p:nvPr/>
          </p:nvSpPr>
          <p:spPr>
            <a:xfrm>
              <a:off x="7784012" y="3498164"/>
              <a:ext cx="77670" cy="77670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913" y="1"/>
                  </a:moveTo>
                  <a:cubicBezTo>
                    <a:pt x="761" y="1"/>
                    <a:pt x="548" y="31"/>
                    <a:pt x="457" y="122"/>
                  </a:cubicBezTo>
                  <a:cubicBezTo>
                    <a:pt x="305" y="183"/>
                    <a:pt x="183" y="305"/>
                    <a:pt x="92" y="457"/>
                  </a:cubicBezTo>
                  <a:cubicBezTo>
                    <a:pt x="31" y="609"/>
                    <a:pt x="1" y="760"/>
                    <a:pt x="1" y="912"/>
                  </a:cubicBezTo>
                  <a:cubicBezTo>
                    <a:pt x="1" y="1064"/>
                    <a:pt x="31" y="1216"/>
                    <a:pt x="92" y="1368"/>
                  </a:cubicBezTo>
                  <a:cubicBezTo>
                    <a:pt x="183" y="1520"/>
                    <a:pt x="305" y="1642"/>
                    <a:pt x="457" y="1703"/>
                  </a:cubicBezTo>
                  <a:cubicBezTo>
                    <a:pt x="609" y="1794"/>
                    <a:pt x="761" y="1824"/>
                    <a:pt x="913" y="1824"/>
                  </a:cubicBezTo>
                  <a:cubicBezTo>
                    <a:pt x="1065" y="1824"/>
                    <a:pt x="1247" y="1794"/>
                    <a:pt x="1369" y="1703"/>
                  </a:cubicBezTo>
                  <a:cubicBezTo>
                    <a:pt x="1521" y="1642"/>
                    <a:pt x="1612" y="1520"/>
                    <a:pt x="1703" y="1368"/>
                  </a:cubicBezTo>
                  <a:cubicBezTo>
                    <a:pt x="1794" y="1216"/>
                    <a:pt x="1825" y="1064"/>
                    <a:pt x="1825" y="912"/>
                  </a:cubicBezTo>
                  <a:cubicBezTo>
                    <a:pt x="1825" y="760"/>
                    <a:pt x="1794" y="578"/>
                    <a:pt x="1703" y="457"/>
                  </a:cubicBezTo>
                  <a:cubicBezTo>
                    <a:pt x="1612" y="305"/>
                    <a:pt x="1521" y="183"/>
                    <a:pt x="1369" y="122"/>
                  </a:cubicBezTo>
                  <a:cubicBezTo>
                    <a:pt x="1217" y="31"/>
                    <a:pt x="1065" y="1"/>
                    <a:pt x="913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9" name="Google Shape;989;p47"/>
            <p:cNvSpPr/>
            <p:nvPr/>
          </p:nvSpPr>
          <p:spPr>
            <a:xfrm>
              <a:off x="7533085" y="3447732"/>
              <a:ext cx="77627" cy="80223"/>
            </a:xfrm>
            <a:custGeom>
              <a:avLst/>
              <a:gdLst/>
              <a:ahLst/>
              <a:cxnLst/>
              <a:rect l="l" t="t" r="r" b="b"/>
              <a:pathLst>
                <a:path w="1824" h="1885" extrusionOk="0">
                  <a:moveTo>
                    <a:pt x="912" y="0"/>
                  </a:moveTo>
                  <a:cubicBezTo>
                    <a:pt x="790" y="0"/>
                    <a:pt x="638" y="61"/>
                    <a:pt x="578" y="91"/>
                  </a:cubicBezTo>
                  <a:cubicBezTo>
                    <a:pt x="456" y="122"/>
                    <a:pt x="334" y="213"/>
                    <a:pt x="274" y="274"/>
                  </a:cubicBezTo>
                  <a:cubicBezTo>
                    <a:pt x="182" y="365"/>
                    <a:pt x="122" y="456"/>
                    <a:pt x="91" y="578"/>
                  </a:cubicBezTo>
                  <a:cubicBezTo>
                    <a:pt x="0" y="699"/>
                    <a:pt x="0" y="821"/>
                    <a:pt x="0" y="912"/>
                  </a:cubicBezTo>
                  <a:cubicBezTo>
                    <a:pt x="0" y="1003"/>
                    <a:pt x="31" y="1064"/>
                    <a:pt x="31" y="1186"/>
                  </a:cubicBezTo>
                  <a:cubicBezTo>
                    <a:pt x="61" y="1338"/>
                    <a:pt x="152" y="1490"/>
                    <a:pt x="274" y="1611"/>
                  </a:cubicBezTo>
                  <a:cubicBezTo>
                    <a:pt x="334" y="1642"/>
                    <a:pt x="365" y="1733"/>
                    <a:pt x="456" y="1763"/>
                  </a:cubicBezTo>
                  <a:cubicBezTo>
                    <a:pt x="608" y="1824"/>
                    <a:pt x="760" y="1885"/>
                    <a:pt x="912" y="1885"/>
                  </a:cubicBezTo>
                  <a:cubicBezTo>
                    <a:pt x="1034" y="1885"/>
                    <a:pt x="1186" y="1824"/>
                    <a:pt x="1246" y="1794"/>
                  </a:cubicBezTo>
                  <a:cubicBezTo>
                    <a:pt x="1368" y="1763"/>
                    <a:pt x="1490" y="1672"/>
                    <a:pt x="1550" y="1611"/>
                  </a:cubicBezTo>
                  <a:cubicBezTo>
                    <a:pt x="1641" y="1520"/>
                    <a:pt x="1702" y="1429"/>
                    <a:pt x="1733" y="1307"/>
                  </a:cubicBezTo>
                  <a:cubicBezTo>
                    <a:pt x="1824" y="1186"/>
                    <a:pt x="1824" y="1064"/>
                    <a:pt x="1824" y="973"/>
                  </a:cubicBezTo>
                  <a:cubicBezTo>
                    <a:pt x="1824" y="851"/>
                    <a:pt x="1793" y="760"/>
                    <a:pt x="1793" y="699"/>
                  </a:cubicBezTo>
                  <a:cubicBezTo>
                    <a:pt x="1763" y="547"/>
                    <a:pt x="1672" y="395"/>
                    <a:pt x="1550" y="274"/>
                  </a:cubicBezTo>
                  <a:cubicBezTo>
                    <a:pt x="1490" y="243"/>
                    <a:pt x="1459" y="152"/>
                    <a:pt x="1368" y="122"/>
                  </a:cubicBezTo>
                  <a:cubicBezTo>
                    <a:pt x="1216" y="61"/>
                    <a:pt x="1064" y="0"/>
                    <a:pt x="912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0" name="Google Shape;990;p47"/>
            <p:cNvSpPr/>
            <p:nvPr/>
          </p:nvSpPr>
          <p:spPr>
            <a:xfrm>
              <a:off x="7804738" y="3284731"/>
              <a:ext cx="78947" cy="78223"/>
            </a:xfrm>
            <a:custGeom>
              <a:avLst/>
              <a:gdLst/>
              <a:ahLst/>
              <a:cxnLst/>
              <a:rect l="l" t="t" r="r" b="b"/>
              <a:pathLst>
                <a:path w="1855" h="1838" extrusionOk="0">
                  <a:moveTo>
                    <a:pt x="942" y="0"/>
                  </a:moveTo>
                  <a:cubicBezTo>
                    <a:pt x="791" y="0"/>
                    <a:pt x="608" y="31"/>
                    <a:pt x="487" y="122"/>
                  </a:cubicBezTo>
                  <a:cubicBezTo>
                    <a:pt x="335" y="183"/>
                    <a:pt x="213" y="304"/>
                    <a:pt x="152" y="456"/>
                  </a:cubicBezTo>
                  <a:lnTo>
                    <a:pt x="152" y="487"/>
                  </a:lnTo>
                  <a:lnTo>
                    <a:pt x="31" y="730"/>
                  </a:lnTo>
                  <a:lnTo>
                    <a:pt x="0" y="943"/>
                  </a:lnTo>
                  <a:lnTo>
                    <a:pt x="31" y="1186"/>
                  </a:lnTo>
                  <a:cubicBezTo>
                    <a:pt x="31" y="1216"/>
                    <a:pt x="31" y="1216"/>
                    <a:pt x="61" y="1247"/>
                  </a:cubicBezTo>
                  <a:lnTo>
                    <a:pt x="61" y="1307"/>
                  </a:lnTo>
                  <a:cubicBezTo>
                    <a:pt x="61" y="1338"/>
                    <a:pt x="122" y="1368"/>
                    <a:pt x="122" y="1368"/>
                  </a:cubicBezTo>
                  <a:cubicBezTo>
                    <a:pt x="152" y="1490"/>
                    <a:pt x="183" y="1550"/>
                    <a:pt x="274" y="1642"/>
                  </a:cubicBezTo>
                  <a:lnTo>
                    <a:pt x="426" y="1763"/>
                  </a:lnTo>
                  <a:cubicBezTo>
                    <a:pt x="517" y="1824"/>
                    <a:pt x="578" y="1824"/>
                    <a:pt x="730" y="1824"/>
                  </a:cubicBezTo>
                  <a:cubicBezTo>
                    <a:pt x="760" y="1834"/>
                    <a:pt x="791" y="1838"/>
                    <a:pt x="822" y="1838"/>
                  </a:cubicBezTo>
                  <a:cubicBezTo>
                    <a:pt x="885" y="1838"/>
                    <a:pt x="953" y="1824"/>
                    <a:pt x="1034" y="1824"/>
                  </a:cubicBezTo>
                  <a:lnTo>
                    <a:pt x="1125" y="1824"/>
                  </a:lnTo>
                  <a:cubicBezTo>
                    <a:pt x="1216" y="1794"/>
                    <a:pt x="1277" y="1763"/>
                    <a:pt x="1368" y="1763"/>
                  </a:cubicBezTo>
                  <a:cubicBezTo>
                    <a:pt x="1368" y="1763"/>
                    <a:pt x="1398" y="1763"/>
                    <a:pt x="1398" y="1702"/>
                  </a:cubicBezTo>
                  <a:cubicBezTo>
                    <a:pt x="1490" y="1672"/>
                    <a:pt x="1550" y="1642"/>
                    <a:pt x="1581" y="1550"/>
                  </a:cubicBezTo>
                  <a:cubicBezTo>
                    <a:pt x="1702" y="1459"/>
                    <a:pt x="1794" y="1307"/>
                    <a:pt x="1824" y="1155"/>
                  </a:cubicBezTo>
                  <a:cubicBezTo>
                    <a:pt x="1854" y="1003"/>
                    <a:pt x="1854" y="851"/>
                    <a:pt x="1824" y="639"/>
                  </a:cubicBezTo>
                  <a:cubicBezTo>
                    <a:pt x="1794" y="547"/>
                    <a:pt x="1763" y="426"/>
                    <a:pt x="1672" y="335"/>
                  </a:cubicBezTo>
                  <a:cubicBezTo>
                    <a:pt x="1611" y="243"/>
                    <a:pt x="1520" y="152"/>
                    <a:pt x="1398" y="122"/>
                  </a:cubicBezTo>
                  <a:cubicBezTo>
                    <a:pt x="1246" y="31"/>
                    <a:pt x="1094" y="0"/>
                    <a:pt x="942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1" name="Google Shape;991;p47"/>
            <p:cNvSpPr/>
            <p:nvPr/>
          </p:nvSpPr>
          <p:spPr>
            <a:xfrm>
              <a:off x="7557642" y="3616521"/>
              <a:ext cx="66009" cy="66009"/>
            </a:xfrm>
            <a:custGeom>
              <a:avLst/>
              <a:gdLst/>
              <a:ahLst/>
              <a:cxnLst/>
              <a:rect l="l" t="t" r="r" b="b"/>
              <a:pathLst>
                <a:path w="1551" h="1551" extrusionOk="0">
                  <a:moveTo>
                    <a:pt x="810" y="1"/>
                  </a:moveTo>
                  <a:cubicBezTo>
                    <a:pt x="745" y="1"/>
                    <a:pt x="685" y="16"/>
                    <a:pt x="609" y="46"/>
                  </a:cubicBezTo>
                  <a:cubicBezTo>
                    <a:pt x="517" y="77"/>
                    <a:pt x="487" y="77"/>
                    <a:pt x="426" y="107"/>
                  </a:cubicBezTo>
                  <a:cubicBezTo>
                    <a:pt x="335" y="138"/>
                    <a:pt x="274" y="229"/>
                    <a:pt x="183" y="290"/>
                  </a:cubicBezTo>
                  <a:cubicBezTo>
                    <a:pt x="153" y="350"/>
                    <a:pt x="122" y="411"/>
                    <a:pt x="61" y="442"/>
                  </a:cubicBezTo>
                  <a:cubicBezTo>
                    <a:pt x="31" y="533"/>
                    <a:pt x="1" y="654"/>
                    <a:pt x="1" y="745"/>
                  </a:cubicBezTo>
                  <a:cubicBezTo>
                    <a:pt x="1" y="837"/>
                    <a:pt x="1" y="897"/>
                    <a:pt x="31" y="958"/>
                  </a:cubicBezTo>
                  <a:lnTo>
                    <a:pt x="122" y="1141"/>
                  </a:lnTo>
                  <a:cubicBezTo>
                    <a:pt x="153" y="1201"/>
                    <a:pt x="213" y="1293"/>
                    <a:pt x="305" y="1353"/>
                  </a:cubicBezTo>
                  <a:cubicBezTo>
                    <a:pt x="365" y="1445"/>
                    <a:pt x="457" y="1475"/>
                    <a:pt x="578" y="1505"/>
                  </a:cubicBezTo>
                  <a:cubicBezTo>
                    <a:pt x="654" y="1536"/>
                    <a:pt x="715" y="1551"/>
                    <a:pt x="776" y="1551"/>
                  </a:cubicBezTo>
                  <a:cubicBezTo>
                    <a:pt x="837" y="1551"/>
                    <a:pt x="897" y="1536"/>
                    <a:pt x="973" y="1505"/>
                  </a:cubicBezTo>
                  <a:cubicBezTo>
                    <a:pt x="1064" y="1475"/>
                    <a:pt x="1095" y="1475"/>
                    <a:pt x="1186" y="1445"/>
                  </a:cubicBezTo>
                  <a:cubicBezTo>
                    <a:pt x="1277" y="1353"/>
                    <a:pt x="1368" y="1293"/>
                    <a:pt x="1429" y="1171"/>
                  </a:cubicBezTo>
                  <a:cubicBezTo>
                    <a:pt x="1520" y="1049"/>
                    <a:pt x="1551" y="897"/>
                    <a:pt x="1551" y="806"/>
                  </a:cubicBezTo>
                  <a:cubicBezTo>
                    <a:pt x="1551" y="654"/>
                    <a:pt x="1551" y="502"/>
                    <a:pt x="1490" y="381"/>
                  </a:cubicBezTo>
                  <a:cubicBezTo>
                    <a:pt x="1399" y="259"/>
                    <a:pt x="1338" y="198"/>
                    <a:pt x="1216" y="107"/>
                  </a:cubicBezTo>
                  <a:cubicBezTo>
                    <a:pt x="1125" y="77"/>
                    <a:pt x="1095" y="77"/>
                    <a:pt x="1034" y="46"/>
                  </a:cubicBezTo>
                  <a:cubicBezTo>
                    <a:pt x="943" y="16"/>
                    <a:pt x="875" y="1"/>
                    <a:pt x="810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2" name="Google Shape;992;p47"/>
            <p:cNvSpPr/>
            <p:nvPr/>
          </p:nvSpPr>
          <p:spPr>
            <a:xfrm>
              <a:off x="7341613" y="3535701"/>
              <a:ext cx="67328" cy="66009"/>
            </a:xfrm>
            <a:custGeom>
              <a:avLst/>
              <a:gdLst/>
              <a:ahLst/>
              <a:cxnLst/>
              <a:rect l="l" t="t" r="r" b="b"/>
              <a:pathLst>
                <a:path w="1582" h="1551" extrusionOk="0">
                  <a:moveTo>
                    <a:pt x="821" y="0"/>
                  </a:moveTo>
                  <a:cubicBezTo>
                    <a:pt x="700" y="0"/>
                    <a:pt x="608" y="0"/>
                    <a:pt x="517" y="61"/>
                  </a:cubicBezTo>
                  <a:cubicBezTo>
                    <a:pt x="396" y="122"/>
                    <a:pt x="335" y="152"/>
                    <a:pt x="244" y="213"/>
                  </a:cubicBezTo>
                  <a:cubicBezTo>
                    <a:pt x="153" y="304"/>
                    <a:pt x="122" y="365"/>
                    <a:pt x="92" y="486"/>
                  </a:cubicBezTo>
                  <a:cubicBezTo>
                    <a:pt x="61" y="547"/>
                    <a:pt x="1" y="669"/>
                    <a:pt x="1" y="790"/>
                  </a:cubicBezTo>
                  <a:cubicBezTo>
                    <a:pt x="1" y="851"/>
                    <a:pt x="1" y="942"/>
                    <a:pt x="61" y="973"/>
                  </a:cubicBezTo>
                  <a:cubicBezTo>
                    <a:pt x="92" y="1094"/>
                    <a:pt x="153" y="1216"/>
                    <a:pt x="244" y="1307"/>
                  </a:cubicBezTo>
                  <a:cubicBezTo>
                    <a:pt x="274" y="1368"/>
                    <a:pt x="365" y="1398"/>
                    <a:pt x="396" y="1429"/>
                  </a:cubicBezTo>
                  <a:cubicBezTo>
                    <a:pt x="517" y="1520"/>
                    <a:pt x="669" y="1550"/>
                    <a:pt x="760" y="1550"/>
                  </a:cubicBezTo>
                  <a:cubicBezTo>
                    <a:pt x="882" y="1550"/>
                    <a:pt x="973" y="1550"/>
                    <a:pt x="1064" y="1459"/>
                  </a:cubicBezTo>
                  <a:cubicBezTo>
                    <a:pt x="1186" y="1429"/>
                    <a:pt x="1277" y="1398"/>
                    <a:pt x="1338" y="1337"/>
                  </a:cubicBezTo>
                  <a:cubicBezTo>
                    <a:pt x="1429" y="1246"/>
                    <a:pt x="1460" y="1185"/>
                    <a:pt x="1490" y="1064"/>
                  </a:cubicBezTo>
                  <a:cubicBezTo>
                    <a:pt x="1520" y="973"/>
                    <a:pt x="1581" y="882"/>
                    <a:pt x="1581" y="760"/>
                  </a:cubicBezTo>
                  <a:cubicBezTo>
                    <a:pt x="1551" y="730"/>
                    <a:pt x="1551" y="638"/>
                    <a:pt x="1551" y="578"/>
                  </a:cubicBezTo>
                  <a:cubicBezTo>
                    <a:pt x="1490" y="456"/>
                    <a:pt x="1429" y="334"/>
                    <a:pt x="1338" y="213"/>
                  </a:cubicBezTo>
                  <a:cubicBezTo>
                    <a:pt x="1308" y="182"/>
                    <a:pt x="1247" y="152"/>
                    <a:pt x="1186" y="122"/>
                  </a:cubicBezTo>
                  <a:cubicBezTo>
                    <a:pt x="1095" y="30"/>
                    <a:pt x="912" y="0"/>
                    <a:pt x="821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3" name="Google Shape;993;p47"/>
            <p:cNvSpPr/>
            <p:nvPr/>
          </p:nvSpPr>
          <p:spPr>
            <a:xfrm>
              <a:off x="7143714" y="3782756"/>
              <a:ext cx="103503" cy="81543"/>
            </a:xfrm>
            <a:custGeom>
              <a:avLst/>
              <a:gdLst/>
              <a:ahLst/>
              <a:cxnLst/>
              <a:rect l="l" t="t" r="r" b="b"/>
              <a:pathLst>
                <a:path w="2432" h="1916" extrusionOk="0">
                  <a:moveTo>
                    <a:pt x="1216" y="1"/>
                  </a:moveTo>
                  <a:cubicBezTo>
                    <a:pt x="0" y="1"/>
                    <a:pt x="0" y="1916"/>
                    <a:pt x="1216" y="1916"/>
                  </a:cubicBezTo>
                  <a:cubicBezTo>
                    <a:pt x="1225" y="1916"/>
                    <a:pt x="1235" y="1916"/>
                    <a:pt x="1244" y="1916"/>
                  </a:cubicBezTo>
                  <a:cubicBezTo>
                    <a:pt x="2432" y="1916"/>
                    <a:pt x="2422" y="1"/>
                    <a:pt x="1216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4" name="Google Shape;994;p47"/>
            <p:cNvSpPr/>
            <p:nvPr/>
          </p:nvSpPr>
          <p:spPr>
            <a:xfrm>
              <a:off x="7256241" y="4033726"/>
              <a:ext cx="76350" cy="73754"/>
            </a:xfrm>
            <a:custGeom>
              <a:avLst/>
              <a:gdLst/>
              <a:ahLst/>
              <a:cxnLst/>
              <a:rect l="l" t="t" r="r" b="b"/>
              <a:pathLst>
                <a:path w="1794" h="1733" extrusionOk="0">
                  <a:moveTo>
                    <a:pt x="882" y="0"/>
                  </a:moveTo>
                  <a:cubicBezTo>
                    <a:pt x="760" y="0"/>
                    <a:pt x="669" y="31"/>
                    <a:pt x="548" y="61"/>
                  </a:cubicBezTo>
                  <a:cubicBezTo>
                    <a:pt x="426" y="122"/>
                    <a:pt x="335" y="183"/>
                    <a:pt x="274" y="274"/>
                  </a:cubicBezTo>
                  <a:cubicBezTo>
                    <a:pt x="183" y="335"/>
                    <a:pt x="122" y="456"/>
                    <a:pt x="92" y="517"/>
                  </a:cubicBezTo>
                  <a:cubicBezTo>
                    <a:pt x="61" y="639"/>
                    <a:pt x="0" y="760"/>
                    <a:pt x="0" y="882"/>
                  </a:cubicBezTo>
                  <a:lnTo>
                    <a:pt x="31" y="1095"/>
                  </a:lnTo>
                  <a:cubicBezTo>
                    <a:pt x="92" y="1247"/>
                    <a:pt x="152" y="1368"/>
                    <a:pt x="274" y="1490"/>
                  </a:cubicBezTo>
                  <a:cubicBezTo>
                    <a:pt x="335" y="1520"/>
                    <a:pt x="396" y="1551"/>
                    <a:pt x="456" y="1642"/>
                  </a:cubicBezTo>
                  <a:cubicBezTo>
                    <a:pt x="608" y="1703"/>
                    <a:pt x="760" y="1733"/>
                    <a:pt x="912" y="1733"/>
                  </a:cubicBezTo>
                  <a:cubicBezTo>
                    <a:pt x="1034" y="1733"/>
                    <a:pt x="1155" y="1703"/>
                    <a:pt x="1247" y="1672"/>
                  </a:cubicBezTo>
                  <a:cubicBezTo>
                    <a:pt x="1368" y="1642"/>
                    <a:pt x="1459" y="1551"/>
                    <a:pt x="1520" y="1490"/>
                  </a:cubicBezTo>
                  <a:cubicBezTo>
                    <a:pt x="1611" y="1399"/>
                    <a:pt x="1672" y="1277"/>
                    <a:pt x="1703" y="1216"/>
                  </a:cubicBezTo>
                  <a:cubicBezTo>
                    <a:pt x="1763" y="1095"/>
                    <a:pt x="1794" y="973"/>
                    <a:pt x="1794" y="882"/>
                  </a:cubicBezTo>
                  <a:lnTo>
                    <a:pt x="1763" y="639"/>
                  </a:lnTo>
                  <a:cubicBezTo>
                    <a:pt x="1733" y="487"/>
                    <a:pt x="1642" y="365"/>
                    <a:pt x="1520" y="274"/>
                  </a:cubicBezTo>
                  <a:cubicBezTo>
                    <a:pt x="1459" y="213"/>
                    <a:pt x="1429" y="183"/>
                    <a:pt x="1338" y="122"/>
                  </a:cubicBezTo>
                  <a:cubicBezTo>
                    <a:pt x="1186" y="31"/>
                    <a:pt x="1034" y="0"/>
                    <a:pt x="882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5" name="Google Shape;995;p47"/>
            <p:cNvSpPr/>
            <p:nvPr/>
          </p:nvSpPr>
          <p:spPr>
            <a:xfrm>
              <a:off x="7168272" y="4200600"/>
              <a:ext cx="77670" cy="73456"/>
            </a:xfrm>
            <a:custGeom>
              <a:avLst/>
              <a:gdLst/>
              <a:ahLst/>
              <a:cxnLst/>
              <a:rect l="l" t="t" r="r" b="b"/>
              <a:pathLst>
                <a:path w="1825" h="1726" extrusionOk="0">
                  <a:moveTo>
                    <a:pt x="882" y="0"/>
                  </a:moveTo>
                  <a:cubicBezTo>
                    <a:pt x="730" y="0"/>
                    <a:pt x="608" y="31"/>
                    <a:pt x="426" y="92"/>
                  </a:cubicBezTo>
                  <a:cubicBezTo>
                    <a:pt x="335" y="183"/>
                    <a:pt x="213" y="274"/>
                    <a:pt x="122" y="396"/>
                  </a:cubicBezTo>
                  <a:cubicBezTo>
                    <a:pt x="122" y="396"/>
                    <a:pt x="122" y="426"/>
                    <a:pt x="92" y="426"/>
                  </a:cubicBezTo>
                  <a:cubicBezTo>
                    <a:pt x="61" y="517"/>
                    <a:pt x="31" y="578"/>
                    <a:pt x="31" y="639"/>
                  </a:cubicBezTo>
                  <a:cubicBezTo>
                    <a:pt x="1" y="730"/>
                    <a:pt x="1" y="851"/>
                    <a:pt x="31" y="973"/>
                  </a:cubicBezTo>
                  <a:cubicBezTo>
                    <a:pt x="31" y="1034"/>
                    <a:pt x="61" y="1125"/>
                    <a:pt x="92" y="1186"/>
                  </a:cubicBezTo>
                  <a:cubicBezTo>
                    <a:pt x="122" y="1307"/>
                    <a:pt x="213" y="1399"/>
                    <a:pt x="304" y="1459"/>
                  </a:cubicBezTo>
                  <a:cubicBezTo>
                    <a:pt x="365" y="1520"/>
                    <a:pt x="396" y="1551"/>
                    <a:pt x="487" y="1611"/>
                  </a:cubicBezTo>
                  <a:cubicBezTo>
                    <a:pt x="548" y="1672"/>
                    <a:pt x="639" y="1703"/>
                    <a:pt x="669" y="1703"/>
                  </a:cubicBezTo>
                  <a:cubicBezTo>
                    <a:pt x="730" y="1718"/>
                    <a:pt x="783" y="1725"/>
                    <a:pt x="836" y="1725"/>
                  </a:cubicBezTo>
                  <a:cubicBezTo>
                    <a:pt x="890" y="1725"/>
                    <a:pt x="943" y="1718"/>
                    <a:pt x="1004" y="1703"/>
                  </a:cubicBezTo>
                  <a:cubicBezTo>
                    <a:pt x="1125" y="1703"/>
                    <a:pt x="1247" y="1672"/>
                    <a:pt x="1368" y="1581"/>
                  </a:cubicBezTo>
                  <a:cubicBezTo>
                    <a:pt x="1368" y="1581"/>
                    <a:pt x="1399" y="1581"/>
                    <a:pt x="1399" y="1551"/>
                  </a:cubicBezTo>
                  <a:cubicBezTo>
                    <a:pt x="1520" y="1459"/>
                    <a:pt x="1612" y="1368"/>
                    <a:pt x="1703" y="1247"/>
                  </a:cubicBezTo>
                  <a:cubicBezTo>
                    <a:pt x="1763" y="1095"/>
                    <a:pt x="1824" y="973"/>
                    <a:pt x="1824" y="791"/>
                  </a:cubicBezTo>
                  <a:cubicBezTo>
                    <a:pt x="1763" y="791"/>
                    <a:pt x="1763" y="699"/>
                    <a:pt x="1733" y="639"/>
                  </a:cubicBezTo>
                  <a:cubicBezTo>
                    <a:pt x="1703" y="487"/>
                    <a:pt x="1612" y="365"/>
                    <a:pt x="1520" y="244"/>
                  </a:cubicBezTo>
                  <a:cubicBezTo>
                    <a:pt x="1429" y="183"/>
                    <a:pt x="1308" y="92"/>
                    <a:pt x="1247" y="61"/>
                  </a:cubicBezTo>
                  <a:cubicBezTo>
                    <a:pt x="1125" y="31"/>
                    <a:pt x="1004" y="0"/>
                    <a:pt x="882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6" name="Google Shape;996;p47"/>
            <p:cNvSpPr/>
            <p:nvPr/>
          </p:nvSpPr>
          <p:spPr>
            <a:xfrm>
              <a:off x="7505891" y="4212218"/>
              <a:ext cx="73797" cy="76052"/>
            </a:xfrm>
            <a:custGeom>
              <a:avLst/>
              <a:gdLst/>
              <a:ahLst/>
              <a:cxnLst/>
              <a:rect l="l" t="t" r="r" b="b"/>
              <a:pathLst>
                <a:path w="1734" h="1787" extrusionOk="0">
                  <a:moveTo>
                    <a:pt x="882" y="1"/>
                  </a:moveTo>
                  <a:cubicBezTo>
                    <a:pt x="730" y="1"/>
                    <a:pt x="578" y="62"/>
                    <a:pt x="426" y="123"/>
                  </a:cubicBezTo>
                  <a:cubicBezTo>
                    <a:pt x="305" y="153"/>
                    <a:pt x="214" y="244"/>
                    <a:pt x="183" y="366"/>
                  </a:cubicBezTo>
                  <a:cubicBezTo>
                    <a:pt x="122" y="426"/>
                    <a:pt x="62" y="548"/>
                    <a:pt x="31" y="670"/>
                  </a:cubicBezTo>
                  <a:cubicBezTo>
                    <a:pt x="1" y="761"/>
                    <a:pt x="1" y="882"/>
                    <a:pt x="31" y="1004"/>
                  </a:cubicBezTo>
                  <a:cubicBezTo>
                    <a:pt x="31" y="1126"/>
                    <a:pt x="62" y="1217"/>
                    <a:pt x="153" y="1338"/>
                  </a:cubicBezTo>
                  <a:cubicBezTo>
                    <a:pt x="214" y="1460"/>
                    <a:pt x="335" y="1582"/>
                    <a:pt x="457" y="1642"/>
                  </a:cubicBezTo>
                  <a:cubicBezTo>
                    <a:pt x="548" y="1733"/>
                    <a:pt x="639" y="1764"/>
                    <a:pt x="761" y="1764"/>
                  </a:cubicBezTo>
                  <a:cubicBezTo>
                    <a:pt x="806" y="1779"/>
                    <a:pt x="859" y="1787"/>
                    <a:pt x="916" y="1787"/>
                  </a:cubicBezTo>
                  <a:cubicBezTo>
                    <a:pt x="973" y="1787"/>
                    <a:pt x="1034" y="1779"/>
                    <a:pt x="1095" y="1764"/>
                  </a:cubicBezTo>
                  <a:lnTo>
                    <a:pt x="1277" y="1673"/>
                  </a:lnTo>
                  <a:cubicBezTo>
                    <a:pt x="1399" y="1642"/>
                    <a:pt x="1490" y="1582"/>
                    <a:pt x="1521" y="1460"/>
                  </a:cubicBezTo>
                  <a:cubicBezTo>
                    <a:pt x="1551" y="1430"/>
                    <a:pt x="1581" y="1338"/>
                    <a:pt x="1612" y="1278"/>
                  </a:cubicBezTo>
                  <a:cubicBezTo>
                    <a:pt x="1673" y="1156"/>
                    <a:pt x="1703" y="1034"/>
                    <a:pt x="1703" y="913"/>
                  </a:cubicBezTo>
                  <a:cubicBezTo>
                    <a:pt x="1733" y="822"/>
                    <a:pt x="1733" y="730"/>
                    <a:pt x="1703" y="670"/>
                  </a:cubicBezTo>
                  <a:cubicBezTo>
                    <a:pt x="1673" y="518"/>
                    <a:pt x="1581" y="396"/>
                    <a:pt x="1490" y="275"/>
                  </a:cubicBezTo>
                  <a:cubicBezTo>
                    <a:pt x="1369" y="183"/>
                    <a:pt x="1247" y="92"/>
                    <a:pt x="1095" y="62"/>
                  </a:cubicBezTo>
                  <a:cubicBezTo>
                    <a:pt x="1034" y="62"/>
                    <a:pt x="943" y="1"/>
                    <a:pt x="882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7" name="Google Shape;997;p47"/>
            <p:cNvSpPr/>
            <p:nvPr/>
          </p:nvSpPr>
          <p:spPr>
            <a:xfrm>
              <a:off x="7485206" y="3981975"/>
              <a:ext cx="76350" cy="76350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912" y="1"/>
                  </a:moveTo>
                  <a:cubicBezTo>
                    <a:pt x="791" y="1"/>
                    <a:pt x="669" y="31"/>
                    <a:pt x="548" y="61"/>
                  </a:cubicBezTo>
                  <a:cubicBezTo>
                    <a:pt x="456" y="122"/>
                    <a:pt x="365" y="183"/>
                    <a:pt x="244" y="274"/>
                  </a:cubicBezTo>
                  <a:cubicBezTo>
                    <a:pt x="183" y="335"/>
                    <a:pt x="92" y="456"/>
                    <a:pt x="61" y="578"/>
                  </a:cubicBezTo>
                  <a:cubicBezTo>
                    <a:pt x="31" y="669"/>
                    <a:pt x="0" y="791"/>
                    <a:pt x="0" y="912"/>
                  </a:cubicBezTo>
                  <a:cubicBezTo>
                    <a:pt x="0" y="973"/>
                    <a:pt x="31" y="1064"/>
                    <a:pt x="31" y="1125"/>
                  </a:cubicBezTo>
                  <a:cubicBezTo>
                    <a:pt x="61" y="1277"/>
                    <a:pt x="122" y="1399"/>
                    <a:pt x="244" y="1520"/>
                  </a:cubicBezTo>
                  <a:cubicBezTo>
                    <a:pt x="335" y="1551"/>
                    <a:pt x="365" y="1581"/>
                    <a:pt x="426" y="1672"/>
                  </a:cubicBezTo>
                  <a:cubicBezTo>
                    <a:pt x="578" y="1733"/>
                    <a:pt x="730" y="1794"/>
                    <a:pt x="882" y="1794"/>
                  </a:cubicBezTo>
                  <a:cubicBezTo>
                    <a:pt x="1004" y="1794"/>
                    <a:pt x="1125" y="1733"/>
                    <a:pt x="1247" y="1703"/>
                  </a:cubicBezTo>
                  <a:cubicBezTo>
                    <a:pt x="1338" y="1672"/>
                    <a:pt x="1429" y="1581"/>
                    <a:pt x="1551" y="1520"/>
                  </a:cubicBezTo>
                  <a:cubicBezTo>
                    <a:pt x="1611" y="1429"/>
                    <a:pt x="1703" y="1338"/>
                    <a:pt x="1733" y="1216"/>
                  </a:cubicBezTo>
                  <a:cubicBezTo>
                    <a:pt x="1763" y="1095"/>
                    <a:pt x="1794" y="973"/>
                    <a:pt x="1794" y="882"/>
                  </a:cubicBezTo>
                  <a:cubicBezTo>
                    <a:pt x="1794" y="791"/>
                    <a:pt x="1794" y="730"/>
                    <a:pt x="1763" y="639"/>
                  </a:cubicBezTo>
                  <a:cubicBezTo>
                    <a:pt x="1733" y="487"/>
                    <a:pt x="1672" y="365"/>
                    <a:pt x="1551" y="274"/>
                  </a:cubicBezTo>
                  <a:cubicBezTo>
                    <a:pt x="1459" y="213"/>
                    <a:pt x="1429" y="183"/>
                    <a:pt x="1368" y="122"/>
                  </a:cubicBezTo>
                  <a:cubicBezTo>
                    <a:pt x="1216" y="31"/>
                    <a:pt x="1064" y="1"/>
                    <a:pt x="912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8" name="Google Shape;998;p47"/>
            <p:cNvSpPr/>
            <p:nvPr/>
          </p:nvSpPr>
          <p:spPr>
            <a:xfrm>
              <a:off x="7767201" y="4053133"/>
              <a:ext cx="77670" cy="73754"/>
            </a:xfrm>
            <a:custGeom>
              <a:avLst/>
              <a:gdLst/>
              <a:ahLst/>
              <a:cxnLst/>
              <a:rect l="l" t="t" r="r" b="b"/>
              <a:pathLst>
                <a:path w="1825" h="1733" extrusionOk="0">
                  <a:moveTo>
                    <a:pt x="882" y="0"/>
                  </a:moveTo>
                  <a:cubicBezTo>
                    <a:pt x="821" y="0"/>
                    <a:pt x="730" y="31"/>
                    <a:pt x="669" y="31"/>
                  </a:cubicBezTo>
                  <a:cubicBezTo>
                    <a:pt x="609" y="31"/>
                    <a:pt x="609" y="61"/>
                    <a:pt x="548" y="61"/>
                  </a:cubicBezTo>
                  <a:cubicBezTo>
                    <a:pt x="457" y="122"/>
                    <a:pt x="426" y="122"/>
                    <a:pt x="365" y="183"/>
                  </a:cubicBezTo>
                  <a:cubicBezTo>
                    <a:pt x="305" y="183"/>
                    <a:pt x="274" y="213"/>
                    <a:pt x="274" y="274"/>
                  </a:cubicBezTo>
                  <a:cubicBezTo>
                    <a:pt x="153" y="365"/>
                    <a:pt x="92" y="487"/>
                    <a:pt x="62" y="639"/>
                  </a:cubicBezTo>
                  <a:cubicBezTo>
                    <a:pt x="1" y="791"/>
                    <a:pt x="1" y="943"/>
                    <a:pt x="62" y="1095"/>
                  </a:cubicBezTo>
                  <a:cubicBezTo>
                    <a:pt x="92" y="1247"/>
                    <a:pt x="153" y="1368"/>
                    <a:pt x="274" y="1490"/>
                  </a:cubicBezTo>
                  <a:cubicBezTo>
                    <a:pt x="396" y="1581"/>
                    <a:pt x="517" y="1672"/>
                    <a:pt x="669" y="1702"/>
                  </a:cubicBezTo>
                  <a:cubicBezTo>
                    <a:pt x="730" y="1702"/>
                    <a:pt x="821" y="1733"/>
                    <a:pt x="882" y="1733"/>
                  </a:cubicBezTo>
                  <a:cubicBezTo>
                    <a:pt x="913" y="1733"/>
                    <a:pt x="1034" y="1733"/>
                    <a:pt x="1125" y="1702"/>
                  </a:cubicBezTo>
                  <a:lnTo>
                    <a:pt x="1308" y="1642"/>
                  </a:lnTo>
                  <a:cubicBezTo>
                    <a:pt x="1308" y="1642"/>
                    <a:pt x="1338" y="1642"/>
                    <a:pt x="1338" y="1581"/>
                  </a:cubicBezTo>
                  <a:cubicBezTo>
                    <a:pt x="1369" y="1581"/>
                    <a:pt x="1369" y="1550"/>
                    <a:pt x="1429" y="1550"/>
                  </a:cubicBezTo>
                  <a:cubicBezTo>
                    <a:pt x="1460" y="1520"/>
                    <a:pt x="1521" y="1490"/>
                    <a:pt x="1581" y="1429"/>
                  </a:cubicBezTo>
                  <a:cubicBezTo>
                    <a:pt x="1612" y="1398"/>
                    <a:pt x="1642" y="1338"/>
                    <a:pt x="1673" y="1277"/>
                  </a:cubicBezTo>
                  <a:cubicBezTo>
                    <a:pt x="1733" y="1216"/>
                    <a:pt x="1733" y="1186"/>
                    <a:pt x="1764" y="1095"/>
                  </a:cubicBezTo>
                  <a:cubicBezTo>
                    <a:pt x="1824" y="882"/>
                    <a:pt x="1824" y="791"/>
                    <a:pt x="1794" y="669"/>
                  </a:cubicBezTo>
                  <a:cubicBezTo>
                    <a:pt x="1794" y="608"/>
                    <a:pt x="1794" y="517"/>
                    <a:pt x="1764" y="487"/>
                  </a:cubicBezTo>
                  <a:cubicBezTo>
                    <a:pt x="1764" y="426"/>
                    <a:pt x="1733" y="365"/>
                    <a:pt x="1642" y="335"/>
                  </a:cubicBezTo>
                  <a:cubicBezTo>
                    <a:pt x="1612" y="274"/>
                    <a:pt x="1581" y="213"/>
                    <a:pt x="1490" y="183"/>
                  </a:cubicBezTo>
                  <a:cubicBezTo>
                    <a:pt x="1429" y="122"/>
                    <a:pt x="1338" y="61"/>
                    <a:pt x="1217" y="31"/>
                  </a:cubicBezTo>
                  <a:lnTo>
                    <a:pt x="1125" y="31"/>
                  </a:lnTo>
                  <a:cubicBezTo>
                    <a:pt x="1034" y="31"/>
                    <a:pt x="973" y="0"/>
                    <a:pt x="882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9" name="Google Shape;999;p47"/>
            <p:cNvSpPr/>
            <p:nvPr/>
          </p:nvSpPr>
          <p:spPr>
            <a:xfrm>
              <a:off x="7782735" y="4224221"/>
              <a:ext cx="71201" cy="70520"/>
            </a:xfrm>
            <a:custGeom>
              <a:avLst/>
              <a:gdLst/>
              <a:ahLst/>
              <a:cxnLst/>
              <a:rect l="l" t="t" r="r" b="b"/>
              <a:pathLst>
                <a:path w="1673" h="1657" extrusionOk="0">
                  <a:moveTo>
                    <a:pt x="715" y="0"/>
                  </a:moveTo>
                  <a:cubicBezTo>
                    <a:pt x="646" y="0"/>
                    <a:pt x="578" y="8"/>
                    <a:pt x="517" y="23"/>
                  </a:cubicBezTo>
                  <a:cubicBezTo>
                    <a:pt x="396" y="84"/>
                    <a:pt x="304" y="144"/>
                    <a:pt x="213" y="236"/>
                  </a:cubicBezTo>
                  <a:cubicBezTo>
                    <a:pt x="152" y="296"/>
                    <a:pt x="61" y="418"/>
                    <a:pt x="31" y="540"/>
                  </a:cubicBezTo>
                  <a:cubicBezTo>
                    <a:pt x="0" y="631"/>
                    <a:pt x="0" y="783"/>
                    <a:pt x="31" y="904"/>
                  </a:cubicBezTo>
                  <a:cubicBezTo>
                    <a:pt x="31" y="935"/>
                    <a:pt x="61" y="996"/>
                    <a:pt x="61" y="1026"/>
                  </a:cubicBezTo>
                  <a:cubicBezTo>
                    <a:pt x="92" y="1087"/>
                    <a:pt x="92" y="1178"/>
                    <a:pt x="183" y="1239"/>
                  </a:cubicBezTo>
                  <a:cubicBezTo>
                    <a:pt x="213" y="1330"/>
                    <a:pt x="304" y="1391"/>
                    <a:pt x="335" y="1451"/>
                  </a:cubicBezTo>
                  <a:cubicBezTo>
                    <a:pt x="456" y="1543"/>
                    <a:pt x="548" y="1603"/>
                    <a:pt x="669" y="1634"/>
                  </a:cubicBezTo>
                  <a:cubicBezTo>
                    <a:pt x="745" y="1649"/>
                    <a:pt x="814" y="1657"/>
                    <a:pt x="882" y="1657"/>
                  </a:cubicBezTo>
                  <a:cubicBezTo>
                    <a:pt x="950" y="1657"/>
                    <a:pt x="1019" y="1649"/>
                    <a:pt x="1095" y="1634"/>
                  </a:cubicBezTo>
                  <a:cubicBezTo>
                    <a:pt x="1125" y="1634"/>
                    <a:pt x="1156" y="1603"/>
                    <a:pt x="1216" y="1603"/>
                  </a:cubicBezTo>
                  <a:cubicBezTo>
                    <a:pt x="1308" y="1543"/>
                    <a:pt x="1399" y="1512"/>
                    <a:pt x="1459" y="1451"/>
                  </a:cubicBezTo>
                  <a:cubicBezTo>
                    <a:pt x="1520" y="1391"/>
                    <a:pt x="1551" y="1330"/>
                    <a:pt x="1581" y="1300"/>
                  </a:cubicBezTo>
                  <a:cubicBezTo>
                    <a:pt x="1611" y="1208"/>
                    <a:pt x="1672" y="1178"/>
                    <a:pt x="1672" y="1087"/>
                  </a:cubicBezTo>
                  <a:cubicBezTo>
                    <a:pt x="1642" y="965"/>
                    <a:pt x="1642" y="844"/>
                    <a:pt x="1611" y="692"/>
                  </a:cubicBezTo>
                  <a:cubicBezTo>
                    <a:pt x="1581" y="540"/>
                    <a:pt x="1520" y="418"/>
                    <a:pt x="1429" y="357"/>
                  </a:cubicBezTo>
                  <a:lnTo>
                    <a:pt x="1399" y="296"/>
                  </a:lnTo>
                  <a:cubicBezTo>
                    <a:pt x="1277" y="205"/>
                    <a:pt x="1216" y="144"/>
                    <a:pt x="1064" y="84"/>
                  </a:cubicBezTo>
                  <a:lnTo>
                    <a:pt x="1004" y="84"/>
                  </a:lnTo>
                  <a:cubicBezTo>
                    <a:pt x="973" y="84"/>
                    <a:pt x="943" y="23"/>
                    <a:pt x="912" y="23"/>
                  </a:cubicBezTo>
                  <a:cubicBezTo>
                    <a:pt x="852" y="8"/>
                    <a:pt x="783" y="0"/>
                    <a:pt x="715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0" name="Google Shape;1000;p47"/>
            <p:cNvSpPr/>
            <p:nvPr/>
          </p:nvSpPr>
          <p:spPr>
            <a:xfrm>
              <a:off x="7962547" y="4188939"/>
              <a:ext cx="60859" cy="59583"/>
            </a:xfrm>
            <a:custGeom>
              <a:avLst/>
              <a:gdLst/>
              <a:ahLst/>
              <a:cxnLst/>
              <a:rect l="l" t="t" r="r" b="b"/>
              <a:pathLst>
                <a:path w="1430" h="1400" extrusionOk="0">
                  <a:moveTo>
                    <a:pt x="700" y="1"/>
                  </a:moveTo>
                  <a:cubicBezTo>
                    <a:pt x="608" y="1"/>
                    <a:pt x="578" y="1"/>
                    <a:pt x="517" y="31"/>
                  </a:cubicBezTo>
                  <a:cubicBezTo>
                    <a:pt x="456" y="62"/>
                    <a:pt x="396" y="62"/>
                    <a:pt x="365" y="122"/>
                  </a:cubicBezTo>
                  <a:cubicBezTo>
                    <a:pt x="274" y="153"/>
                    <a:pt x="213" y="214"/>
                    <a:pt x="152" y="305"/>
                  </a:cubicBezTo>
                  <a:cubicBezTo>
                    <a:pt x="122" y="335"/>
                    <a:pt x="92" y="366"/>
                    <a:pt x="92" y="457"/>
                  </a:cubicBezTo>
                  <a:cubicBezTo>
                    <a:pt x="61" y="518"/>
                    <a:pt x="0" y="639"/>
                    <a:pt x="0" y="730"/>
                  </a:cubicBezTo>
                  <a:cubicBezTo>
                    <a:pt x="0" y="791"/>
                    <a:pt x="0" y="822"/>
                    <a:pt x="61" y="913"/>
                  </a:cubicBezTo>
                  <a:cubicBezTo>
                    <a:pt x="92" y="943"/>
                    <a:pt x="92" y="1034"/>
                    <a:pt x="122" y="1065"/>
                  </a:cubicBezTo>
                  <a:cubicBezTo>
                    <a:pt x="152" y="1125"/>
                    <a:pt x="244" y="1217"/>
                    <a:pt x="304" y="1247"/>
                  </a:cubicBezTo>
                  <a:cubicBezTo>
                    <a:pt x="365" y="1277"/>
                    <a:pt x="396" y="1338"/>
                    <a:pt x="456" y="1338"/>
                  </a:cubicBezTo>
                  <a:cubicBezTo>
                    <a:pt x="548" y="1369"/>
                    <a:pt x="669" y="1399"/>
                    <a:pt x="730" y="1399"/>
                  </a:cubicBezTo>
                  <a:cubicBezTo>
                    <a:pt x="821" y="1399"/>
                    <a:pt x="852" y="1399"/>
                    <a:pt x="912" y="1369"/>
                  </a:cubicBezTo>
                  <a:cubicBezTo>
                    <a:pt x="973" y="1338"/>
                    <a:pt x="1034" y="1338"/>
                    <a:pt x="1064" y="1277"/>
                  </a:cubicBezTo>
                  <a:cubicBezTo>
                    <a:pt x="1186" y="1217"/>
                    <a:pt x="1277" y="1125"/>
                    <a:pt x="1338" y="1034"/>
                  </a:cubicBezTo>
                  <a:cubicBezTo>
                    <a:pt x="1429" y="791"/>
                    <a:pt x="1429" y="518"/>
                    <a:pt x="1308" y="335"/>
                  </a:cubicBezTo>
                  <a:cubicBezTo>
                    <a:pt x="1277" y="214"/>
                    <a:pt x="1186" y="183"/>
                    <a:pt x="1125" y="153"/>
                  </a:cubicBezTo>
                  <a:cubicBezTo>
                    <a:pt x="1095" y="122"/>
                    <a:pt x="1034" y="62"/>
                    <a:pt x="973" y="62"/>
                  </a:cubicBezTo>
                  <a:cubicBezTo>
                    <a:pt x="882" y="31"/>
                    <a:pt x="760" y="1"/>
                    <a:pt x="700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1" name="Google Shape;1001;p47"/>
            <p:cNvSpPr/>
            <p:nvPr/>
          </p:nvSpPr>
          <p:spPr>
            <a:xfrm>
              <a:off x="7848701" y="3787949"/>
              <a:ext cx="82819" cy="80223"/>
            </a:xfrm>
            <a:custGeom>
              <a:avLst/>
              <a:gdLst/>
              <a:ahLst/>
              <a:cxnLst/>
              <a:rect l="l" t="t" r="r" b="b"/>
              <a:pathLst>
                <a:path w="1946" h="1885" extrusionOk="0">
                  <a:moveTo>
                    <a:pt x="943" y="0"/>
                  </a:moveTo>
                  <a:cubicBezTo>
                    <a:pt x="821" y="0"/>
                    <a:pt x="669" y="31"/>
                    <a:pt x="578" y="61"/>
                  </a:cubicBezTo>
                  <a:cubicBezTo>
                    <a:pt x="457" y="91"/>
                    <a:pt x="335" y="183"/>
                    <a:pt x="274" y="243"/>
                  </a:cubicBezTo>
                  <a:cubicBezTo>
                    <a:pt x="183" y="335"/>
                    <a:pt x="122" y="456"/>
                    <a:pt x="61" y="547"/>
                  </a:cubicBezTo>
                  <a:cubicBezTo>
                    <a:pt x="1" y="669"/>
                    <a:pt x="1" y="790"/>
                    <a:pt x="1" y="942"/>
                  </a:cubicBezTo>
                  <a:cubicBezTo>
                    <a:pt x="1" y="1003"/>
                    <a:pt x="31" y="1094"/>
                    <a:pt x="31" y="1216"/>
                  </a:cubicBezTo>
                  <a:cubicBezTo>
                    <a:pt x="61" y="1368"/>
                    <a:pt x="153" y="1520"/>
                    <a:pt x="274" y="1611"/>
                  </a:cubicBezTo>
                  <a:cubicBezTo>
                    <a:pt x="335" y="1672"/>
                    <a:pt x="365" y="1733"/>
                    <a:pt x="457" y="1763"/>
                  </a:cubicBezTo>
                  <a:cubicBezTo>
                    <a:pt x="609" y="1854"/>
                    <a:pt x="761" y="1885"/>
                    <a:pt x="943" y="1885"/>
                  </a:cubicBezTo>
                  <a:cubicBezTo>
                    <a:pt x="1034" y="1885"/>
                    <a:pt x="1095" y="1854"/>
                    <a:pt x="1217" y="1854"/>
                  </a:cubicBezTo>
                  <a:cubicBezTo>
                    <a:pt x="1338" y="1824"/>
                    <a:pt x="1429" y="1763"/>
                    <a:pt x="1551" y="1702"/>
                  </a:cubicBezTo>
                  <a:cubicBezTo>
                    <a:pt x="1672" y="1611"/>
                    <a:pt x="1733" y="1550"/>
                    <a:pt x="1794" y="1429"/>
                  </a:cubicBezTo>
                  <a:cubicBezTo>
                    <a:pt x="1794" y="1429"/>
                    <a:pt x="1794" y="1398"/>
                    <a:pt x="1824" y="1398"/>
                  </a:cubicBezTo>
                  <a:cubicBezTo>
                    <a:pt x="1855" y="1216"/>
                    <a:pt x="1946" y="1064"/>
                    <a:pt x="1946" y="912"/>
                  </a:cubicBezTo>
                  <a:cubicBezTo>
                    <a:pt x="1946" y="760"/>
                    <a:pt x="1885" y="608"/>
                    <a:pt x="1824" y="487"/>
                  </a:cubicBezTo>
                  <a:cubicBezTo>
                    <a:pt x="1824" y="487"/>
                    <a:pt x="1824" y="456"/>
                    <a:pt x="1794" y="456"/>
                  </a:cubicBezTo>
                  <a:cubicBezTo>
                    <a:pt x="1733" y="365"/>
                    <a:pt x="1672" y="335"/>
                    <a:pt x="1642" y="243"/>
                  </a:cubicBezTo>
                  <a:cubicBezTo>
                    <a:pt x="1551" y="183"/>
                    <a:pt x="1429" y="91"/>
                    <a:pt x="1338" y="61"/>
                  </a:cubicBezTo>
                  <a:cubicBezTo>
                    <a:pt x="1217" y="0"/>
                    <a:pt x="1095" y="0"/>
                    <a:pt x="943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2" name="Google Shape;1002;p47"/>
            <p:cNvSpPr/>
            <p:nvPr/>
          </p:nvSpPr>
          <p:spPr>
            <a:xfrm>
              <a:off x="8103544" y="3534382"/>
              <a:ext cx="77670" cy="75074"/>
            </a:xfrm>
            <a:custGeom>
              <a:avLst/>
              <a:gdLst/>
              <a:ahLst/>
              <a:cxnLst/>
              <a:rect l="l" t="t" r="r" b="b"/>
              <a:pathLst>
                <a:path w="1825" h="1764" extrusionOk="0">
                  <a:moveTo>
                    <a:pt x="912" y="1"/>
                  </a:moveTo>
                  <a:cubicBezTo>
                    <a:pt x="821" y="1"/>
                    <a:pt x="700" y="31"/>
                    <a:pt x="578" y="61"/>
                  </a:cubicBezTo>
                  <a:cubicBezTo>
                    <a:pt x="457" y="92"/>
                    <a:pt x="396" y="183"/>
                    <a:pt x="274" y="244"/>
                  </a:cubicBezTo>
                  <a:cubicBezTo>
                    <a:pt x="183" y="335"/>
                    <a:pt x="122" y="457"/>
                    <a:pt x="92" y="548"/>
                  </a:cubicBezTo>
                  <a:cubicBezTo>
                    <a:pt x="61" y="669"/>
                    <a:pt x="1" y="791"/>
                    <a:pt x="1" y="913"/>
                  </a:cubicBezTo>
                  <a:cubicBezTo>
                    <a:pt x="1" y="973"/>
                    <a:pt x="31" y="1065"/>
                    <a:pt x="31" y="1125"/>
                  </a:cubicBezTo>
                  <a:cubicBezTo>
                    <a:pt x="92" y="1277"/>
                    <a:pt x="153" y="1399"/>
                    <a:pt x="274" y="1520"/>
                  </a:cubicBezTo>
                  <a:cubicBezTo>
                    <a:pt x="335" y="1551"/>
                    <a:pt x="396" y="1581"/>
                    <a:pt x="457" y="1672"/>
                  </a:cubicBezTo>
                  <a:cubicBezTo>
                    <a:pt x="609" y="1733"/>
                    <a:pt x="761" y="1764"/>
                    <a:pt x="912" y="1764"/>
                  </a:cubicBezTo>
                  <a:cubicBezTo>
                    <a:pt x="1034" y="1764"/>
                    <a:pt x="1156" y="1733"/>
                    <a:pt x="1247" y="1703"/>
                  </a:cubicBezTo>
                  <a:cubicBezTo>
                    <a:pt x="1368" y="1672"/>
                    <a:pt x="1460" y="1581"/>
                    <a:pt x="1551" y="1520"/>
                  </a:cubicBezTo>
                  <a:cubicBezTo>
                    <a:pt x="1642" y="1429"/>
                    <a:pt x="1703" y="1308"/>
                    <a:pt x="1764" y="1216"/>
                  </a:cubicBezTo>
                  <a:cubicBezTo>
                    <a:pt x="1794" y="1095"/>
                    <a:pt x="1824" y="973"/>
                    <a:pt x="1824" y="852"/>
                  </a:cubicBezTo>
                  <a:cubicBezTo>
                    <a:pt x="1794" y="821"/>
                    <a:pt x="1794" y="761"/>
                    <a:pt x="1794" y="639"/>
                  </a:cubicBezTo>
                  <a:cubicBezTo>
                    <a:pt x="1764" y="487"/>
                    <a:pt x="1672" y="365"/>
                    <a:pt x="1581" y="244"/>
                  </a:cubicBezTo>
                  <a:cubicBezTo>
                    <a:pt x="1490" y="213"/>
                    <a:pt x="1460" y="183"/>
                    <a:pt x="1368" y="92"/>
                  </a:cubicBezTo>
                  <a:cubicBezTo>
                    <a:pt x="1216" y="31"/>
                    <a:pt x="1064" y="1"/>
                    <a:pt x="912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3" name="Google Shape;1003;p47"/>
            <p:cNvSpPr/>
            <p:nvPr/>
          </p:nvSpPr>
          <p:spPr>
            <a:xfrm>
              <a:off x="8108736" y="3771138"/>
              <a:ext cx="71158" cy="69882"/>
            </a:xfrm>
            <a:custGeom>
              <a:avLst/>
              <a:gdLst/>
              <a:ahLst/>
              <a:cxnLst/>
              <a:rect l="l" t="t" r="r" b="b"/>
              <a:pathLst>
                <a:path w="1672" h="1642" extrusionOk="0">
                  <a:moveTo>
                    <a:pt x="882" y="0"/>
                  </a:moveTo>
                  <a:cubicBezTo>
                    <a:pt x="730" y="0"/>
                    <a:pt x="578" y="61"/>
                    <a:pt x="456" y="122"/>
                  </a:cubicBezTo>
                  <a:lnTo>
                    <a:pt x="426" y="122"/>
                  </a:lnTo>
                  <a:cubicBezTo>
                    <a:pt x="304" y="213"/>
                    <a:pt x="183" y="274"/>
                    <a:pt x="122" y="426"/>
                  </a:cubicBezTo>
                  <a:cubicBezTo>
                    <a:pt x="31" y="547"/>
                    <a:pt x="0" y="699"/>
                    <a:pt x="0" y="851"/>
                  </a:cubicBezTo>
                  <a:cubicBezTo>
                    <a:pt x="0" y="912"/>
                    <a:pt x="31" y="1003"/>
                    <a:pt x="31" y="1064"/>
                  </a:cubicBezTo>
                  <a:cubicBezTo>
                    <a:pt x="61" y="1185"/>
                    <a:pt x="61" y="1216"/>
                    <a:pt x="122" y="1246"/>
                  </a:cubicBezTo>
                  <a:cubicBezTo>
                    <a:pt x="122" y="1246"/>
                    <a:pt x="122" y="1307"/>
                    <a:pt x="152" y="1307"/>
                  </a:cubicBezTo>
                  <a:cubicBezTo>
                    <a:pt x="183" y="1337"/>
                    <a:pt x="243" y="1398"/>
                    <a:pt x="274" y="1459"/>
                  </a:cubicBezTo>
                  <a:cubicBezTo>
                    <a:pt x="335" y="1520"/>
                    <a:pt x="426" y="1550"/>
                    <a:pt x="487" y="1611"/>
                  </a:cubicBezTo>
                  <a:cubicBezTo>
                    <a:pt x="517" y="1641"/>
                    <a:pt x="608" y="1641"/>
                    <a:pt x="669" y="1641"/>
                  </a:cubicBezTo>
                  <a:lnTo>
                    <a:pt x="882" y="1641"/>
                  </a:lnTo>
                  <a:cubicBezTo>
                    <a:pt x="942" y="1641"/>
                    <a:pt x="1034" y="1641"/>
                    <a:pt x="1094" y="1611"/>
                  </a:cubicBezTo>
                  <a:cubicBezTo>
                    <a:pt x="1216" y="1550"/>
                    <a:pt x="1277" y="1520"/>
                    <a:pt x="1368" y="1459"/>
                  </a:cubicBezTo>
                  <a:lnTo>
                    <a:pt x="1581" y="1216"/>
                  </a:lnTo>
                  <a:cubicBezTo>
                    <a:pt x="1642" y="1155"/>
                    <a:pt x="1672" y="1064"/>
                    <a:pt x="1672" y="1034"/>
                  </a:cubicBezTo>
                  <a:cubicBezTo>
                    <a:pt x="1642" y="1003"/>
                    <a:pt x="1672" y="912"/>
                    <a:pt x="1672" y="851"/>
                  </a:cubicBezTo>
                  <a:cubicBezTo>
                    <a:pt x="1672" y="730"/>
                    <a:pt x="1642" y="608"/>
                    <a:pt x="1581" y="517"/>
                  </a:cubicBezTo>
                  <a:cubicBezTo>
                    <a:pt x="1550" y="426"/>
                    <a:pt x="1520" y="365"/>
                    <a:pt x="1429" y="274"/>
                  </a:cubicBezTo>
                  <a:cubicBezTo>
                    <a:pt x="1368" y="213"/>
                    <a:pt x="1277" y="122"/>
                    <a:pt x="1186" y="91"/>
                  </a:cubicBezTo>
                  <a:cubicBezTo>
                    <a:pt x="1064" y="61"/>
                    <a:pt x="973" y="0"/>
                    <a:pt x="882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4" name="Google Shape;1004;p47"/>
            <p:cNvSpPr/>
            <p:nvPr/>
          </p:nvSpPr>
          <p:spPr>
            <a:xfrm>
              <a:off x="8094479" y="3959035"/>
              <a:ext cx="66050" cy="64051"/>
            </a:xfrm>
            <a:custGeom>
              <a:avLst/>
              <a:gdLst/>
              <a:ahLst/>
              <a:cxnLst/>
              <a:rect l="l" t="t" r="r" b="b"/>
              <a:pathLst>
                <a:path w="1552" h="1505" extrusionOk="0">
                  <a:moveTo>
                    <a:pt x="791" y="0"/>
                  </a:moveTo>
                  <a:cubicBezTo>
                    <a:pt x="746" y="0"/>
                    <a:pt x="700" y="8"/>
                    <a:pt x="639" y="23"/>
                  </a:cubicBezTo>
                  <a:cubicBezTo>
                    <a:pt x="518" y="23"/>
                    <a:pt x="457" y="84"/>
                    <a:pt x="366" y="114"/>
                  </a:cubicBezTo>
                  <a:cubicBezTo>
                    <a:pt x="244" y="205"/>
                    <a:pt x="183" y="266"/>
                    <a:pt x="92" y="388"/>
                  </a:cubicBezTo>
                  <a:cubicBezTo>
                    <a:pt x="31" y="509"/>
                    <a:pt x="1" y="661"/>
                    <a:pt x="1" y="752"/>
                  </a:cubicBezTo>
                  <a:cubicBezTo>
                    <a:pt x="1" y="874"/>
                    <a:pt x="1" y="965"/>
                    <a:pt x="62" y="1056"/>
                  </a:cubicBezTo>
                  <a:cubicBezTo>
                    <a:pt x="92" y="1147"/>
                    <a:pt x="153" y="1269"/>
                    <a:pt x="214" y="1299"/>
                  </a:cubicBezTo>
                  <a:cubicBezTo>
                    <a:pt x="335" y="1360"/>
                    <a:pt x="396" y="1451"/>
                    <a:pt x="578" y="1482"/>
                  </a:cubicBezTo>
                  <a:cubicBezTo>
                    <a:pt x="624" y="1497"/>
                    <a:pt x="670" y="1505"/>
                    <a:pt x="719" y="1505"/>
                  </a:cubicBezTo>
                  <a:cubicBezTo>
                    <a:pt x="768" y="1505"/>
                    <a:pt x="822" y="1497"/>
                    <a:pt x="882" y="1482"/>
                  </a:cubicBezTo>
                  <a:cubicBezTo>
                    <a:pt x="974" y="1482"/>
                    <a:pt x="1065" y="1451"/>
                    <a:pt x="1125" y="1391"/>
                  </a:cubicBezTo>
                  <a:cubicBezTo>
                    <a:pt x="1156" y="1360"/>
                    <a:pt x="1247" y="1330"/>
                    <a:pt x="1277" y="1299"/>
                  </a:cubicBezTo>
                  <a:cubicBezTo>
                    <a:pt x="1338" y="1269"/>
                    <a:pt x="1399" y="1178"/>
                    <a:pt x="1399" y="1117"/>
                  </a:cubicBezTo>
                  <a:cubicBezTo>
                    <a:pt x="1429" y="1056"/>
                    <a:pt x="1490" y="995"/>
                    <a:pt x="1490" y="904"/>
                  </a:cubicBezTo>
                  <a:cubicBezTo>
                    <a:pt x="1551" y="843"/>
                    <a:pt x="1551" y="722"/>
                    <a:pt x="1521" y="570"/>
                  </a:cubicBezTo>
                  <a:cubicBezTo>
                    <a:pt x="1490" y="509"/>
                    <a:pt x="1490" y="448"/>
                    <a:pt x="1429" y="388"/>
                  </a:cubicBezTo>
                  <a:cubicBezTo>
                    <a:pt x="1429" y="357"/>
                    <a:pt x="1369" y="296"/>
                    <a:pt x="1369" y="296"/>
                  </a:cubicBezTo>
                  <a:lnTo>
                    <a:pt x="1277" y="236"/>
                  </a:lnTo>
                  <a:cubicBezTo>
                    <a:pt x="1156" y="144"/>
                    <a:pt x="1095" y="84"/>
                    <a:pt x="943" y="23"/>
                  </a:cubicBezTo>
                  <a:cubicBezTo>
                    <a:pt x="882" y="8"/>
                    <a:pt x="837" y="0"/>
                    <a:pt x="791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5" name="Google Shape;1005;p47"/>
            <p:cNvSpPr/>
            <p:nvPr/>
          </p:nvSpPr>
          <p:spPr>
            <a:xfrm>
              <a:off x="8135888" y="4157914"/>
              <a:ext cx="51794" cy="50475"/>
            </a:xfrm>
            <a:custGeom>
              <a:avLst/>
              <a:gdLst/>
              <a:ahLst/>
              <a:cxnLst/>
              <a:rect l="l" t="t" r="r" b="b"/>
              <a:pathLst>
                <a:path w="1217" h="1186" extrusionOk="0">
                  <a:moveTo>
                    <a:pt x="608" y="0"/>
                  </a:moveTo>
                  <a:cubicBezTo>
                    <a:pt x="517" y="0"/>
                    <a:pt x="396" y="31"/>
                    <a:pt x="304" y="92"/>
                  </a:cubicBezTo>
                  <a:cubicBezTo>
                    <a:pt x="244" y="122"/>
                    <a:pt x="152" y="183"/>
                    <a:pt x="92" y="304"/>
                  </a:cubicBezTo>
                  <a:cubicBezTo>
                    <a:pt x="92" y="335"/>
                    <a:pt x="61" y="335"/>
                    <a:pt x="61" y="395"/>
                  </a:cubicBezTo>
                  <a:cubicBezTo>
                    <a:pt x="1" y="456"/>
                    <a:pt x="1" y="547"/>
                    <a:pt x="1" y="608"/>
                  </a:cubicBezTo>
                  <a:cubicBezTo>
                    <a:pt x="1" y="699"/>
                    <a:pt x="1" y="760"/>
                    <a:pt x="61" y="851"/>
                  </a:cubicBezTo>
                  <a:cubicBezTo>
                    <a:pt x="92" y="912"/>
                    <a:pt x="122" y="1003"/>
                    <a:pt x="152" y="1034"/>
                  </a:cubicBezTo>
                  <a:cubicBezTo>
                    <a:pt x="213" y="1095"/>
                    <a:pt x="274" y="1155"/>
                    <a:pt x="365" y="1155"/>
                  </a:cubicBezTo>
                  <a:cubicBezTo>
                    <a:pt x="426" y="1186"/>
                    <a:pt x="517" y="1186"/>
                    <a:pt x="578" y="1186"/>
                  </a:cubicBezTo>
                  <a:cubicBezTo>
                    <a:pt x="608" y="1186"/>
                    <a:pt x="700" y="1186"/>
                    <a:pt x="730" y="1155"/>
                  </a:cubicBezTo>
                  <a:cubicBezTo>
                    <a:pt x="852" y="1095"/>
                    <a:pt x="912" y="1064"/>
                    <a:pt x="1004" y="1003"/>
                  </a:cubicBezTo>
                  <a:lnTo>
                    <a:pt x="1125" y="882"/>
                  </a:lnTo>
                  <a:cubicBezTo>
                    <a:pt x="1156" y="760"/>
                    <a:pt x="1186" y="699"/>
                    <a:pt x="1186" y="578"/>
                  </a:cubicBezTo>
                  <a:cubicBezTo>
                    <a:pt x="1216" y="578"/>
                    <a:pt x="1216" y="517"/>
                    <a:pt x="1216" y="456"/>
                  </a:cubicBezTo>
                  <a:cubicBezTo>
                    <a:pt x="1216" y="426"/>
                    <a:pt x="1186" y="335"/>
                    <a:pt x="1156" y="304"/>
                  </a:cubicBezTo>
                  <a:cubicBezTo>
                    <a:pt x="1125" y="244"/>
                    <a:pt x="1034" y="152"/>
                    <a:pt x="912" y="92"/>
                  </a:cubicBezTo>
                  <a:cubicBezTo>
                    <a:pt x="821" y="31"/>
                    <a:pt x="730" y="0"/>
                    <a:pt x="608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6" name="Google Shape;1006;p47"/>
            <p:cNvSpPr/>
            <p:nvPr/>
          </p:nvSpPr>
          <p:spPr>
            <a:xfrm>
              <a:off x="7997488" y="3471012"/>
              <a:ext cx="60816" cy="59540"/>
            </a:xfrm>
            <a:custGeom>
              <a:avLst/>
              <a:gdLst/>
              <a:ahLst/>
              <a:cxnLst/>
              <a:rect l="l" t="t" r="r" b="b"/>
              <a:pathLst>
                <a:path w="1429" h="1399" extrusionOk="0">
                  <a:moveTo>
                    <a:pt x="699" y="0"/>
                  </a:moveTo>
                  <a:cubicBezTo>
                    <a:pt x="638" y="0"/>
                    <a:pt x="517" y="0"/>
                    <a:pt x="456" y="61"/>
                  </a:cubicBezTo>
                  <a:cubicBezTo>
                    <a:pt x="365" y="122"/>
                    <a:pt x="304" y="152"/>
                    <a:pt x="213" y="213"/>
                  </a:cubicBezTo>
                  <a:cubicBezTo>
                    <a:pt x="152" y="304"/>
                    <a:pt x="122" y="365"/>
                    <a:pt x="61" y="456"/>
                  </a:cubicBezTo>
                  <a:cubicBezTo>
                    <a:pt x="31" y="517"/>
                    <a:pt x="0" y="608"/>
                    <a:pt x="0" y="699"/>
                  </a:cubicBezTo>
                  <a:cubicBezTo>
                    <a:pt x="0" y="791"/>
                    <a:pt x="0" y="821"/>
                    <a:pt x="31" y="912"/>
                  </a:cubicBezTo>
                  <a:cubicBezTo>
                    <a:pt x="61" y="1034"/>
                    <a:pt x="91" y="1125"/>
                    <a:pt x="213" y="1216"/>
                  </a:cubicBezTo>
                  <a:cubicBezTo>
                    <a:pt x="243" y="1247"/>
                    <a:pt x="304" y="1277"/>
                    <a:pt x="365" y="1338"/>
                  </a:cubicBezTo>
                  <a:cubicBezTo>
                    <a:pt x="487" y="1398"/>
                    <a:pt x="608" y="1398"/>
                    <a:pt x="699" y="1398"/>
                  </a:cubicBezTo>
                  <a:cubicBezTo>
                    <a:pt x="790" y="1398"/>
                    <a:pt x="912" y="1398"/>
                    <a:pt x="973" y="1338"/>
                  </a:cubicBezTo>
                  <a:cubicBezTo>
                    <a:pt x="1064" y="1277"/>
                    <a:pt x="1125" y="1247"/>
                    <a:pt x="1216" y="1186"/>
                  </a:cubicBezTo>
                  <a:cubicBezTo>
                    <a:pt x="1277" y="1095"/>
                    <a:pt x="1307" y="1034"/>
                    <a:pt x="1368" y="943"/>
                  </a:cubicBezTo>
                  <a:cubicBezTo>
                    <a:pt x="1398" y="882"/>
                    <a:pt x="1429" y="791"/>
                    <a:pt x="1429" y="669"/>
                  </a:cubicBezTo>
                  <a:cubicBezTo>
                    <a:pt x="1429" y="608"/>
                    <a:pt x="1429" y="578"/>
                    <a:pt x="1398" y="487"/>
                  </a:cubicBezTo>
                  <a:cubicBezTo>
                    <a:pt x="1368" y="365"/>
                    <a:pt x="1338" y="274"/>
                    <a:pt x="1216" y="183"/>
                  </a:cubicBezTo>
                  <a:cubicBezTo>
                    <a:pt x="1186" y="152"/>
                    <a:pt x="1125" y="122"/>
                    <a:pt x="1064" y="61"/>
                  </a:cubicBezTo>
                  <a:cubicBezTo>
                    <a:pt x="942" y="0"/>
                    <a:pt x="821" y="0"/>
                    <a:pt x="699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7" name="Google Shape;1007;p47"/>
            <p:cNvSpPr/>
            <p:nvPr/>
          </p:nvSpPr>
          <p:spPr>
            <a:xfrm>
              <a:off x="7089367" y="3421857"/>
              <a:ext cx="68605" cy="68605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699" y="0"/>
                    <a:pt x="578" y="0"/>
                    <a:pt x="517" y="91"/>
                  </a:cubicBezTo>
                  <a:cubicBezTo>
                    <a:pt x="396" y="122"/>
                    <a:pt x="335" y="152"/>
                    <a:pt x="244" y="243"/>
                  </a:cubicBezTo>
                  <a:cubicBezTo>
                    <a:pt x="183" y="304"/>
                    <a:pt x="122" y="395"/>
                    <a:pt x="92" y="487"/>
                  </a:cubicBezTo>
                  <a:cubicBezTo>
                    <a:pt x="61" y="578"/>
                    <a:pt x="0" y="699"/>
                    <a:pt x="0" y="791"/>
                  </a:cubicBezTo>
                  <a:cubicBezTo>
                    <a:pt x="0" y="882"/>
                    <a:pt x="0" y="943"/>
                    <a:pt x="61" y="1034"/>
                  </a:cubicBezTo>
                  <a:cubicBezTo>
                    <a:pt x="92" y="1186"/>
                    <a:pt x="152" y="1307"/>
                    <a:pt x="244" y="1368"/>
                  </a:cubicBezTo>
                  <a:cubicBezTo>
                    <a:pt x="274" y="1429"/>
                    <a:pt x="365" y="1459"/>
                    <a:pt x="396" y="1490"/>
                  </a:cubicBezTo>
                  <a:cubicBezTo>
                    <a:pt x="517" y="1550"/>
                    <a:pt x="669" y="1611"/>
                    <a:pt x="821" y="1611"/>
                  </a:cubicBezTo>
                  <a:cubicBezTo>
                    <a:pt x="912" y="1611"/>
                    <a:pt x="1034" y="1611"/>
                    <a:pt x="1125" y="1520"/>
                  </a:cubicBezTo>
                  <a:cubicBezTo>
                    <a:pt x="1216" y="1490"/>
                    <a:pt x="1307" y="1459"/>
                    <a:pt x="1368" y="1368"/>
                  </a:cubicBezTo>
                  <a:cubicBezTo>
                    <a:pt x="1459" y="1307"/>
                    <a:pt x="1490" y="1216"/>
                    <a:pt x="1520" y="1125"/>
                  </a:cubicBezTo>
                  <a:cubicBezTo>
                    <a:pt x="1581" y="1034"/>
                    <a:pt x="1611" y="912"/>
                    <a:pt x="1611" y="821"/>
                  </a:cubicBezTo>
                  <a:cubicBezTo>
                    <a:pt x="1581" y="730"/>
                    <a:pt x="1581" y="669"/>
                    <a:pt x="1581" y="578"/>
                  </a:cubicBezTo>
                  <a:cubicBezTo>
                    <a:pt x="1551" y="426"/>
                    <a:pt x="1459" y="304"/>
                    <a:pt x="1399" y="243"/>
                  </a:cubicBezTo>
                  <a:cubicBezTo>
                    <a:pt x="1338" y="213"/>
                    <a:pt x="1277" y="152"/>
                    <a:pt x="1216" y="122"/>
                  </a:cubicBezTo>
                  <a:cubicBezTo>
                    <a:pt x="1125" y="61"/>
                    <a:pt x="973" y="0"/>
                    <a:pt x="821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8" name="Google Shape;1008;p47"/>
            <p:cNvSpPr/>
            <p:nvPr/>
          </p:nvSpPr>
          <p:spPr>
            <a:xfrm>
              <a:off x="7674083" y="2613278"/>
              <a:ext cx="90565" cy="97118"/>
            </a:xfrm>
            <a:custGeom>
              <a:avLst/>
              <a:gdLst/>
              <a:ahLst/>
              <a:cxnLst/>
              <a:rect l="l" t="t" r="r" b="b"/>
              <a:pathLst>
                <a:path w="2128" h="2282" extrusionOk="0">
                  <a:moveTo>
                    <a:pt x="1013" y="1"/>
                  </a:moveTo>
                  <a:cubicBezTo>
                    <a:pt x="458" y="1"/>
                    <a:pt x="0" y="478"/>
                    <a:pt x="0" y="1127"/>
                  </a:cubicBezTo>
                  <a:cubicBezTo>
                    <a:pt x="0" y="1765"/>
                    <a:pt x="456" y="2251"/>
                    <a:pt x="1064" y="2282"/>
                  </a:cubicBezTo>
                  <a:cubicBezTo>
                    <a:pt x="1642" y="2282"/>
                    <a:pt x="2128" y="1795"/>
                    <a:pt x="2128" y="1157"/>
                  </a:cubicBezTo>
                  <a:cubicBezTo>
                    <a:pt x="2128" y="519"/>
                    <a:pt x="1672" y="2"/>
                    <a:pt x="1064" y="2"/>
                  </a:cubicBezTo>
                  <a:cubicBezTo>
                    <a:pt x="1047" y="1"/>
                    <a:pt x="1030" y="1"/>
                    <a:pt x="1013" y="1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9" name="Google Shape;1009;p47"/>
            <p:cNvSpPr/>
            <p:nvPr/>
          </p:nvSpPr>
          <p:spPr>
            <a:xfrm>
              <a:off x="7688297" y="2591743"/>
              <a:ext cx="120355" cy="72094"/>
            </a:xfrm>
            <a:custGeom>
              <a:avLst/>
              <a:gdLst/>
              <a:ahLst/>
              <a:cxnLst/>
              <a:rect l="l" t="t" r="r" b="b"/>
              <a:pathLst>
                <a:path w="2828" h="1694" extrusionOk="0">
                  <a:moveTo>
                    <a:pt x="2406" y="0"/>
                  </a:moveTo>
                  <a:cubicBezTo>
                    <a:pt x="2260" y="0"/>
                    <a:pt x="2048" y="362"/>
                    <a:pt x="1460" y="630"/>
                  </a:cubicBezTo>
                  <a:cubicBezTo>
                    <a:pt x="912" y="873"/>
                    <a:pt x="639" y="782"/>
                    <a:pt x="396" y="964"/>
                  </a:cubicBezTo>
                  <a:cubicBezTo>
                    <a:pt x="1" y="1268"/>
                    <a:pt x="700" y="1693"/>
                    <a:pt x="700" y="1693"/>
                  </a:cubicBezTo>
                  <a:cubicBezTo>
                    <a:pt x="1824" y="1693"/>
                    <a:pt x="2827" y="295"/>
                    <a:pt x="2463" y="22"/>
                  </a:cubicBezTo>
                  <a:cubicBezTo>
                    <a:pt x="2444" y="7"/>
                    <a:pt x="2426" y="0"/>
                    <a:pt x="2406" y="0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0" name="Google Shape;1010;p47"/>
            <p:cNvSpPr/>
            <p:nvPr/>
          </p:nvSpPr>
          <p:spPr>
            <a:xfrm>
              <a:off x="7318334" y="2604213"/>
              <a:ext cx="90608" cy="97118"/>
            </a:xfrm>
            <a:custGeom>
              <a:avLst/>
              <a:gdLst/>
              <a:ahLst/>
              <a:cxnLst/>
              <a:rect l="l" t="t" r="r" b="b"/>
              <a:pathLst>
                <a:path w="2129" h="2282" extrusionOk="0">
                  <a:moveTo>
                    <a:pt x="1116" y="1"/>
                  </a:moveTo>
                  <a:cubicBezTo>
                    <a:pt x="1099" y="1"/>
                    <a:pt x="1081" y="1"/>
                    <a:pt x="1064" y="2"/>
                  </a:cubicBezTo>
                  <a:cubicBezTo>
                    <a:pt x="456" y="2"/>
                    <a:pt x="0" y="489"/>
                    <a:pt x="0" y="1127"/>
                  </a:cubicBezTo>
                  <a:cubicBezTo>
                    <a:pt x="0" y="1796"/>
                    <a:pt x="487" y="2282"/>
                    <a:pt x="1064" y="2282"/>
                  </a:cubicBezTo>
                  <a:cubicBezTo>
                    <a:pt x="1672" y="2252"/>
                    <a:pt x="2128" y="1735"/>
                    <a:pt x="2128" y="1096"/>
                  </a:cubicBezTo>
                  <a:cubicBezTo>
                    <a:pt x="2128" y="477"/>
                    <a:pt x="1670" y="1"/>
                    <a:pt x="1116" y="1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1" name="Google Shape;1011;p47"/>
            <p:cNvSpPr/>
            <p:nvPr/>
          </p:nvSpPr>
          <p:spPr>
            <a:xfrm>
              <a:off x="7275647" y="2582678"/>
              <a:ext cx="120355" cy="72094"/>
            </a:xfrm>
            <a:custGeom>
              <a:avLst/>
              <a:gdLst/>
              <a:ahLst/>
              <a:cxnLst/>
              <a:rect l="l" t="t" r="r" b="b"/>
              <a:pathLst>
                <a:path w="2828" h="1694" extrusionOk="0">
                  <a:moveTo>
                    <a:pt x="422" y="1"/>
                  </a:moveTo>
                  <a:cubicBezTo>
                    <a:pt x="402" y="1"/>
                    <a:pt x="383" y="7"/>
                    <a:pt x="365" y="22"/>
                  </a:cubicBezTo>
                  <a:cubicBezTo>
                    <a:pt x="0" y="265"/>
                    <a:pt x="1003" y="1694"/>
                    <a:pt x="2128" y="1694"/>
                  </a:cubicBezTo>
                  <a:cubicBezTo>
                    <a:pt x="2128" y="1694"/>
                    <a:pt x="2827" y="1268"/>
                    <a:pt x="2432" y="964"/>
                  </a:cubicBezTo>
                  <a:cubicBezTo>
                    <a:pt x="2158" y="782"/>
                    <a:pt x="1915" y="843"/>
                    <a:pt x="1368" y="630"/>
                  </a:cubicBezTo>
                  <a:cubicBezTo>
                    <a:pt x="780" y="362"/>
                    <a:pt x="568" y="1"/>
                    <a:pt x="422" y="1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2" name="Google Shape;1012;p47"/>
            <p:cNvSpPr/>
            <p:nvPr/>
          </p:nvSpPr>
          <p:spPr>
            <a:xfrm>
              <a:off x="7267902" y="2414698"/>
              <a:ext cx="136699" cy="87799"/>
            </a:xfrm>
            <a:custGeom>
              <a:avLst/>
              <a:gdLst/>
              <a:ahLst/>
              <a:cxnLst/>
              <a:rect l="l" t="t" r="r" b="b"/>
              <a:pathLst>
                <a:path w="3212" h="2063" extrusionOk="0">
                  <a:moveTo>
                    <a:pt x="2052" y="1"/>
                  </a:moveTo>
                  <a:cubicBezTo>
                    <a:pt x="1918" y="1"/>
                    <a:pt x="1780" y="16"/>
                    <a:pt x="1641" y="48"/>
                  </a:cubicBezTo>
                  <a:cubicBezTo>
                    <a:pt x="699" y="230"/>
                    <a:pt x="243" y="929"/>
                    <a:pt x="122" y="1325"/>
                  </a:cubicBezTo>
                  <a:cubicBezTo>
                    <a:pt x="0" y="1750"/>
                    <a:pt x="182" y="1902"/>
                    <a:pt x="426" y="2024"/>
                  </a:cubicBezTo>
                  <a:cubicBezTo>
                    <a:pt x="475" y="2051"/>
                    <a:pt x="538" y="2063"/>
                    <a:pt x="610" y="2063"/>
                  </a:cubicBezTo>
                  <a:cubicBezTo>
                    <a:pt x="937" y="2063"/>
                    <a:pt x="1442" y="1825"/>
                    <a:pt x="1641" y="1750"/>
                  </a:cubicBezTo>
                  <a:cubicBezTo>
                    <a:pt x="2371" y="1446"/>
                    <a:pt x="3040" y="1476"/>
                    <a:pt x="3161" y="838"/>
                  </a:cubicBezTo>
                  <a:cubicBezTo>
                    <a:pt x="3211" y="337"/>
                    <a:pt x="2682" y="1"/>
                    <a:pt x="2052" y="1"/>
                  </a:cubicBezTo>
                  <a:close/>
                </a:path>
              </a:pathLst>
            </a:custGeom>
            <a:solidFill>
              <a:srgbClr val="4D1B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3" name="Google Shape;1013;p47"/>
            <p:cNvSpPr/>
            <p:nvPr/>
          </p:nvSpPr>
          <p:spPr>
            <a:xfrm>
              <a:off x="7696724" y="2447043"/>
              <a:ext cx="136486" cy="87331"/>
            </a:xfrm>
            <a:custGeom>
              <a:avLst/>
              <a:gdLst/>
              <a:ahLst/>
              <a:cxnLst/>
              <a:rect l="l" t="t" r="r" b="b"/>
              <a:pathLst>
                <a:path w="3207" h="2052" extrusionOk="0">
                  <a:moveTo>
                    <a:pt x="1183" y="1"/>
                  </a:moveTo>
                  <a:cubicBezTo>
                    <a:pt x="546" y="1"/>
                    <a:pt x="1" y="337"/>
                    <a:pt x="76" y="838"/>
                  </a:cubicBezTo>
                  <a:cubicBezTo>
                    <a:pt x="167" y="1476"/>
                    <a:pt x="866" y="1446"/>
                    <a:pt x="1596" y="1750"/>
                  </a:cubicBezTo>
                  <a:cubicBezTo>
                    <a:pt x="1774" y="1826"/>
                    <a:pt x="2293" y="2052"/>
                    <a:pt x="2636" y="2052"/>
                  </a:cubicBezTo>
                  <a:cubicBezTo>
                    <a:pt x="2702" y="2052"/>
                    <a:pt x="2762" y="2043"/>
                    <a:pt x="2812" y="2023"/>
                  </a:cubicBezTo>
                  <a:cubicBezTo>
                    <a:pt x="3025" y="1902"/>
                    <a:pt x="3207" y="1750"/>
                    <a:pt x="3116" y="1324"/>
                  </a:cubicBezTo>
                  <a:cubicBezTo>
                    <a:pt x="2994" y="929"/>
                    <a:pt x="2538" y="230"/>
                    <a:pt x="1596" y="48"/>
                  </a:cubicBezTo>
                  <a:cubicBezTo>
                    <a:pt x="1458" y="16"/>
                    <a:pt x="1318" y="1"/>
                    <a:pt x="1183" y="1"/>
                  </a:cubicBezTo>
                  <a:close/>
                </a:path>
              </a:pathLst>
            </a:custGeom>
            <a:solidFill>
              <a:srgbClr val="4D1B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4" name="Google Shape;1014;p47"/>
            <p:cNvSpPr/>
            <p:nvPr/>
          </p:nvSpPr>
          <p:spPr>
            <a:xfrm>
              <a:off x="7081621" y="3607583"/>
              <a:ext cx="83713" cy="705579"/>
            </a:xfrm>
            <a:custGeom>
              <a:avLst/>
              <a:gdLst/>
              <a:ahLst/>
              <a:cxnLst/>
              <a:rect l="l" t="t" r="r" b="b"/>
              <a:pathLst>
                <a:path w="1967" h="16579" extrusionOk="0">
                  <a:moveTo>
                    <a:pt x="1908" y="1"/>
                  </a:moveTo>
                  <a:cubicBezTo>
                    <a:pt x="1887" y="1"/>
                    <a:pt x="1859" y="4"/>
                    <a:pt x="1824" y="13"/>
                  </a:cubicBezTo>
                  <a:cubicBezTo>
                    <a:pt x="1793" y="13"/>
                    <a:pt x="1763" y="13"/>
                    <a:pt x="1702" y="44"/>
                  </a:cubicBezTo>
                  <a:cubicBezTo>
                    <a:pt x="1368" y="712"/>
                    <a:pt x="1033" y="1351"/>
                    <a:pt x="760" y="1989"/>
                  </a:cubicBezTo>
                  <a:cubicBezTo>
                    <a:pt x="486" y="2688"/>
                    <a:pt x="243" y="3357"/>
                    <a:pt x="91" y="4086"/>
                  </a:cubicBezTo>
                  <a:cubicBezTo>
                    <a:pt x="30" y="4269"/>
                    <a:pt x="0" y="4451"/>
                    <a:pt x="0" y="4664"/>
                  </a:cubicBezTo>
                  <a:cubicBezTo>
                    <a:pt x="0" y="4846"/>
                    <a:pt x="0" y="5028"/>
                    <a:pt x="30" y="5211"/>
                  </a:cubicBezTo>
                  <a:cubicBezTo>
                    <a:pt x="91" y="5606"/>
                    <a:pt x="182" y="5971"/>
                    <a:pt x="274" y="6335"/>
                  </a:cubicBezTo>
                  <a:cubicBezTo>
                    <a:pt x="456" y="7004"/>
                    <a:pt x="730" y="7703"/>
                    <a:pt x="1033" y="8372"/>
                  </a:cubicBezTo>
                  <a:lnTo>
                    <a:pt x="1094" y="8494"/>
                  </a:lnTo>
                  <a:lnTo>
                    <a:pt x="1094" y="8676"/>
                  </a:lnTo>
                  <a:cubicBezTo>
                    <a:pt x="1094" y="8828"/>
                    <a:pt x="1064" y="8980"/>
                    <a:pt x="1064" y="9162"/>
                  </a:cubicBezTo>
                  <a:lnTo>
                    <a:pt x="942" y="10196"/>
                  </a:lnTo>
                  <a:cubicBezTo>
                    <a:pt x="881" y="10864"/>
                    <a:pt x="790" y="11594"/>
                    <a:pt x="699" y="12293"/>
                  </a:cubicBezTo>
                  <a:cubicBezTo>
                    <a:pt x="486" y="13691"/>
                    <a:pt x="304" y="15089"/>
                    <a:pt x="152" y="16488"/>
                  </a:cubicBezTo>
                  <a:cubicBezTo>
                    <a:pt x="152" y="16548"/>
                    <a:pt x="152" y="16579"/>
                    <a:pt x="182" y="16579"/>
                  </a:cubicBezTo>
                  <a:cubicBezTo>
                    <a:pt x="243" y="16579"/>
                    <a:pt x="274" y="16579"/>
                    <a:pt x="274" y="16548"/>
                  </a:cubicBezTo>
                  <a:cubicBezTo>
                    <a:pt x="699" y="15181"/>
                    <a:pt x="1003" y="13813"/>
                    <a:pt x="1307" y="12415"/>
                  </a:cubicBezTo>
                  <a:cubicBezTo>
                    <a:pt x="1459" y="11685"/>
                    <a:pt x="1550" y="10986"/>
                    <a:pt x="1672" y="10287"/>
                  </a:cubicBezTo>
                  <a:cubicBezTo>
                    <a:pt x="1763" y="9922"/>
                    <a:pt x="1793" y="9588"/>
                    <a:pt x="1824" y="9223"/>
                  </a:cubicBezTo>
                  <a:cubicBezTo>
                    <a:pt x="1854" y="9010"/>
                    <a:pt x="1854" y="8828"/>
                    <a:pt x="1854" y="8646"/>
                  </a:cubicBezTo>
                  <a:cubicBezTo>
                    <a:pt x="1854" y="8524"/>
                    <a:pt x="1854" y="8463"/>
                    <a:pt x="1824" y="8311"/>
                  </a:cubicBezTo>
                  <a:cubicBezTo>
                    <a:pt x="1824" y="8250"/>
                    <a:pt x="1824" y="8220"/>
                    <a:pt x="1793" y="8159"/>
                  </a:cubicBezTo>
                  <a:lnTo>
                    <a:pt x="1763" y="8068"/>
                  </a:lnTo>
                  <a:lnTo>
                    <a:pt x="1733" y="7946"/>
                  </a:lnTo>
                  <a:cubicBezTo>
                    <a:pt x="1459" y="7339"/>
                    <a:pt x="1185" y="6670"/>
                    <a:pt x="1003" y="6032"/>
                  </a:cubicBezTo>
                  <a:cubicBezTo>
                    <a:pt x="912" y="5667"/>
                    <a:pt x="851" y="5363"/>
                    <a:pt x="760" y="5028"/>
                  </a:cubicBezTo>
                  <a:cubicBezTo>
                    <a:pt x="760" y="4877"/>
                    <a:pt x="730" y="4725"/>
                    <a:pt x="730" y="4573"/>
                  </a:cubicBezTo>
                  <a:cubicBezTo>
                    <a:pt x="730" y="4421"/>
                    <a:pt x="730" y="4238"/>
                    <a:pt x="760" y="4086"/>
                  </a:cubicBezTo>
                  <a:cubicBezTo>
                    <a:pt x="881" y="3448"/>
                    <a:pt x="1064" y="2749"/>
                    <a:pt x="1277" y="2080"/>
                  </a:cubicBezTo>
                  <a:cubicBezTo>
                    <a:pt x="1489" y="1381"/>
                    <a:pt x="1733" y="743"/>
                    <a:pt x="1945" y="44"/>
                  </a:cubicBezTo>
                  <a:cubicBezTo>
                    <a:pt x="1967" y="22"/>
                    <a:pt x="1958" y="1"/>
                    <a:pt x="1908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5" name="Google Shape;1015;p47"/>
            <p:cNvSpPr/>
            <p:nvPr/>
          </p:nvSpPr>
          <p:spPr>
            <a:xfrm>
              <a:off x="7952205" y="3583538"/>
              <a:ext cx="153976" cy="729624"/>
            </a:xfrm>
            <a:custGeom>
              <a:avLst/>
              <a:gdLst/>
              <a:ahLst/>
              <a:cxnLst/>
              <a:rect l="l" t="t" r="r" b="b"/>
              <a:pathLst>
                <a:path w="3618" h="17144" extrusionOk="0">
                  <a:moveTo>
                    <a:pt x="31" y="1"/>
                  </a:moveTo>
                  <a:cubicBezTo>
                    <a:pt x="0" y="61"/>
                    <a:pt x="0" y="92"/>
                    <a:pt x="0" y="122"/>
                  </a:cubicBezTo>
                  <a:cubicBezTo>
                    <a:pt x="304" y="821"/>
                    <a:pt x="608" y="1490"/>
                    <a:pt x="882" y="2189"/>
                  </a:cubicBezTo>
                  <a:cubicBezTo>
                    <a:pt x="1125" y="2858"/>
                    <a:pt x="1399" y="3587"/>
                    <a:pt x="1551" y="4256"/>
                  </a:cubicBezTo>
                  <a:cubicBezTo>
                    <a:pt x="1642" y="4621"/>
                    <a:pt x="1672" y="4955"/>
                    <a:pt x="1672" y="5290"/>
                  </a:cubicBezTo>
                  <a:cubicBezTo>
                    <a:pt x="1672" y="5624"/>
                    <a:pt x="1642" y="5989"/>
                    <a:pt x="1551" y="6323"/>
                  </a:cubicBezTo>
                  <a:cubicBezTo>
                    <a:pt x="1490" y="6657"/>
                    <a:pt x="1368" y="6961"/>
                    <a:pt x="1186" y="7265"/>
                  </a:cubicBezTo>
                  <a:cubicBezTo>
                    <a:pt x="1095" y="7417"/>
                    <a:pt x="973" y="7569"/>
                    <a:pt x="912" y="7812"/>
                  </a:cubicBezTo>
                  <a:cubicBezTo>
                    <a:pt x="882" y="7964"/>
                    <a:pt x="821" y="8056"/>
                    <a:pt x="821" y="8208"/>
                  </a:cubicBezTo>
                  <a:cubicBezTo>
                    <a:pt x="791" y="8359"/>
                    <a:pt x="821" y="8511"/>
                    <a:pt x="882" y="8603"/>
                  </a:cubicBezTo>
                  <a:cubicBezTo>
                    <a:pt x="1247" y="10031"/>
                    <a:pt x="1642" y="11490"/>
                    <a:pt x="2098" y="12888"/>
                  </a:cubicBezTo>
                  <a:cubicBezTo>
                    <a:pt x="2493" y="14287"/>
                    <a:pt x="3010" y="15715"/>
                    <a:pt x="3496" y="17113"/>
                  </a:cubicBezTo>
                  <a:cubicBezTo>
                    <a:pt x="3496" y="17144"/>
                    <a:pt x="3526" y="17144"/>
                    <a:pt x="3557" y="17144"/>
                  </a:cubicBezTo>
                  <a:cubicBezTo>
                    <a:pt x="3617" y="17144"/>
                    <a:pt x="3617" y="17113"/>
                    <a:pt x="3617" y="17083"/>
                  </a:cubicBezTo>
                  <a:cubicBezTo>
                    <a:pt x="3344" y="15594"/>
                    <a:pt x="3010" y="14135"/>
                    <a:pt x="2645" y="12706"/>
                  </a:cubicBezTo>
                  <a:cubicBezTo>
                    <a:pt x="2310" y="11247"/>
                    <a:pt x="1946" y="9849"/>
                    <a:pt x="1551" y="8420"/>
                  </a:cubicBezTo>
                  <a:cubicBezTo>
                    <a:pt x="1520" y="8208"/>
                    <a:pt x="1520" y="8177"/>
                    <a:pt x="1551" y="8056"/>
                  </a:cubicBezTo>
                  <a:cubicBezTo>
                    <a:pt x="1581" y="7964"/>
                    <a:pt x="1702" y="7752"/>
                    <a:pt x="1794" y="7600"/>
                  </a:cubicBezTo>
                  <a:cubicBezTo>
                    <a:pt x="1976" y="7265"/>
                    <a:pt x="2128" y="6840"/>
                    <a:pt x="2189" y="6475"/>
                  </a:cubicBezTo>
                  <a:cubicBezTo>
                    <a:pt x="2280" y="6080"/>
                    <a:pt x="2310" y="5685"/>
                    <a:pt x="2310" y="5290"/>
                  </a:cubicBezTo>
                  <a:cubicBezTo>
                    <a:pt x="2310" y="4864"/>
                    <a:pt x="2219" y="4499"/>
                    <a:pt x="2128" y="4104"/>
                  </a:cubicBezTo>
                  <a:cubicBezTo>
                    <a:pt x="1672" y="2645"/>
                    <a:pt x="912" y="1338"/>
                    <a:pt x="122" y="92"/>
                  </a:cubicBezTo>
                  <a:cubicBezTo>
                    <a:pt x="61" y="61"/>
                    <a:pt x="31" y="61"/>
                    <a:pt x="31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7" name="Google Shape;307;p21">
            <a:extLst>
              <a:ext uri="{FF2B5EF4-FFF2-40B4-BE49-F238E27FC236}">
                <a16:creationId xmlns:a16="http://schemas.microsoft.com/office/drawing/2014/main" id="{58548CC3-1194-4D45-9F90-C1442AD04470}"/>
              </a:ext>
            </a:extLst>
          </p:cNvPr>
          <p:cNvSpPr/>
          <p:nvPr/>
        </p:nvSpPr>
        <p:spPr>
          <a:xfrm>
            <a:off x="3572365" y="1920111"/>
            <a:ext cx="5155288" cy="2975525"/>
          </a:xfrm>
          <a:custGeom>
            <a:avLst/>
            <a:gdLst/>
            <a:ahLst/>
            <a:cxnLst/>
            <a:rect l="l" t="t" r="r" b="b"/>
            <a:pathLst>
              <a:path w="213735" h="119021" extrusionOk="0">
                <a:moveTo>
                  <a:pt x="88100" y="2791"/>
                </a:moveTo>
                <a:cubicBezTo>
                  <a:pt x="110059" y="790"/>
                  <a:pt x="136452" y="-886"/>
                  <a:pt x="154625" y="520"/>
                </a:cubicBezTo>
                <a:cubicBezTo>
                  <a:pt x="172798" y="1926"/>
                  <a:pt x="187452" y="4963"/>
                  <a:pt x="197136" y="11229"/>
                </a:cubicBezTo>
                <a:cubicBezTo>
                  <a:pt x="206820" y="17495"/>
                  <a:pt x="210467" y="26410"/>
                  <a:pt x="212727" y="38115"/>
                </a:cubicBezTo>
                <a:cubicBezTo>
                  <a:pt x="214987" y="49820"/>
                  <a:pt x="213069" y="70178"/>
                  <a:pt x="210698" y="81458"/>
                </a:cubicBezTo>
                <a:cubicBezTo>
                  <a:pt x="208327" y="92738"/>
                  <a:pt x="207900" y="100086"/>
                  <a:pt x="198500" y="105796"/>
                </a:cubicBezTo>
                <a:cubicBezTo>
                  <a:pt x="189100" y="111507"/>
                  <a:pt x="180218" y="113796"/>
                  <a:pt x="154300" y="115721"/>
                </a:cubicBezTo>
                <a:cubicBezTo>
                  <a:pt x="128382" y="117646"/>
                  <a:pt x="67822" y="121099"/>
                  <a:pt x="42993" y="117344"/>
                </a:cubicBezTo>
                <a:cubicBezTo>
                  <a:pt x="18165" y="113589"/>
                  <a:pt x="12144" y="105523"/>
                  <a:pt x="5329" y="93191"/>
                </a:cubicBezTo>
                <a:cubicBezTo>
                  <a:pt x="-1486" y="80860"/>
                  <a:pt x="-819" y="56799"/>
                  <a:pt x="2105" y="43355"/>
                </a:cubicBezTo>
                <a:cubicBezTo>
                  <a:pt x="5029" y="29911"/>
                  <a:pt x="8541" y="19288"/>
                  <a:pt x="22873" y="12527"/>
                </a:cubicBezTo>
                <a:cubicBezTo>
                  <a:pt x="37206" y="5766"/>
                  <a:pt x="66141" y="4792"/>
                  <a:pt x="88100" y="27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A8A5689F-7678-423F-ADE9-65CEA3AFF6C1}"/>
              </a:ext>
            </a:extLst>
          </p:cNvPr>
          <p:cNvSpPr/>
          <p:nvPr/>
        </p:nvSpPr>
        <p:spPr>
          <a:xfrm>
            <a:off x="1769111" y="60854"/>
            <a:ext cx="3078933" cy="1875429"/>
          </a:xfrm>
          <a:prstGeom prst="wedgeRoundRectCallout">
            <a:avLst>
              <a:gd name="adj1" fmla="val -41885"/>
              <a:gd name="adj2" fmla="val 102517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40E938C-7181-419B-A2C0-7A928B6B46CD}"/>
              </a:ext>
            </a:extLst>
          </p:cNvPr>
          <p:cNvSpPr txBox="1"/>
          <p:nvPr/>
        </p:nvSpPr>
        <p:spPr>
          <a:xfrm>
            <a:off x="1673355" y="218592"/>
            <a:ext cx="33221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u="sng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-phi </a:t>
            </a: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16DC576-B31B-433F-88F8-243FCB1A9B8A}"/>
              </a:ext>
            </a:extLst>
          </p:cNvPr>
          <p:cNvSpPr txBox="1"/>
          <p:nvPr/>
        </p:nvSpPr>
        <p:spPr>
          <a:xfrm>
            <a:off x="4024426" y="2175115"/>
            <a:ext cx="4572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eaLnBrk="1" hangingPunct="1">
              <a:buFontTx/>
              <a:buNone/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0" grpId="0"/>
      <p:bldP spid="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My Documents\My Pictures\My Scans\2012-02 (Feb)\scan0004.jpg">
            <a:extLst>
              <a:ext uri="{FF2B5EF4-FFF2-40B4-BE49-F238E27FC236}">
                <a16:creationId xmlns:a16="http://schemas.microsoft.com/office/drawing/2014/main" id="{DA6BCEBA-5051-48D9-92DD-01CB7AD2B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018" y="45949"/>
            <a:ext cx="4060307" cy="499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94A8C028-A8EC-4C45-8C39-48B40E140D4F}"/>
              </a:ext>
            </a:extLst>
          </p:cNvPr>
          <p:cNvSpPr/>
          <p:nvPr/>
        </p:nvSpPr>
        <p:spPr>
          <a:xfrm>
            <a:off x="69011" y="379563"/>
            <a:ext cx="3907766" cy="2958860"/>
          </a:xfrm>
          <a:prstGeom prst="cloudCallout">
            <a:avLst>
              <a:gd name="adj1" fmla="val 65011"/>
              <a:gd name="adj2" fmla="val 494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F8358B-7C38-4DD5-A5BC-6803D096A46A}"/>
              </a:ext>
            </a:extLst>
          </p:cNvPr>
          <p:cNvSpPr txBox="1"/>
          <p:nvPr/>
        </p:nvSpPr>
        <p:spPr>
          <a:xfrm>
            <a:off x="521898" y="878979"/>
            <a:ext cx="286397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ng­ười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11737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94;p57">
            <a:extLst>
              <a:ext uri="{FF2B5EF4-FFF2-40B4-BE49-F238E27FC236}">
                <a16:creationId xmlns:a16="http://schemas.microsoft.com/office/drawing/2014/main" id="{229A8070-E580-4077-9823-B4B5EA7100EC}"/>
              </a:ext>
            </a:extLst>
          </p:cNvPr>
          <p:cNvGrpSpPr/>
          <p:nvPr/>
        </p:nvGrpSpPr>
        <p:grpSpPr>
          <a:xfrm>
            <a:off x="6780620" y="838930"/>
            <a:ext cx="1963608" cy="4427013"/>
            <a:chOff x="7196608" y="1544125"/>
            <a:chExt cx="1725339" cy="3889828"/>
          </a:xfrm>
        </p:grpSpPr>
        <p:sp>
          <p:nvSpPr>
            <p:cNvPr id="3" name="Google Shape;1195;p57">
              <a:extLst>
                <a:ext uri="{FF2B5EF4-FFF2-40B4-BE49-F238E27FC236}">
                  <a16:creationId xmlns:a16="http://schemas.microsoft.com/office/drawing/2014/main" id="{66DA232A-F220-499B-AF24-F20B3A078ABC}"/>
                </a:ext>
              </a:extLst>
            </p:cNvPr>
            <p:cNvSpPr/>
            <p:nvPr/>
          </p:nvSpPr>
          <p:spPr>
            <a:xfrm>
              <a:off x="7196608" y="2730584"/>
              <a:ext cx="325152" cy="414585"/>
            </a:xfrm>
            <a:custGeom>
              <a:avLst/>
              <a:gdLst/>
              <a:ahLst/>
              <a:cxnLst/>
              <a:rect l="l" t="t" r="r" b="b"/>
              <a:pathLst>
                <a:path w="7835" h="9990" extrusionOk="0">
                  <a:moveTo>
                    <a:pt x="3244" y="1"/>
                  </a:moveTo>
                  <a:cubicBezTo>
                    <a:pt x="3000" y="1"/>
                    <a:pt x="3007" y="272"/>
                    <a:pt x="3427" y="744"/>
                  </a:cubicBezTo>
                  <a:cubicBezTo>
                    <a:pt x="4309" y="1929"/>
                    <a:pt x="4430" y="2325"/>
                    <a:pt x="4491" y="2628"/>
                  </a:cubicBezTo>
                  <a:cubicBezTo>
                    <a:pt x="4157" y="2385"/>
                    <a:pt x="3457" y="1382"/>
                    <a:pt x="2242" y="531"/>
                  </a:cubicBezTo>
                  <a:cubicBezTo>
                    <a:pt x="1717" y="181"/>
                    <a:pt x="1325" y="37"/>
                    <a:pt x="1105" y="37"/>
                  </a:cubicBezTo>
                  <a:cubicBezTo>
                    <a:pt x="791" y="37"/>
                    <a:pt x="829" y="332"/>
                    <a:pt x="1330" y="744"/>
                  </a:cubicBezTo>
                  <a:cubicBezTo>
                    <a:pt x="2041" y="1318"/>
                    <a:pt x="3465" y="3221"/>
                    <a:pt x="3390" y="3221"/>
                  </a:cubicBezTo>
                  <a:cubicBezTo>
                    <a:pt x="3381" y="3221"/>
                    <a:pt x="3354" y="3197"/>
                    <a:pt x="3305" y="3145"/>
                  </a:cubicBezTo>
                  <a:cubicBezTo>
                    <a:pt x="2913" y="2585"/>
                    <a:pt x="947" y="1199"/>
                    <a:pt x="426" y="1199"/>
                  </a:cubicBezTo>
                  <a:cubicBezTo>
                    <a:pt x="382" y="1199"/>
                    <a:pt x="348" y="1209"/>
                    <a:pt x="327" y="1230"/>
                  </a:cubicBezTo>
                  <a:cubicBezTo>
                    <a:pt x="114" y="1504"/>
                    <a:pt x="631" y="1960"/>
                    <a:pt x="1391" y="2659"/>
                  </a:cubicBezTo>
                  <a:cubicBezTo>
                    <a:pt x="2120" y="3328"/>
                    <a:pt x="2576" y="3844"/>
                    <a:pt x="2485" y="3875"/>
                  </a:cubicBezTo>
                  <a:cubicBezTo>
                    <a:pt x="2479" y="3878"/>
                    <a:pt x="2472" y="3879"/>
                    <a:pt x="2465" y="3879"/>
                  </a:cubicBezTo>
                  <a:cubicBezTo>
                    <a:pt x="2309" y="3879"/>
                    <a:pt x="1746" y="3306"/>
                    <a:pt x="935" y="2872"/>
                  </a:cubicBezTo>
                  <a:cubicBezTo>
                    <a:pt x="622" y="2715"/>
                    <a:pt x="400" y="2641"/>
                    <a:pt x="272" y="2641"/>
                  </a:cubicBezTo>
                  <a:cubicBezTo>
                    <a:pt x="1" y="2641"/>
                    <a:pt x="144" y="2973"/>
                    <a:pt x="722" y="3571"/>
                  </a:cubicBezTo>
                  <a:cubicBezTo>
                    <a:pt x="1512" y="4391"/>
                    <a:pt x="2667" y="5911"/>
                    <a:pt x="3184" y="7249"/>
                  </a:cubicBezTo>
                  <a:cubicBezTo>
                    <a:pt x="4002" y="9330"/>
                    <a:pt x="4533" y="9990"/>
                    <a:pt x="5232" y="9990"/>
                  </a:cubicBezTo>
                  <a:cubicBezTo>
                    <a:pt x="5442" y="9990"/>
                    <a:pt x="5667" y="9930"/>
                    <a:pt x="5920" y="9832"/>
                  </a:cubicBezTo>
                  <a:cubicBezTo>
                    <a:pt x="6923" y="9467"/>
                    <a:pt x="7439" y="8373"/>
                    <a:pt x="7682" y="6914"/>
                  </a:cubicBezTo>
                  <a:cubicBezTo>
                    <a:pt x="7834" y="5759"/>
                    <a:pt x="7591" y="4361"/>
                    <a:pt x="7470" y="3115"/>
                  </a:cubicBezTo>
                  <a:cubicBezTo>
                    <a:pt x="7424" y="2206"/>
                    <a:pt x="7107" y="1213"/>
                    <a:pt x="6874" y="1213"/>
                  </a:cubicBezTo>
                  <a:cubicBezTo>
                    <a:pt x="6795" y="1213"/>
                    <a:pt x="6725" y="1326"/>
                    <a:pt x="6679" y="1595"/>
                  </a:cubicBezTo>
                  <a:cubicBezTo>
                    <a:pt x="6497" y="2659"/>
                    <a:pt x="6679" y="3145"/>
                    <a:pt x="6375" y="3297"/>
                  </a:cubicBezTo>
                  <a:cubicBezTo>
                    <a:pt x="5950" y="3267"/>
                    <a:pt x="5251" y="1382"/>
                    <a:pt x="4126" y="470"/>
                  </a:cubicBezTo>
                  <a:cubicBezTo>
                    <a:pt x="3739" y="148"/>
                    <a:pt x="3423" y="1"/>
                    <a:pt x="3244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196;p57">
              <a:extLst>
                <a:ext uri="{FF2B5EF4-FFF2-40B4-BE49-F238E27FC236}">
                  <a16:creationId xmlns:a16="http://schemas.microsoft.com/office/drawing/2014/main" id="{8F73474F-D39B-467C-8451-10A659092B24}"/>
                </a:ext>
              </a:extLst>
            </p:cNvPr>
            <p:cNvSpPr/>
            <p:nvPr/>
          </p:nvSpPr>
          <p:spPr>
            <a:xfrm>
              <a:off x="7372862" y="2938045"/>
              <a:ext cx="72542" cy="67894"/>
            </a:xfrm>
            <a:custGeom>
              <a:avLst/>
              <a:gdLst/>
              <a:ahLst/>
              <a:cxnLst/>
              <a:rect l="l" t="t" r="r" b="b"/>
              <a:pathLst>
                <a:path w="1748" h="1636" extrusionOk="0">
                  <a:moveTo>
                    <a:pt x="92" y="0"/>
                  </a:moveTo>
                  <a:cubicBezTo>
                    <a:pt x="31" y="0"/>
                    <a:pt x="1" y="61"/>
                    <a:pt x="31" y="122"/>
                  </a:cubicBezTo>
                  <a:cubicBezTo>
                    <a:pt x="92" y="152"/>
                    <a:pt x="92" y="213"/>
                    <a:pt x="122" y="244"/>
                  </a:cubicBezTo>
                  <a:cubicBezTo>
                    <a:pt x="153" y="274"/>
                    <a:pt x="153" y="304"/>
                    <a:pt x="183" y="365"/>
                  </a:cubicBezTo>
                  <a:cubicBezTo>
                    <a:pt x="244" y="395"/>
                    <a:pt x="305" y="456"/>
                    <a:pt x="396" y="517"/>
                  </a:cubicBezTo>
                  <a:cubicBezTo>
                    <a:pt x="517" y="608"/>
                    <a:pt x="700" y="730"/>
                    <a:pt x="791" y="851"/>
                  </a:cubicBezTo>
                  <a:lnTo>
                    <a:pt x="1186" y="1216"/>
                  </a:lnTo>
                  <a:cubicBezTo>
                    <a:pt x="1308" y="1338"/>
                    <a:pt x="1399" y="1490"/>
                    <a:pt x="1551" y="1611"/>
                  </a:cubicBezTo>
                  <a:cubicBezTo>
                    <a:pt x="1575" y="1628"/>
                    <a:pt x="1602" y="1635"/>
                    <a:pt x="1627" y="1635"/>
                  </a:cubicBezTo>
                  <a:cubicBezTo>
                    <a:pt x="1694" y="1635"/>
                    <a:pt x="1747" y="1579"/>
                    <a:pt x="1703" y="1490"/>
                  </a:cubicBezTo>
                  <a:cubicBezTo>
                    <a:pt x="1642" y="1307"/>
                    <a:pt x="1490" y="1186"/>
                    <a:pt x="1369" y="1034"/>
                  </a:cubicBezTo>
                  <a:cubicBezTo>
                    <a:pt x="1247" y="912"/>
                    <a:pt x="1156" y="760"/>
                    <a:pt x="1004" y="669"/>
                  </a:cubicBezTo>
                  <a:cubicBezTo>
                    <a:pt x="882" y="517"/>
                    <a:pt x="730" y="395"/>
                    <a:pt x="578" y="274"/>
                  </a:cubicBezTo>
                  <a:cubicBezTo>
                    <a:pt x="487" y="244"/>
                    <a:pt x="426" y="152"/>
                    <a:pt x="335" y="122"/>
                  </a:cubicBezTo>
                  <a:cubicBezTo>
                    <a:pt x="274" y="92"/>
                    <a:pt x="244" y="92"/>
                    <a:pt x="183" y="61"/>
                  </a:cubicBezTo>
                  <a:cubicBezTo>
                    <a:pt x="153" y="0"/>
                    <a:pt x="122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197;p57">
              <a:extLst>
                <a:ext uri="{FF2B5EF4-FFF2-40B4-BE49-F238E27FC236}">
                  <a16:creationId xmlns:a16="http://schemas.microsoft.com/office/drawing/2014/main" id="{B1EE6C7B-DEBE-4790-BA50-C22355E47A2A}"/>
                </a:ext>
              </a:extLst>
            </p:cNvPr>
            <p:cNvSpPr/>
            <p:nvPr/>
          </p:nvSpPr>
          <p:spPr>
            <a:xfrm>
              <a:off x="7360246" y="2871976"/>
              <a:ext cx="729155" cy="965539"/>
            </a:xfrm>
            <a:custGeom>
              <a:avLst/>
              <a:gdLst/>
              <a:ahLst/>
              <a:cxnLst/>
              <a:rect l="l" t="t" r="r" b="b"/>
              <a:pathLst>
                <a:path w="17570" h="23266" extrusionOk="0">
                  <a:moveTo>
                    <a:pt x="14636" y="1"/>
                  </a:moveTo>
                  <a:cubicBezTo>
                    <a:pt x="13031" y="1"/>
                    <a:pt x="11684" y="2443"/>
                    <a:pt x="10670" y="4419"/>
                  </a:cubicBezTo>
                  <a:cubicBezTo>
                    <a:pt x="9059" y="7702"/>
                    <a:pt x="8238" y="14450"/>
                    <a:pt x="7326" y="15210"/>
                  </a:cubicBezTo>
                  <a:cubicBezTo>
                    <a:pt x="7306" y="15228"/>
                    <a:pt x="7284" y="15237"/>
                    <a:pt x="7260" y="15237"/>
                  </a:cubicBezTo>
                  <a:cubicBezTo>
                    <a:pt x="6477" y="15237"/>
                    <a:pt x="4026" y="5263"/>
                    <a:pt x="3466" y="4024"/>
                  </a:cubicBezTo>
                  <a:cubicBezTo>
                    <a:pt x="1764" y="5027"/>
                    <a:pt x="882" y="4905"/>
                    <a:pt x="1" y="5027"/>
                  </a:cubicBezTo>
                  <a:cubicBezTo>
                    <a:pt x="305" y="7124"/>
                    <a:pt x="4256" y="23173"/>
                    <a:pt x="7265" y="23264"/>
                  </a:cubicBezTo>
                  <a:cubicBezTo>
                    <a:pt x="7285" y="23265"/>
                    <a:pt x="7305" y="23265"/>
                    <a:pt x="7325" y="23265"/>
                  </a:cubicBezTo>
                  <a:cubicBezTo>
                    <a:pt x="11584" y="23265"/>
                    <a:pt x="15052" y="10363"/>
                    <a:pt x="16141" y="7337"/>
                  </a:cubicBezTo>
                  <a:cubicBezTo>
                    <a:pt x="17570" y="3507"/>
                    <a:pt x="17387" y="1288"/>
                    <a:pt x="15472" y="225"/>
                  </a:cubicBezTo>
                  <a:cubicBezTo>
                    <a:pt x="15186" y="71"/>
                    <a:pt x="14907" y="1"/>
                    <a:pt x="14636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198;p57">
              <a:extLst>
                <a:ext uri="{FF2B5EF4-FFF2-40B4-BE49-F238E27FC236}">
                  <a16:creationId xmlns:a16="http://schemas.microsoft.com/office/drawing/2014/main" id="{EE26B69D-3D53-4146-B667-0BE1BF37F9C9}"/>
                </a:ext>
              </a:extLst>
            </p:cNvPr>
            <p:cNvSpPr/>
            <p:nvPr/>
          </p:nvSpPr>
          <p:spPr>
            <a:xfrm>
              <a:off x="7679388" y="2809352"/>
              <a:ext cx="425168" cy="679977"/>
            </a:xfrm>
            <a:custGeom>
              <a:avLst/>
              <a:gdLst/>
              <a:ahLst/>
              <a:cxnLst/>
              <a:rect l="l" t="t" r="r" b="b"/>
              <a:pathLst>
                <a:path w="10245" h="16385" extrusionOk="0">
                  <a:moveTo>
                    <a:pt x="7752" y="1"/>
                  </a:moveTo>
                  <a:cubicBezTo>
                    <a:pt x="7022" y="1"/>
                    <a:pt x="4104" y="1946"/>
                    <a:pt x="2433" y="6141"/>
                  </a:cubicBezTo>
                  <a:cubicBezTo>
                    <a:pt x="761" y="10366"/>
                    <a:pt x="1" y="13253"/>
                    <a:pt x="1" y="13253"/>
                  </a:cubicBezTo>
                  <a:cubicBezTo>
                    <a:pt x="1" y="13253"/>
                    <a:pt x="2007" y="15837"/>
                    <a:pt x="6779" y="16384"/>
                  </a:cubicBezTo>
                  <a:cubicBezTo>
                    <a:pt x="6779" y="16384"/>
                    <a:pt x="8968" y="10700"/>
                    <a:pt x="9302" y="7509"/>
                  </a:cubicBezTo>
                  <a:lnTo>
                    <a:pt x="9606" y="4317"/>
                  </a:lnTo>
                  <a:cubicBezTo>
                    <a:pt x="9606" y="4317"/>
                    <a:pt x="10244" y="1"/>
                    <a:pt x="7752" y="1"/>
                  </a:cubicBezTo>
                  <a:close/>
                </a:path>
              </a:pathLst>
            </a:custGeom>
            <a:solidFill>
              <a:srgbClr val="004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99;p57">
              <a:extLst>
                <a:ext uri="{FF2B5EF4-FFF2-40B4-BE49-F238E27FC236}">
                  <a16:creationId xmlns:a16="http://schemas.microsoft.com/office/drawing/2014/main" id="{1207CAE9-2D9D-488A-8D42-9E8C81F000DA}"/>
                </a:ext>
              </a:extLst>
            </p:cNvPr>
            <p:cNvSpPr/>
            <p:nvPr/>
          </p:nvSpPr>
          <p:spPr>
            <a:xfrm>
              <a:off x="7791440" y="4070802"/>
              <a:ext cx="929310" cy="1363150"/>
            </a:xfrm>
            <a:custGeom>
              <a:avLst/>
              <a:gdLst/>
              <a:ahLst/>
              <a:cxnLst/>
              <a:rect l="l" t="t" r="r" b="b"/>
              <a:pathLst>
                <a:path w="22393" h="32847" extrusionOk="0">
                  <a:moveTo>
                    <a:pt x="22134" y="1"/>
                  </a:moveTo>
                  <a:lnTo>
                    <a:pt x="2073" y="61"/>
                  </a:lnTo>
                  <a:cubicBezTo>
                    <a:pt x="2073" y="456"/>
                    <a:pt x="97" y="22098"/>
                    <a:pt x="37" y="30001"/>
                  </a:cubicBezTo>
                  <a:cubicBezTo>
                    <a:pt x="0" y="31597"/>
                    <a:pt x="2614" y="32846"/>
                    <a:pt x="4858" y="32846"/>
                  </a:cubicBezTo>
                  <a:cubicBezTo>
                    <a:pt x="6376" y="32846"/>
                    <a:pt x="7725" y="32275"/>
                    <a:pt x="7970" y="30852"/>
                  </a:cubicBezTo>
                  <a:cubicBezTo>
                    <a:pt x="8487" y="27873"/>
                    <a:pt x="9277" y="16141"/>
                    <a:pt x="10006" y="12007"/>
                  </a:cubicBezTo>
                  <a:cubicBezTo>
                    <a:pt x="10131" y="11369"/>
                    <a:pt x="10470" y="11034"/>
                    <a:pt x="10772" y="11034"/>
                  </a:cubicBezTo>
                  <a:cubicBezTo>
                    <a:pt x="11060" y="11034"/>
                    <a:pt x="11313" y="11338"/>
                    <a:pt x="11313" y="11976"/>
                  </a:cubicBezTo>
                  <a:cubicBezTo>
                    <a:pt x="11374" y="15867"/>
                    <a:pt x="12560" y="27387"/>
                    <a:pt x="12590" y="30001"/>
                  </a:cubicBezTo>
                  <a:cubicBezTo>
                    <a:pt x="12635" y="31332"/>
                    <a:pt x="15081" y="32083"/>
                    <a:pt x="17508" y="32083"/>
                  </a:cubicBezTo>
                  <a:cubicBezTo>
                    <a:pt x="19960" y="32083"/>
                    <a:pt x="22393" y="31317"/>
                    <a:pt x="22317" y="29606"/>
                  </a:cubicBezTo>
                  <a:cubicBezTo>
                    <a:pt x="21952" y="22220"/>
                    <a:pt x="22134" y="1"/>
                    <a:pt x="22134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00;p57">
              <a:extLst>
                <a:ext uri="{FF2B5EF4-FFF2-40B4-BE49-F238E27FC236}">
                  <a16:creationId xmlns:a16="http://schemas.microsoft.com/office/drawing/2014/main" id="{6D4E6688-DA1E-4DE0-ACFD-A835F77B00FD}"/>
                </a:ext>
              </a:extLst>
            </p:cNvPr>
            <p:cNvSpPr/>
            <p:nvPr/>
          </p:nvSpPr>
          <p:spPr>
            <a:xfrm>
              <a:off x="7795465" y="2759219"/>
              <a:ext cx="1019282" cy="1539152"/>
            </a:xfrm>
            <a:custGeom>
              <a:avLst/>
              <a:gdLst/>
              <a:ahLst/>
              <a:cxnLst/>
              <a:rect l="l" t="t" r="r" b="b"/>
              <a:pathLst>
                <a:path w="24561" h="37088" extrusionOk="0">
                  <a:moveTo>
                    <a:pt x="11983" y="1"/>
                  </a:moveTo>
                  <a:cubicBezTo>
                    <a:pt x="8357" y="1"/>
                    <a:pt x="4644" y="653"/>
                    <a:pt x="3222" y="2182"/>
                  </a:cubicBezTo>
                  <a:cubicBezTo>
                    <a:pt x="426" y="5221"/>
                    <a:pt x="2979" y="13732"/>
                    <a:pt x="2827" y="20237"/>
                  </a:cubicBezTo>
                  <a:cubicBezTo>
                    <a:pt x="2675" y="26741"/>
                    <a:pt x="0" y="35130"/>
                    <a:pt x="1459" y="35617"/>
                  </a:cubicBezTo>
                  <a:cubicBezTo>
                    <a:pt x="2536" y="36006"/>
                    <a:pt x="7692" y="37087"/>
                    <a:pt x="12965" y="37087"/>
                  </a:cubicBezTo>
                  <a:cubicBezTo>
                    <a:pt x="14685" y="37087"/>
                    <a:pt x="16417" y="36972"/>
                    <a:pt x="18025" y="36681"/>
                  </a:cubicBezTo>
                  <a:cubicBezTo>
                    <a:pt x="24560" y="35495"/>
                    <a:pt x="23405" y="34127"/>
                    <a:pt x="23405" y="32729"/>
                  </a:cubicBezTo>
                  <a:cubicBezTo>
                    <a:pt x="23405" y="31301"/>
                    <a:pt x="23648" y="4978"/>
                    <a:pt x="20183" y="1695"/>
                  </a:cubicBezTo>
                  <a:cubicBezTo>
                    <a:pt x="19065" y="638"/>
                    <a:pt x="15566" y="1"/>
                    <a:pt x="11983" y="1"/>
                  </a:cubicBezTo>
                  <a:close/>
                </a:path>
              </a:pathLst>
            </a:custGeom>
            <a:solidFill>
              <a:srgbClr val="49D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01;p57">
              <a:extLst>
                <a:ext uri="{FF2B5EF4-FFF2-40B4-BE49-F238E27FC236}">
                  <a16:creationId xmlns:a16="http://schemas.microsoft.com/office/drawing/2014/main" id="{B4012BE2-5A01-4F8C-B80A-C5D55EBE4DF5}"/>
                </a:ext>
              </a:extLst>
            </p:cNvPr>
            <p:cNvSpPr/>
            <p:nvPr/>
          </p:nvSpPr>
          <p:spPr>
            <a:xfrm>
              <a:off x="8046504" y="2770715"/>
              <a:ext cx="338474" cy="132178"/>
            </a:xfrm>
            <a:custGeom>
              <a:avLst/>
              <a:gdLst/>
              <a:ahLst/>
              <a:cxnLst/>
              <a:rect l="l" t="t" r="r" b="b"/>
              <a:pathLst>
                <a:path w="8156" h="3185" extrusionOk="0">
                  <a:moveTo>
                    <a:pt x="5622" y="1"/>
                  </a:moveTo>
                  <a:cubicBezTo>
                    <a:pt x="4074" y="1"/>
                    <a:pt x="2184" y="759"/>
                    <a:pt x="1793" y="1084"/>
                  </a:cubicBezTo>
                  <a:cubicBezTo>
                    <a:pt x="1246" y="1510"/>
                    <a:pt x="0" y="3060"/>
                    <a:pt x="3009" y="3181"/>
                  </a:cubicBezTo>
                  <a:cubicBezTo>
                    <a:pt x="3073" y="3183"/>
                    <a:pt x="3137" y="3184"/>
                    <a:pt x="3200" y="3184"/>
                  </a:cubicBezTo>
                  <a:cubicBezTo>
                    <a:pt x="6081" y="3184"/>
                    <a:pt x="8156" y="1189"/>
                    <a:pt x="7204" y="446"/>
                  </a:cubicBezTo>
                  <a:cubicBezTo>
                    <a:pt x="6812" y="123"/>
                    <a:pt x="6244" y="1"/>
                    <a:pt x="5622" y="1"/>
                  </a:cubicBezTo>
                  <a:close/>
                </a:path>
              </a:pathLst>
            </a:custGeom>
            <a:solidFill>
              <a:srgbClr val="658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02;p57">
              <a:extLst>
                <a:ext uri="{FF2B5EF4-FFF2-40B4-BE49-F238E27FC236}">
                  <a16:creationId xmlns:a16="http://schemas.microsoft.com/office/drawing/2014/main" id="{5DF495E9-B69F-4B16-90FC-3135D362324D}"/>
                </a:ext>
              </a:extLst>
            </p:cNvPr>
            <p:cNvSpPr/>
            <p:nvPr/>
          </p:nvSpPr>
          <p:spPr>
            <a:xfrm>
              <a:off x="7714705" y="1749760"/>
              <a:ext cx="224598" cy="389810"/>
            </a:xfrm>
            <a:custGeom>
              <a:avLst/>
              <a:gdLst/>
              <a:ahLst/>
              <a:cxnLst/>
              <a:rect l="l" t="t" r="r" b="b"/>
              <a:pathLst>
                <a:path w="5412" h="9393" extrusionOk="0">
                  <a:moveTo>
                    <a:pt x="3922" y="1"/>
                  </a:moveTo>
                  <a:cubicBezTo>
                    <a:pt x="3922" y="1"/>
                    <a:pt x="1521" y="1156"/>
                    <a:pt x="761" y="4590"/>
                  </a:cubicBezTo>
                  <a:cubicBezTo>
                    <a:pt x="1" y="7964"/>
                    <a:pt x="2037" y="9393"/>
                    <a:pt x="2037" y="9393"/>
                  </a:cubicBezTo>
                  <a:cubicBezTo>
                    <a:pt x="2037" y="9393"/>
                    <a:pt x="3193" y="6293"/>
                    <a:pt x="4317" y="3192"/>
                  </a:cubicBezTo>
                  <a:cubicBezTo>
                    <a:pt x="5411" y="61"/>
                    <a:pt x="3922" y="1"/>
                    <a:pt x="3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03;p57">
              <a:extLst>
                <a:ext uri="{FF2B5EF4-FFF2-40B4-BE49-F238E27FC236}">
                  <a16:creationId xmlns:a16="http://schemas.microsoft.com/office/drawing/2014/main" id="{6DDD7BD2-960A-40EF-BDB3-7397A5D62076}"/>
                </a:ext>
              </a:extLst>
            </p:cNvPr>
            <p:cNvSpPr/>
            <p:nvPr/>
          </p:nvSpPr>
          <p:spPr>
            <a:xfrm>
              <a:off x="8099459" y="2606289"/>
              <a:ext cx="208164" cy="269252"/>
            </a:xfrm>
            <a:custGeom>
              <a:avLst/>
              <a:gdLst/>
              <a:ahLst/>
              <a:cxnLst/>
              <a:rect l="l" t="t" r="r" b="b"/>
              <a:pathLst>
                <a:path w="5016" h="6488" extrusionOk="0">
                  <a:moveTo>
                    <a:pt x="4317" y="0"/>
                  </a:moveTo>
                  <a:lnTo>
                    <a:pt x="1" y="608"/>
                  </a:lnTo>
                  <a:lnTo>
                    <a:pt x="426" y="3709"/>
                  </a:lnTo>
                  <a:lnTo>
                    <a:pt x="730" y="5836"/>
                  </a:lnTo>
                  <a:cubicBezTo>
                    <a:pt x="730" y="5836"/>
                    <a:pt x="643" y="6487"/>
                    <a:pt x="1717" y="6487"/>
                  </a:cubicBezTo>
                  <a:cubicBezTo>
                    <a:pt x="1914" y="6487"/>
                    <a:pt x="2150" y="6466"/>
                    <a:pt x="2432" y="6414"/>
                  </a:cubicBezTo>
                  <a:cubicBezTo>
                    <a:pt x="3739" y="6171"/>
                    <a:pt x="4499" y="5684"/>
                    <a:pt x="4834" y="5411"/>
                  </a:cubicBezTo>
                  <a:cubicBezTo>
                    <a:pt x="4986" y="5350"/>
                    <a:pt x="5016" y="5198"/>
                    <a:pt x="5016" y="4985"/>
                  </a:cubicBezTo>
                  <a:lnTo>
                    <a:pt x="4682" y="2614"/>
                  </a:lnTo>
                  <a:lnTo>
                    <a:pt x="4317" y="0"/>
                  </a:ln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04;p57">
              <a:extLst>
                <a:ext uri="{FF2B5EF4-FFF2-40B4-BE49-F238E27FC236}">
                  <a16:creationId xmlns:a16="http://schemas.microsoft.com/office/drawing/2014/main" id="{B9862C8E-D16D-487C-9129-AADE31E999C7}"/>
                </a:ext>
              </a:extLst>
            </p:cNvPr>
            <p:cNvSpPr/>
            <p:nvPr/>
          </p:nvSpPr>
          <p:spPr>
            <a:xfrm>
              <a:off x="8101991" y="2606289"/>
              <a:ext cx="191771" cy="153924"/>
            </a:xfrm>
            <a:custGeom>
              <a:avLst/>
              <a:gdLst/>
              <a:ahLst/>
              <a:cxnLst/>
              <a:rect l="l" t="t" r="r" b="b"/>
              <a:pathLst>
                <a:path w="4621" h="3709" extrusionOk="0">
                  <a:moveTo>
                    <a:pt x="4286" y="0"/>
                  </a:moveTo>
                  <a:lnTo>
                    <a:pt x="0" y="608"/>
                  </a:lnTo>
                  <a:lnTo>
                    <a:pt x="396" y="3709"/>
                  </a:lnTo>
                  <a:cubicBezTo>
                    <a:pt x="760" y="3709"/>
                    <a:pt x="1034" y="3678"/>
                    <a:pt x="1368" y="3648"/>
                  </a:cubicBezTo>
                  <a:cubicBezTo>
                    <a:pt x="1976" y="3557"/>
                    <a:pt x="2614" y="3405"/>
                    <a:pt x="3222" y="3222"/>
                  </a:cubicBezTo>
                  <a:cubicBezTo>
                    <a:pt x="3709" y="3070"/>
                    <a:pt x="4165" y="2888"/>
                    <a:pt x="4621" y="2645"/>
                  </a:cubicBezTo>
                  <a:lnTo>
                    <a:pt x="42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05;p57">
              <a:extLst>
                <a:ext uri="{FF2B5EF4-FFF2-40B4-BE49-F238E27FC236}">
                  <a16:creationId xmlns:a16="http://schemas.microsoft.com/office/drawing/2014/main" id="{7A657413-A455-45E2-8FD8-19DDB87F2BF5}"/>
                </a:ext>
              </a:extLst>
            </p:cNvPr>
            <p:cNvSpPr/>
            <p:nvPr/>
          </p:nvSpPr>
          <p:spPr>
            <a:xfrm>
              <a:off x="7733712" y="1687966"/>
              <a:ext cx="913249" cy="1023847"/>
            </a:xfrm>
            <a:custGeom>
              <a:avLst/>
              <a:gdLst/>
              <a:ahLst/>
              <a:cxnLst/>
              <a:rect l="l" t="t" r="r" b="b"/>
              <a:pathLst>
                <a:path w="22006" h="24671" extrusionOk="0">
                  <a:moveTo>
                    <a:pt x="11565" y="0"/>
                  </a:moveTo>
                  <a:cubicBezTo>
                    <a:pt x="4053" y="0"/>
                    <a:pt x="1213" y="4558"/>
                    <a:pt x="576" y="13070"/>
                  </a:cubicBezTo>
                  <a:cubicBezTo>
                    <a:pt x="0" y="19294"/>
                    <a:pt x="2182" y="24670"/>
                    <a:pt x="9064" y="24670"/>
                  </a:cubicBezTo>
                  <a:cubicBezTo>
                    <a:pt x="9442" y="24670"/>
                    <a:pt x="9835" y="24654"/>
                    <a:pt x="10242" y="24621"/>
                  </a:cubicBezTo>
                  <a:cubicBezTo>
                    <a:pt x="18024" y="23952"/>
                    <a:pt x="19726" y="17964"/>
                    <a:pt x="20881" y="11885"/>
                  </a:cubicBezTo>
                  <a:cubicBezTo>
                    <a:pt x="22005" y="5806"/>
                    <a:pt x="18145" y="31"/>
                    <a:pt x="11640" y="0"/>
                  </a:cubicBezTo>
                  <a:cubicBezTo>
                    <a:pt x="11615" y="0"/>
                    <a:pt x="11590" y="0"/>
                    <a:pt x="11565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06;p57">
              <a:extLst>
                <a:ext uri="{FF2B5EF4-FFF2-40B4-BE49-F238E27FC236}">
                  <a16:creationId xmlns:a16="http://schemas.microsoft.com/office/drawing/2014/main" id="{5F448034-6172-43FE-887F-9DCF82B907F0}"/>
                </a:ext>
              </a:extLst>
            </p:cNvPr>
            <p:cNvSpPr/>
            <p:nvPr/>
          </p:nvSpPr>
          <p:spPr>
            <a:xfrm>
              <a:off x="7707152" y="2224028"/>
              <a:ext cx="843944" cy="499992"/>
            </a:xfrm>
            <a:custGeom>
              <a:avLst/>
              <a:gdLst/>
              <a:ahLst/>
              <a:cxnLst/>
              <a:rect l="l" t="t" r="r" b="b"/>
              <a:pathLst>
                <a:path w="20336" h="12048" extrusionOk="0">
                  <a:moveTo>
                    <a:pt x="18751" y="0"/>
                  </a:moveTo>
                  <a:cubicBezTo>
                    <a:pt x="18380" y="0"/>
                    <a:pt x="18036" y="198"/>
                    <a:pt x="17964" y="640"/>
                  </a:cubicBezTo>
                  <a:cubicBezTo>
                    <a:pt x="17964" y="640"/>
                    <a:pt x="17721" y="3679"/>
                    <a:pt x="15198" y="5047"/>
                  </a:cubicBezTo>
                  <a:cubicBezTo>
                    <a:pt x="14569" y="5388"/>
                    <a:pt x="13949" y="5516"/>
                    <a:pt x="13319" y="5516"/>
                  </a:cubicBezTo>
                  <a:cubicBezTo>
                    <a:pt x="11463" y="5516"/>
                    <a:pt x="9524" y="4407"/>
                    <a:pt x="7019" y="4407"/>
                  </a:cubicBezTo>
                  <a:cubicBezTo>
                    <a:pt x="6970" y="4407"/>
                    <a:pt x="6920" y="4408"/>
                    <a:pt x="6870" y="4409"/>
                  </a:cubicBezTo>
                  <a:cubicBezTo>
                    <a:pt x="4531" y="4431"/>
                    <a:pt x="3743" y="4927"/>
                    <a:pt x="3202" y="4927"/>
                  </a:cubicBezTo>
                  <a:cubicBezTo>
                    <a:pt x="3004" y="4927"/>
                    <a:pt x="2840" y="4861"/>
                    <a:pt x="2645" y="4682"/>
                  </a:cubicBezTo>
                  <a:cubicBezTo>
                    <a:pt x="2099" y="4136"/>
                    <a:pt x="1998" y="3646"/>
                    <a:pt x="1676" y="3646"/>
                  </a:cubicBezTo>
                  <a:cubicBezTo>
                    <a:pt x="1585" y="3646"/>
                    <a:pt x="1478" y="3684"/>
                    <a:pt x="1338" y="3770"/>
                  </a:cubicBezTo>
                  <a:cubicBezTo>
                    <a:pt x="669" y="4105"/>
                    <a:pt x="1" y="6020"/>
                    <a:pt x="943" y="8755"/>
                  </a:cubicBezTo>
                  <a:cubicBezTo>
                    <a:pt x="1755" y="11112"/>
                    <a:pt x="4529" y="12048"/>
                    <a:pt x="8237" y="12048"/>
                  </a:cubicBezTo>
                  <a:cubicBezTo>
                    <a:pt x="8833" y="12048"/>
                    <a:pt x="9452" y="12024"/>
                    <a:pt x="10092" y="11977"/>
                  </a:cubicBezTo>
                  <a:cubicBezTo>
                    <a:pt x="14743" y="11643"/>
                    <a:pt x="18208" y="9454"/>
                    <a:pt x="19180" y="7236"/>
                  </a:cubicBezTo>
                  <a:cubicBezTo>
                    <a:pt x="20335" y="4561"/>
                    <a:pt x="18694" y="5047"/>
                    <a:pt x="19758" y="1248"/>
                  </a:cubicBezTo>
                  <a:cubicBezTo>
                    <a:pt x="19961" y="473"/>
                    <a:pt x="19324" y="0"/>
                    <a:pt x="18751" y="0"/>
                  </a:cubicBezTo>
                  <a:close/>
                </a:path>
              </a:pathLst>
            </a:custGeom>
            <a:solidFill>
              <a:srgbClr val="D68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07;p57">
              <a:extLst>
                <a:ext uri="{FF2B5EF4-FFF2-40B4-BE49-F238E27FC236}">
                  <a16:creationId xmlns:a16="http://schemas.microsoft.com/office/drawing/2014/main" id="{040A3A08-3DB4-4E0F-9459-9369391A3B3D}"/>
                </a:ext>
              </a:extLst>
            </p:cNvPr>
            <p:cNvSpPr/>
            <p:nvPr/>
          </p:nvSpPr>
          <p:spPr>
            <a:xfrm>
              <a:off x="7753342" y="1544125"/>
              <a:ext cx="993261" cy="735504"/>
            </a:xfrm>
            <a:custGeom>
              <a:avLst/>
              <a:gdLst/>
              <a:ahLst/>
              <a:cxnLst/>
              <a:rect l="l" t="t" r="r" b="b"/>
              <a:pathLst>
                <a:path w="23934" h="17723" extrusionOk="0">
                  <a:moveTo>
                    <a:pt x="4209" y="0"/>
                  </a:moveTo>
                  <a:cubicBezTo>
                    <a:pt x="3061" y="0"/>
                    <a:pt x="0" y="5335"/>
                    <a:pt x="2170" y="7114"/>
                  </a:cubicBezTo>
                  <a:cubicBezTo>
                    <a:pt x="2882" y="7695"/>
                    <a:pt x="3652" y="7890"/>
                    <a:pt x="4366" y="7890"/>
                  </a:cubicBezTo>
                  <a:cubicBezTo>
                    <a:pt x="5818" y="7890"/>
                    <a:pt x="7034" y="7083"/>
                    <a:pt x="7034" y="7083"/>
                  </a:cubicBezTo>
                  <a:cubicBezTo>
                    <a:pt x="7034" y="7083"/>
                    <a:pt x="7824" y="8482"/>
                    <a:pt x="10012" y="9090"/>
                  </a:cubicBezTo>
                  <a:cubicBezTo>
                    <a:pt x="10506" y="9225"/>
                    <a:pt x="10988" y="9277"/>
                    <a:pt x="11440" y="9277"/>
                  </a:cubicBezTo>
                  <a:cubicBezTo>
                    <a:pt x="13024" y="9277"/>
                    <a:pt x="14237" y="8634"/>
                    <a:pt x="14237" y="8634"/>
                  </a:cubicBezTo>
                  <a:lnTo>
                    <a:pt x="14237" y="8634"/>
                  </a:lnTo>
                  <a:cubicBezTo>
                    <a:pt x="14237" y="8634"/>
                    <a:pt x="13508" y="10518"/>
                    <a:pt x="14602" y="12707"/>
                  </a:cubicBezTo>
                  <a:cubicBezTo>
                    <a:pt x="15727" y="14865"/>
                    <a:pt x="16943" y="15564"/>
                    <a:pt x="16943" y="15564"/>
                  </a:cubicBezTo>
                  <a:cubicBezTo>
                    <a:pt x="16943" y="15564"/>
                    <a:pt x="16213" y="16719"/>
                    <a:pt x="17247" y="17418"/>
                  </a:cubicBezTo>
                  <a:cubicBezTo>
                    <a:pt x="17542" y="17617"/>
                    <a:pt x="17998" y="17723"/>
                    <a:pt x="18524" y="17723"/>
                  </a:cubicBezTo>
                  <a:cubicBezTo>
                    <a:pt x="20002" y="17723"/>
                    <a:pt x="22028" y="16892"/>
                    <a:pt x="22566" y="14986"/>
                  </a:cubicBezTo>
                  <a:cubicBezTo>
                    <a:pt x="23295" y="12403"/>
                    <a:pt x="23934" y="6506"/>
                    <a:pt x="19131" y="4348"/>
                  </a:cubicBezTo>
                  <a:cubicBezTo>
                    <a:pt x="16778" y="3269"/>
                    <a:pt x="13611" y="2995"/>
                    <a:pt x="11006" y="2995"/>
                  </a:cubicBezTo>
                  <a:cubicBezTo>
                    <a:pt x="8328" y="2995"/>
                    <a:pt x="6243" y="3284"/>
                    <a:pt x="6243" y="3284"/>
                  </a:cubicBezTo>
                  <a:cubicBezTo>
                    <a:pt x="6243" y="3284"/>
                    <a:pt x="7885" y="1126"/>
                    <a:pt x="6942" y="700"/>
                  </a:cubicBezTo>
                  <a:cubicBezTo>
                    <a:pt x="6851" y="659"/>
                    <a:pt x="6754" y="640"/>
                    <a:pt x="6652" y="640"/>
                  </a:cubicBezTo>
                  <a:cubicBezTo>
                    <a:pt x="5713" y="640"/>
                    <a:pt x="4450" y="2250"/>
                    <a:pt x="4450" y="2250"/>
                  </a:cubicBezTo>
                  <a:cubicBezTo>
                    <a:pt x="4450" y="2250"/>
                    <a:pt x="5362" y="92"/>
                    <a:pt x="4237" y="1"/>
                  </a:cubicBezTo>
                  <a:cubicBezTo>
                    <a:pt x="4228" y="0"/>
                    <a:pt x="4218" y="0"/>
                    <a:pt x="4209" y="0"/>
                  </a:cubicBezTo>
                  <a:close/>
                </a:path>
              </a:pathLst>
            </a:custGeom>
            <a:solidFill>
              <a:srgbClr val="D68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08;p57">
              <a:extLst>
                <a:ext uri="{FF2B5EF4-FFF2-40B4-BE49-F238E27FC236}">
                  <a16:creationId xmlns:a16="http://schemas.microsoft.com/office/drawing/2014/main" id="{03DF8010-A4D5-4466-85D1-1964C685D174}"/>
                </a:ext>
              </a:extLst>
            </p:cNvPr>
            <p:cNvSpPr/>
            <p:nvPr/>
          </p:nvSpPr>
          <p:spPr>
            <a:xfrm>
              <a:off x="8505669" y="2196430"/>
              <a:ext cx="224557" cy="247631"/>
            </a:xfrm>
            <a:custGeom>
              <a:avLst/>
              <a:gdLst/>
              <a:ahLst/>
              <a:cxnLst/>
              <a:rect l="l" t="t" r="r" b="b"/>
              <a:pathLst>
                <a:path w="5411" h="5967" extrusionOk="0">
                  <a:moveTo>
                    <a:pt x="3050" y="1"/>
                  </a:moveTo>
                  <a:cubicBezTo>
                    <a:pt x="2128" y="1"/>
                    <a:pt x="1103" y="613"/>
                    <a:pt x="578" y="1609"/>
                  </a:cubicBezTo>
                  <a:cubicBezTo>
                    <a:pt x="0" y="2885"/>
                    <a:pt x="0" y="4314"/>
                    <a:pt x="213" y="5074"/>
                  </a:cubicBezTo>
                  <a:cubicBezTo>
                    <a:pt x="397" y="5626"/>
                    <a:pt x="1028" y="5967"/>
                    <a:pt x="1773" y="5967"/>
                  </a:cubicBezTo>
                  <a:cubicBezTo>
                    <a:pt x="2258" y="5967"/>
                    <a:pt x="2792" y="5823"/>
                    <a:pt x="3283" y="5499"/>
                  </a:cubicBezTo>
                  <a:cubicBezTo>
                    <a:pt x="4499" y="4648"/>
                    <a:pt x="5411" y="2156"/>
                    <a:pt x="4499" y="758"/>
                  </a:cubicBezTo>
                  <a:cubicBezTo>
                    <a:pt x="4150" y="235"/>
                    <a:pt x="3620" y="1"/>
                    <a:pt x="3050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09;p57">
              <a:extLst>
                <a:ext uri="{FF2B5EF4-FFF2-40B4-BE49-F238E27FC236}">
                  <a16:creationId xmlns:a16="http://schemas.microsoft.com/office/drawing/2014/main" id="{F28C58F4-E29B-4956-8479-CB710487C8AA}"/>
                </a:ext>
              </a:extLst>
            </p:cNvPr>
            <p:cNvSpPr/>
            <p:nvPr/>
          </p:nvSpPr>
          <p:spPr>
            <a:xfrm>
              <a:off x="8564932" y="2261420"/>
              <a:ext cx="95907" cy="113751"/>
            </a:xfrm>
            <a:custGeom>
              <a:avLst/>
              <a:gdLst/>
              <a:ahLst/>
              <a:cxnLst/>
              <a:rect l="l" t="t" r="r" b="b"/>
              <a:pathLst>
                <a:path w="2311" h="2741" extrusionOk="0">
                  <a:moveTo>
                    <a:pt x="2127" y="0"/>
                  </a:moveTo>
                  <a:cubicBezTo>
                    <a:pt x="1865" y="0"/>
                    <a:pt x="1609" y="154"/>
                    <a:pt x="1399" y="286"/>
                  </a:cubicBezTo>
                  <a:cubicBezTo>
                    <a:pt x="1156" y="438"/>
                    <a:pt x="882" y="651"/>
                    <a:pt x="700" y="894"/>
                  </a:cubicBezTo>
                  <a:cubicBezTo>
                    <a:pt x="274" y="1380"/>
                    <a:pt x="1" y="1988"/>
                    <a:pt x="1" y="2626"/>
                  </a:cubicBezTo>
                  <a:cubicBezTo>
                    <a:pt x="1" y="2700"/>
                    <a:pt x="68" y="2740"/>
                    <a:pt x="134" y="2740"/>
                  </a:cubicBezTo>
                  <a:cubicBezTo>
                    <a:pt x="177" y="2740"/>
                    <a:pt x="220" y="2723"/>
                    <a:pt x="244" y="2687"/>
                  </a:cubicBezTo>
                  <a:cubicBezTo>
                    <a:pt x="335" y="2110"/>
                    <a:pt x="578" y="1562"/>
                    <a:pt x="943" y="1107"/>
                  </a:cubicBezTo>
                  <a:cubicBezTo>
                    <a:pt x="1004" y="1046"/>
                    <a:pt x="1065" y="1015"/>
                    <a:pt x="1095" y="955"/>
                  </a:cubicBezTo>
                  <a:lnTo>
                    <a:pt x="1186" y="1046"/>
                  </a:lnTo>
                  <a:cubicBezTo>
                    <a:pt x="1217" y="1076"/>
                    <a:pt x="1247" y="1167"/>
                    <a:pt x="1308" y="1198"/>
                  </a:cubicBezTo>
                  <a:cubicBezTo>
                    <a:pt x="1368" y="1319"/>
                    <a:pt x="1460" y="1380"/>
                    <a:pt x="1520" y="1502"/>
                  </a:cubicBezTo>
                  <a:cubicBezTo>
                    <a:pt x="1672" y="1714"/>
                    <a:pt x="1764" y="1988"/>
                    <a:pt x="1916" y="2170"/>
                  </a:cubicBezTo>
                  <a:cubicBezTo>
                    <a:pt x="1931" y="2201"/>
                    <a:pt x="1954" y="2216"/>
                    <a:pt x="1973" y="2216"/>
                  </a:cubicBezTo>
                  <a:cubicBezTo>
                    <a:pt x="1992" y="2216"/>
                    <a:pt x="2007" y="2201"/>
                    <a:pt x="2007" y="2170"/>
                  </a:cubicBezTo>
                  <a:cubicBezTo>
                    <a:pt x="2068" y="1866"/>
                    <a:pt x="1946" y="1623"/>
                    <a:pt x="1794" y="1350"/>
                  </a:cubicBezTo>
                  <a:cubicBezTo>
                    <a:pt x="1703" y="1228"/>
                    <a:pt x="1642" y="1107"/>
                    <a:pt x="1520" y="1015"/>
                  </a:cubicBezTo>
                  <a:lnTo>
                    <a:pt x="1368" y="863"/>
                  </a:lnTo>
                  <a:lnTo>
                    <a:pt x="1308" y="772"/>
                  </a:lnTo>
                  <a:cubicBezTo>
                    <a:pt x="1368" y="711"/>
                    <a:pt x="1490" y="620"/>
                    <a:pt x="1551" y="590"/>
                  </a:cubicBezTo>
                  <a:cubicBezTo>
                    <a:pt x="1794" y="438"/>
                    <a:pt x="2098" y="347"/>
                    <a:pt x="2280" y="164"/>
                  </a:cubicBezTo>
                  <a:cubicBezTo>
                    <a:pt x="2311" y="134"/>
                    <a:pt x="2311" y="12"/>
                    <a:pt x="2250" y="12"/>
                  </a:cubicBezTo>
                  <a:cubicBezTo>
                    <a:pt x="2209" y="4"/>
                    <a:pt x="2168" y="0"/>
                    <a:pt x="2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10;p57">
              <a:extLst>
                <a:ext uri="{FF2B5EF4-FFF2-40B4-BE49-F238E27FC236}">
                  <a16:creationId xmlns:a16="http://schemas.microsoft.com/office/drawing/2014/main" id="{59514DE0-F8CA-4F3E-BDE7-57A94479DE94}"/>
                </a:ext>
              </a:extLst>
            </p:cNvPr>
            <p:cNvSpPr/>
            <p:nvPr/>
          </p:nvSpPr>
          <p:spPr>
            <a:xfrm>
              <a:off x="7901417" y="2435722"/>
              <a:ext cx="198079" cy="89847"/>
            </a:xfrm>
            <a:custGeom>
              <a:avLst/>
              <a:gdLst/>
              <a:ahLst/>
              <a:cxnLst/>
              <a:rect l="l" t="t" r="r" b="b"/>
              <a:pathLst>
                <a:path w="4773" h="2165" extrusionOk="0">
                  <a:moveTo>
                    <a:pt x="3546" y="0"/>
                  </a:moveTo>
                  <a:cubicBezTo>
                    <a:pt x="3076" y="0"/>
                    <a:pt x="2636" y="373"/>
                    <a:pt x="2055" y="373"/>
                  </a:cubicBezTo>
                  <a:cubicBezTo>
                    <a:pt x="2039" y="373"/>
                    <a:pt x="2023" y="372"/>
                    <a:pt x="2007" y="372"/>
                  </a:cubicBezTo>
                  <a:cubicBezTo>
                    <a:pt x="1491" y="339"/>
                    <a:pt x="1181" y="265"/>
                    <a:pt x="948" y="265"/>
                  </a:cubicBezTo>
                  <a:cubicBezTo>
                    <a:pt x="742" y="265"/>
                    <a:pt x="598" y="324"/>
                    <a:pt x="426" y="524"/>
                  </a:cubicBezTo>
                  <a:cubicBezTo>
                    <a:pt x="1" y="949"/>
                    <a:pt x="669" y="2165"/>
                    <a:pt x="2189" y="2165"/>
                  </a:cubicBezTo>
                  <a:cubicBezTo>
                    <a:pt x="3770" y="2165"/>
                    <a:pt x="4773" y="767"/>
                    <a:pt x="4165" y="250"/>
                  </a:cubicBezTo>
                  <a:cubicBezTo>
                    <a:pt x="3945" y="65"/>
                    <a:pt x="3743" y="0"/>
                    <a:pt x="3546" y="0"/>
                  </a:cubicBezTo>
                  <a:close/>
                </a:path>
              </a:pathLst>
            </a:custGeom>
            <a:solidFill>
              <a:srgbClr val="BC4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11;p57">
              <a:extLst>
                <a:ext uri="{FF2B5EF4-FFF2-40B4-BE49-F238E27FC236}">
                  <a16:creationId xmlns:a16="http://schemas.microsoft.com/office/drawing/2014/main" id="{55A97BB0-73F2-408B-A63C-77306FEB25B7}"/>
                </a:ext>
              </a:extLst>
            </p:cNvPr>
            <p:cNvSpPr/>
            <p:nvPr/>
          </p:nvSpPr>
          <p:spPr>
            <a:xfrm>
              <a:off x="7973338" y="2470292"/>
              <a:ext cx="104704" cy="54033"/>
            </a:xfrm>
            <a:custGeom>
              <a:avLst/>
              <a:gdLst/>
              <a:ahLst/>
              <a:cxnLst/>
              <a:rect l="l" t="t" r="r" b="b"/>
              <a:pathLst>
                <a:path w="2523" h="1302" extrusionOk="0">
                  <a:moveTo>
                    <a:pt x="2150" y="0"/>
                  </a:moveTo>
                  <a:cubicBezTo>
                    <a:pt x="2054" y="0"/>
                    <a:pt x="1959" y="13"/>
                    <a:pt x="1885" y="25"/>
                  </a:cubicBezTo>
                  <a:cubicBezTo>
                    <a:pt x="1581" y="86"/>
                    <a:pt x="1307" y="177"/>
                    <a:pt x="1034" y="299"/>
                  </a:cubicBezTo>
                  <a:cubicBezTo>
                    <a:pt x="760" y="420"/>
                    <a:pt x="517" y="602"/>
                    <a:pt x="304" y="846"/>
                  </a:cubicBezTo>
                  <a:cubicBezTo>
                    <a:pt x="213" y="937"/>
                    <a:pt x="91" y="1089"/>
                    <a:pt x="0" y="1241"/>
                  </a:cubicBezTo>
                  <a:cubicBezTo>
                    <a:pt x="122" y="1302"/>
                    <a:pt x="274" y="1302"/>
                    <a:pt x="426" y="1302"/>
                  </a:cubicBezTo>
                  <a:cubicBezTo>
                    <a:pt x="1459" y="1302"/>
                    <a:pt x="2249" y="694"/>
                    <a:pt x="2523" y="116"/>
                  </a:cubicBezTo>
                  <a:cubicBezTo>
                    <a:pt x="2433" y="26"/>
                    <a:pt x="2290" y="0"/>
                    <a:pt x="2150" y="0"/>
                  </a:cubicBezTo>
                  <a:close/>
                </a:path>
              </a:pathLst>
            </a:custGeom>
            <a:solidFill>
              <a:srgbClr val="FC6B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12;p57">
              <a:extLst>
                <a:ext uri="{FF2B5EF4-FFF2-40B4-BE49-F238E27FC236}">
                  <a16:creationId xmlns:a16="http://schemas.microsoft.com/office/drawing/2014/main" id="{111C8D24-BE52-484C-A49C-B041E60CDA66}"/>
                </a:ext>
              </a:extLst>
            </p:cNvPr>
            <p:cNvSpPr/>
            <p:nvPr/>
          </p:nvSpPr>
          <p:spPr>
            <a:xfrm>
              <a:off x="8148679" y="2265404"/>
              <a:ext cx="127446" cy="66234"/>
            </a:xfrm>
            <a:custGeom>
              <a:avLst/>
              <a:gdLst/>
              <a:ahLst/>
              <a:cxnLst/>
              <a:rect l="l" t="t" r="r" b="b"/>
              <a:pathLst>
                <a:path w="3071" h="1596" extrusionOk="0">
                  <a:moveTo>
                    <a:pt x="848" y="1"/>
                  </a:moveTo>
                  <a:cubicBezTo>
                    <a:pt x="755" y="1"/>
                    <a:pt x="664" y="12"/>
                    <a:pt x="578" y="38"/>
                  </a:cubicBezTo>
                  <a:cubicBezTo>
                    <a:pt x="274" y="99"/>
                    <a:pt x="0" y="403"/>
                    <a:pt x="91" y="767"/>
                  </a:cubicBezTo>
                  <a:cubicBezTo>
                    <a:pt x="103" y="803"/>
                    <a:pt x="134" y="820"/>
                    <a:pt x="167" y="820"/>
                  </a:cubicBezTo>
                  <a:cubicBezTo>
                    <a:pt x="218" y="820"/>
                    <a:pt x="274" y="780"/>
                    <a:pt x="274" y="707"/>
                  </a:cubicBezTo>
                  <a:cubicBezTo>
                    <a:pt x="274" y="421"/>
                    <a:pt x="540" y="335"/>
                    <a:pt x="788" y="335"/>
                  </a:cubicBezTo>
                  <a:cubicBezTo>
                    <a:pt x="830" y="335"/>
                    <a:pt x="872" y="337"/>
                    <a:pt x="912" y="342"/>
                  </a:cubicBezTo>
                  <a:cubicBezTo>
                    <a:pt x="1186" y="372"/>
                    <a:pt x="1429" y="463"/>
                    <a:pt x="1672" y="615"/>
                  </a:cubicBezTo>
                  <a:cubicBezTo>
                    <a:pt x="1885" y="707"/>
                    <a:pt x="2128" y="919"/>
                    <a:pt x="2310" y="1102"/>
                  </a:cubicBezTo>
                  <a:cubicBezTo>
                    <a:pt x="2493" y="1284"/>
                    <a:pt x="2705" y="1527"/>
                    <a:pt x="2948" y="1588"/>
                  </a:cubicBezTo>
                  <a:cubicBezTo>
                    <a:pt x="2965" y="1593"/>
                    <a:pt x="2979" y="1596"/>
                    <a:pt x="2991" y="1596"/>
                  </a:cubicBezTo>
                  <a:cubicBezTo>
                    <a:pt x="3049" y="1596"/>
                    <a:pt x="3070" y="1542"/>
                    <a:pt x="3070" y="1466"/>
                  </a:cubicBezTo>
                  <a:cubicBezTo>
                    <a:pt x="3040" y="1284"/>
                    <a:pt x="2918" y="1163"/>
                    <a:pt x="2827" y="1071"/>
                  </a:cubicBezTo>
                  <a:cubicBezTo>
                    <a:pt x="2705" y="950"/>
                    <a:pt x="2584" y="828"/>
                    <a:pt x="2432" y="707"/>
                  </a:cubicBezTo>
                  <a:cubicBezTo>
                    <a:pt x="2158" y="494"/>
                    <a:pt x="1915" y="311"/>
                    <a:pt x="1550" y="159"/>
                  </a:cubicBezTo>
                  <a:cubicBezTo>
                    <a:pt x="1332" y="72"/>
                    <a:pt x="1083" y="1"/>
                    <a:pt x="84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13;p57">
              <a:extLst>
                <a:ext uri="{FF2B5EF4-FFF2-40B4-BE49-F238E27FC236}">
                  <a16:creationId xmlns:a16="http://schemas.microsoft.com/office/drawing/2014/main" id="{2702333F-472A-46BC-932D-6E7EEF498819}"/>
                </a:ext>
              </a:extLst>
            </p:cNvPr>
            <p:cNvSpPr/>
            <p:nvPr/>
          </p:nvSpPr>
          <p:spPr>
            <a:xfrm>
              <a:off x="7819411" y="2233781"/>
              <a:ext cx="97193" cy="69596"/>
            </a:xfrm>
            <a:custGeom>
              <a:avLst/>
              <a:gdLst/>
              <a:ahLst/>
              <a:cxnLst/>
              <a:rect l="l" t="t" r="r" b="b"/>
              <a:pathLst>
                <a:path w="2342" h="1677" extrusionOk="0">
                  <a:moveTo>
                    <a:pt x="729" y="1"/>
                  </a:moveTo>
                  <a:cubicBezTo>
                    <a:pt x="627" y="1"/>
                    <a:pt x="525" y="21"/>
                    <a:pt x="426" y="70"/>
                  </a:cubicBezTo>
                  <a:cubicBezTo>
                    <a:pt x="183" y="192"/>
                    <a:pt x="1" y="496"/>
                    <a:pt x="122" y="769"/>
                  </a:cubicBezTo>
                  <a:cubicBezTo>
                    <a:pt x="134" y="805"/>
                    <a:pt x="170" y="823"/>
                    <a:pt x="207" y="823"/>
                  </a:cubicBezTo>
                  <a:cubicBezTo>
                    <a:pt x="264" y="823"/>
                    <a:pt x="323" y="782"/>
                    <a:pt x="305" y="709"/>
                  </a:cubicBezTo>
                  <a:cubicBezTo>
                    <a:pt x="274" y="526"/>
                    <a:pt x="457" y="344"/>
                    <a:pt x="639" y="283"/>
                  </a:cubicBezTo>
                  <a:cubicBezTo>
                    <a:pt x="663" y="281"/>
                    <a:pt x="686" y="279"/>
                    <a:pt x="709" y="279"/>
                  </a:cubicBezTo>
                  <a:cubicBezTo>
                    <a:pt x="950" y="279"/>
                    <a:pt x="1144" y="418"/>
                    <a:pt x="1338" y="557"/>
                  </a:cubicBezTo>
                  <a:cubicBezTo>
                    <a:pt x="1521" y="709"/>
                    <a:pt x="1673" y="861"/>
                    <a:pt x="1794" y="1043"/>
                  </a:cubicBezTo>
                  <a:cubicBezTo>
                    <a:pt x="1855" y="1165"/>
                    <a:pt x="1885" y="1256"/>
                    <a:pt x="1977" y="1347"/>
                  </a:cubicBezTo>
                  <a:cubicBezTo>
                    <a:pt x="2037" y="1469"/>
                    <a:pt x="2098" y="1590"/>
                    <a:pt x="2159" y="1651"/>
                  </a:cubicBezTo>
                  <a:cubicBezTo>
                    <a:pt x="2168" y="1669"/>
                    <a:pt x="2182" y="1676"/>
                    <a:pt x="2198" y="1676"/>
                  </a:cubicBezTo>
                  <a:cubicBezTo>
                    <a:pt x="2238" y="1676"/>
                    <a:pt x="2289" y="1633"/>
                    <a:pt x="2311" y="1590"/>
                  </a:cubicBezTo>
                  <a:cubicBezTo>
                    <a:pt x="2341" y="1438"/>
                    <a:pt x="2311" y="1286"/>
                    <a:pt x="2250" y="1165"/>
                  </a:cubicBezTo>
                  <a:cubicBezTo>
                    <a:pt x="2159" y="1073"/>
                    <a:pt x="2098" y="921"/>
                    <a:pt x="2007" y="800"/>
                  </a:cubicBezTo>
                  <a:cubicBezTo>
                    <a:pt x="1825" y="557"/>
                    <a:pt x="1581" y="344"/>
                    <a:pt x="1338" y="192"/>
                  </a:cubicBezTo>
                  <a:cubicBezTo>
                    <a:pt x="1153" y="89"/>
                    <a:pt x="941" y="1"/>
                    <a:pt x="7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14;p57">
              <a:extLst>
                <a:ext uri="{FF2B5EF4-FFF2-40B4-BE49-F238E27FC236}">
                  <a16:creationId xmlns:a16="http://schemas.microsoft.com/office/drawing/2014/main" id="{5178E0FD-4969-4492-8CB4-C40FFC46AC7E}"/>
                </a:ext>
              </a:extLst>
            </p:cNvPr>
            <p:cNvSpPr/>
            <p:nvPr/>
          </p:nvSpPr>
          <p:spPr>
            <a:xfrm>
              <a:off x="8167603" y="2065039"/>
              <a:ext cx="155168" cy="113710"/>
            </a:xfrm>
            <a:custGeom>
              <a:avLst/>
              <a:gdLst/>
              <a:ahLst/>
              <a:cxnLst/>
              <a:rect l="l" t="t" r="r" b="b"/>
              <a:pathLst>
                <a:path w="3739" h="2740" extrusionOk="0">
                  <a:moveTo>
                    <a:pt x="502" y="1"/>
                  </a:moveTo>
                  <a:cubicBezTo>
                    <a:pt x="350" y="1"/>
                    <a:pt x="167" y="18"/>
                    <a:pt x="122" y="155"/>
                  </a:cubicBezTo>
                  <a:cubicBezTo>
                    <a:pt x="0" y="215"/>
                    <a:pt x="30" y="246"/>
                    <a:pt x="122" y="337"/>
                  </a:cubicBezTo>
                  <a:cubicBezTo>
                    <a:pt x="94" y="448"/>
                    <a:pt x="167" y="584"/>
                    <a:pt x="296" y="584"/>
                  </a:cubicBezTo>
                  <a:cubicBezTo>
                    <a:pt x="308" y="584"/>
                    <a:pt x="321" y="583"/>
                    <a:pt x="334" y="580"/>
                  </a:cubicBezTo>
                  <a:lnTo>
                    <a:pt x="456" y="580"/>
                  </a:lnTo>
                  <a:cubicBezTo>
                    <a:pt x="395" y="641"/>
                    <a:pt x="395" y="762"/>
                    <a:pt x="456" y="823"/>
                  </a:cubicBezTo>
                  <a:lnTo>
                    <a:pt x="395" y="823"/>
                  </a:lnTo>
                  <a:cubicBezTo>
                    <a:pt x="182" y="884"/>
                    <a:pt x="243" y="1127"/>
                    <a:pt x="395" y="1188"/>
                  </a:cubicBezTo>
                  <a:cubicBezTo>
                    <a:pt x="304" y="1249"/>
                    <a:pt x="334" y="1431"/>
                    <a:pt x="456" y="1492"/>
                  </a:cubicBezTo>
                  <a:cubicBezTo>
                    <a:pt x="1459" y="1644"/>
                    <a:pt x="2462" y="1887"/>
                    <a:pt x="3192" y="2708"/>
                  </a:cubicBezTo>
                  <a:cubicBezTo>
                    <a:pt x="3213" y="2729"/>
                    <a:pt x="3238" y="2739"/>
                    <a:pt x="3264" y="2739"/>
                  </a:cubicBezTo>
                  <a:cubicBezTo>
                    <a:pt x="3309" y="2739"/>
                    <a:pt x="3354" y="2706"/>
                    <a:pt x="3374" y="2647"/>
                  </a:cubicBezTo>
                  <a:cubicBezTo>
                    <a:pt x="3465" y="2617"/>
                    <a:pt x="3496" y="2495"/>
                    <a:pt x="3465" y="2434"/>
                  </a:cubicBezTo>
                  <a:cubicBezTo>
                    <a:pt x="3435" y="2404"/>
                    <a:pt x="3374" y="2343"/>
                    <a:pt x="3374" y="2313"/>
                  </a:cubicBezTo>
                  <a:cubicBezTo>
                    <a:pt x="3739" y="1948"/>
                    <a:pt x="3313" y="1522"/>
                    <a:pt x="3040" y="1249"/>
                  </a:cubicBezTo>
                  <a:cubicBezTo>
                    <a:pt x="2705" y="945"/>
                    <a:pt x="2341" y="641"/>
                    <a:pt x="1976" y="428"/>
                  </a:cubicBezTo>
                  <a:cubicBezTo>
                    <a:pt x="1550" y="185"/>
                    <a:pt x="1155" y="33"/>
                    <a:pt x="638" y="3"/>
                  </a:cubicBezTo>
                  <a:cubicBezTo>
                    <a:pt x="600" y="3"/>
                    <a:pt x="553" y="1"/>
                    <a:pt x="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15;p57">
              <a:extLst>
                <a:ext uri="{FF2B5EF4-FFF2-40B4-BE49-F238E27FC236}">
                  <a16:creationId xmlns:a16="http://schemas.microsoft.com/office/drawing/2014/main" id="{1CD023F7-DA28-4047-854F-BC75B0EBEA41}"/>
                </a:ext>
              </a:extLst>
            </p:cNvPr>
            <p:cNvSpPr/>
            <p:nvPr/>
          </p:nvSpPr>
          <p:spPr>
            <a:xfrm>
              <a:off x="7808082" y="2026070"/>
              <a:ext cx="129978" cy="110556"/>
            </a:xfrm>
            <a:custGeom>
              <a:avLst/>
              <a:gdLst/>
              <a:ahLst/>
              <a:cxnLst/>
              <a:rect l="l" t="t" r="r" b="b"/>
              <a:pathLst>
                <a:path w="3132" h="2664" extrusionOk="0">
                  <a:moveTo>
                    <a:pt x="2887" y="0"/>
                  </a:moveTo>
                  <a:cubicBezTo>
                    <a:pt x="2813" y="0"/>
                    <a:pt x="2737" y="17"/>
                    <a:pt x="2675" y="30"/>
                  </a:cubicBezTo>
                  <a:cubicBezTo>
                    <a:pt x="2250" y="60"/>
                    <a:pt x="1854" y="212"/>
                    <a:pt x="1520" y="455"/>
                  </a:cubicBezTo>
                  <a:cubicBezTo>
                    <a:pt x="1186" y="668"/>
                    <a:pt x="882" y="942"/>
                    <a:pt x="578" y="1246"/>
                  </a:cubicBezTo>
                  <a:cubicBezTo>
                    <a:pt x="335" y="1519"/>
                    <a:pt x="0" y="1884"/>
                    <a:pt x="274" y="2279"/>
                  </a:cubicBezTo>
                  <a:cubicBezTo>
                    <a:pt x="243" y="2309"/>
                    <a:pt x="243" y="2340"/>
                    <a:pt x="183" y="2370"/>
                  </a:cubicBezTo>
                  <a:cubicBezTo>
                    <a:pt x="152" y="2461"/>
                    <a:pt x="183" y="2583"/>
                    <a:pt x="243" y="2613"/>
                  </a:cubicBezTo>
                  <a:cubicBezTo>
                    <a:pt x="261" y="2649"/>
                    <a:pt x="289" y="2664"/>
                    <a:pt x="322" y="2664"/>
                  </a:cubicBezTo>
                  <a:cubicBezTo>
                    <a:pt x="345" y="2664"/>
                    <a:pt x="370" y="2656"/>
                    <a:pt x="395" y="2644"/>
                  </a:cubicBezTo>
                  <a:cubicBezTo>
                    <a:pt x="1003" y="1884"/>
                    <a:pt x="1854" y="1610"/>
                    <a:pt x="2736" y="1458"/>
                  </a:cubicBezTo>
                  <a:cubicBezTo>
                    <a:pt x="2857" y="1458"/>
                    <a:pt x="2888" y="1276"/>
                    <a:pt x="2827" y="1215"/>
                  </a:cubicBezTo>
                  <a:cubicBezTo>
                    <a:pt x="2979" y="1154"/>
                    <a:pt x="2979" y="911"/>
                    <a:pt x="2827" y="850"/>
                  </a:cubicBezTo>
                  <a:lnTo>
                    <a:pt x="2736" y="850"/>
                  </a:lnTo>
                  <a:cubicBezTo>
                    <a:pt x="2827" y="790"/>
                    <a:pt x="2827" y="668"/>
                    <a:pt x="2736" y="607"/>
                  </a:cubicBezTo>
                  <a:lnTo>
                    <a:pt x="2857" y="607"/>
                  </a:lnTo>
                  <a:cubicBezTo>
                    <a:pt x="2871" y="610"/>
                    <a:pt x="2883" y="611"/>
                    <a:pt x="2895" y="611"/>
                  </a:cubicBezTo>
                  <a:cubicBezTo>
                    <a:pt x="3019" y="611"/>
                    <a:pt x="3068" y="475"/>
                    <a:pt x="3040" y="364"/>
                  </a:cubicBezTo>
                  <a:cubicBezTo>
                    <a:pt x="3070" y="334"/>
                    <a:pt x="3131" y="242"/>
                    <a:pt x="3131" y="182"/>
                  </a:cubicBezTo>
                  <a:cubicBezTo>
                    <a:pt x="3095" y="37"/>
                    <a:pt x="2994" y="0"/>
                    <a:pt x="28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16;p57">
              <a:extLst>
                <a:ext uri="{FF2B5EF4-FFF2-40B4-BE49-F238E27FC236}">
                  <a16:creationId xmlns:a16="http://schemas.microsoft.com/office/drawing/2014/main" id="{3D621A2D-E861-44DC-AE51-42BD5A6951DD}"/>
                </a:ext>
              </a:extLst>
            </p:cNvPr>
            <p:cNvSpPr/>
            <p:nvPr/>
          </p:nvSpPr>
          <p:spPr>
            <a:xfrm>
              <a:off x="7902828" y="2137250"/>
              <a:ext cx="106738" cy="263691"/>
            </a:xfrm>
            <a:custGeom>
              <a:avLst/>
              <a:gdLst/>
              <a:ahLst/>
              <a:cxnLst/>
              <a:rect l="l" t="t" r="r" b="b"/>
              <a:pathLst>
                <a:path w="2572" h="6354" extrusionOk="0">
                  <a:moveTo>
                    <a:pt x="1958" y="1"/>
                  </a:moveTo>
                  <a:cubicBezTo>
                    <a:pt x="1918" y="1"/>
                    <a:pt x="1877" y="18"/>
                    <a:pt x="1851" y="56"/>
                  </a:cubicBezTo>
                  <a:cubicBezTo>
                    <a:pt x="1638" y="512"/>
                    <a:pt x="1517" y="1059"/>
                    <a:pt x="1365" y="1576"/>
                  </a:cubicBezTo>
                  <a:cubicBezTo>
                    <a:pt x="1213" y="2062"/>
                    <a:pt x="1061" y="2579"/>
                    <a:pt x="909" y="3095"/>
                  </a:cubicBezTo>
                  <a:cubicBezTo>
                    <a:pt x="605" y="4099"/>
                    <a:pt x="331" y="5132"/>
                    <a:pt x="27" y="6165"/>
                  </a:cubicBezTo>
                  <a:cubicBezTo>
                    <a:pt x="1" y="6271"/>
                    <a:pt x="66" y="6354"/>
                    <a:pt x="124" y="6354"/>
                  </a:cubicBezTo>
                  <a:cubicBezTo>
                    <a:pt x="132" y="6354"/>
                    <a:pt x="141" y="6352"/>
                    <a:pt x="149" y="6348"/>
                  </a:cubicBezTo>
                  <a:cubicBezTo>
                    <a:pt x="939" y="6348"/>
                    <a:pt x="1760" y="6226"/>
                    <a:pt x="2459" y="5983"/>
                  </a:cubicBezTo>
                  <a:cubicBezTo>
                    <a:pt x="2571" y="5899"/>
                    <a:pt x="2554" y="5737"/>
                    <a:pt x="2431" y="5737"/>
                  </a:cubicBezTo>
                  <a:cubicBezTo>
                    <a:pt x="2420" y="5737"/>
                    <a:pt x="2410" y="5738"/>
                    <a:pt x="2398" y="5740"/>
                  </a:cubicBezTo>
                  <a:cubicBezTo>
                    <a:pt x="1760" y="5892"/>
                    <a:pt x="1061" y="5983"/>
                    <a:pt x="392" y="6013"/>
                  </a:cubicBezTo>
                  <a:cubicBezTo>
                    <a:pt x="696" y="5071"/>
                    <a:pt x="939" y="4099"/>
                    <a:pt x="1213" y="3156"/>
                  </a:cubicBezTo>
                  <a:cubicBezTo>
                    <a:pt x="1365" y="2640"/>
                    <a:pt x="1517" y="2123"/>
                    <a:pt x="1669" y="1606"/>
                  </a:cubicBezTo>
                  <a:cubicBezTo>
                    <a:pt x="1821" y="1120"/>
                    <a:pt x="2003" y="573"/>
                    <a:pt x="2064" y="86"/>
                  </a:cubicBezTo>
                  <a:cubicBezTo>
                    <a:pt x="2064" y="33"/>
                    <a:pt x="2013" y="1"/>
                    <a:pt x="195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17;p57">
              <a:extLst>
                <a:ext uri="{FF2B5EF4-FFF2-40B4-BE49-F238E27FC236}">
                  <a16:creationId xmlns:a16="http://schemas.microsoft.com/office/drawing/2014/main" id="{556D3915-1A2C-48C1-BE86-B1AAA7E07123}"/>
                </a:ext>
              </a:extLst>
            </p:cNvPr>
            <p:cNvSpPr/>
            <p:nvPr/>
          </p:nvSpPr>
          <p:spPr>
            <a:xfrm>
              <a:off x="8072982" y="2915303"/>
              <a:ext cx="848965" cy="1008284"/>
            </a:xfrm>
            <a:custGeom>
              <a:avLst/>
              <a:gdLst/>
              <a:ahLst/>
              <a:cxnLst/>
              <a:rect l="l" t="t" r="r" b="b"/>
              <a:pathLst>
                <a:path w="20457" h="24296" extrusionOk="0">
                  <a:moveTo>
                    <a:pt x="13074" y="0"/>
                  </a:moveTo>
                  <a:cubicBezTo>
                    <a:pt x="10941" y="0"/>
                    <a:pt x="10822" y="3368"/>
                    <a:pt x="10912" y="5959"/>
                  </a:cubicBezTo>
                  <a:cubicBezTo>
                    <a:pt x="10973" y="9637"/>
                    <a:pt x="13405" y="15959"/>
                    <a:pt x="12949" y="17053"/>
                  </a:cubicBezTo>
                  <a:cubicBezTo>
                    <a:pt x="12930" y="17100"/>
                    <a:pt x="12888" y="17123"/>
                    <a:pt x="12826" y="17123"/>
                  </a:cubicBezTo>
                  <a:cubicBezTo>
                    <a:pt x="11683" y="17123"/>
                    <a:pt x="3622" y="9594"/>
                    <a:pt x="2584" y="8816"/>
                  </a:cubicBezTo>
                  <a:cubicBezTo>
                    <a:pt x="1520" y="10488"/>
                    <a:pt x="699" y="10731"/>
                    <a:pt x="0" y="11278"/>
                  </a:cubicBezTo>
                  <a:cubicBezTo>
                    <a:pt x="1155" y="12894"/>
                    <a:pt x="12670" y="24296"/>
                    <a:pt x="16118" y="24296"/>
                  </a:cubicBezTo>
                  <a:cubicBezTo>
                    <a:pt x="16301" y="24296"/>
                    <a:pt x="16462" y="24264"/>
                    <a:pt x="16596" y="24196"/>
                  </a:cubicBezTo>
                  <a:cubicBezTo>
                    <a:pt x="20457" y="22281"/>
                    <a:pt x="17478" y="9181"/>
                    <a:pt x="17052" y="5959"/>
                  </a:cubicBezTo>
                  <a:cubicBezTo>
                    <a:pt x="16505" y="1916"/>
                    <a:pt x="15350" y="32"/>
                    <a:pt x="13131" y="1"/>
                  </a:cubicBezTo>
                  <a:cubicBezTo>
                    <a:pt x="13112" y="1"/>
                    <a:pt x="13093" y="0"/>
                    <a:pt x="13074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18;p57">
              <a:extLst>
                <a:ext uri="{FF2B5EF4-FFF2-40B4-BE49-F238E27FC236}">
                  <a16:creationId xmlns:a16="http://schemas.microsoft.com/office/drawing/2014/main" id="{09960CA8-0208-4849-B316-89FD79A10179}"/>
                </a:ext>
              </a:extLst>
            </p:cNvPr>
            <p:cNvSpPr/>
            <p:nvPr/>
          </p:nvSpPr>
          <p:spPr>
            <a:xfrm>
              <a:off x="8487990" y="2843341"/>
              <a:ext cx="379725" cy="664747"/>
            </a:xfrm>
            <a:custGeom>
              <a:avLst/>
              <a:gdLst/>
              <a:ahLst/>
              <a:cxnLst/>
              <a:rect l="l" t="t" r="r" b="b"/>
              <a:pathLst>
                <a:path w="9150" h="16018" extrusionOk="0">
                  <a:moveTo>
                    <a:pt x="3116" y="0"/>
                  </a:moveTo>
                  <a:cubicBezTo>
                    <a:pt x="2860" y="0"/>
                    <a:pt x="2591" y="66"/>
                    <a:pt x="2311" y="215"/>
                  </a:cubicBezTo>
                  <a:cubicBezTo>
                    <a:pt x="1672" y="550"/>
                    <a:pt x="1" y="3620"/>
                    <a:pt x="487" y="8118"/>
                  </a:cubicBezTo>
                  <a:cubicBezTo>
                    <a:pt x="973" y="12586"/>
                    <a:pt x="1672" y="15504"/>
                    <a:pt x="1672" y="15504"/>
                  </a:cubicBezTo>
                  <a:cubicBezTo>
                    <a:pt x="1672" y="15504"/>
                    <a:pt x="2789" y="16017"/>
                    <a:pt x="4687" y="16017"/>
                  </a:cubicBezTo>
                  <a:cubicBezTo>
                    <a:pt x="5889" y="16017"/>
                    <a:pt x="7405" y="15811"/>
                    <a:pt x="9150" y="15140"/>
                  </a:cubicBezTo>
                  <a:cubicBezTo>
                    <a:pt x="9150" y="15140"/>
                    <a:pt x="8420" y="9121"/>
                    <a:pt x="7235" y="6112"/>
                  </a:cubicBezTo>
                  <a:lnTo>
                    <a:pt x="6049" y="3133"/>
                  </a:lnTo>
                  <a:cubicBezTo>
                    <a:pt x="6049" y="3133"/>
                    <a:pt x="4889" y="0"/>
                    <a:pt x="3116" y="0"/>
                  </a:cubicBezTo>
                  <a:close/>
                </a:path>
              </a:pathLst>
            </a:custGeom>
            <a:solidFill>
              <a:srgbClr val="004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19;p57">
              <a:extLst>
                <a:ext uri="{FF2B5EF4-FFF2-40B4-BE49-F238E27FC236}">
                  <a16:creationId xmlns:a16="http://schemas.microsoft.com/office/drawing/2014/main" id="{20EABC55-97A8-4334-A648-7D933B6621AE}"/>
                </a:ext>
              </a:extLst>
            </p:cNvPr>
            <p:cNvSpPr/>
            <p:nvPr/>
          </p:nvSpPr>
          <p:spPr>
            <a:xfrm>
              <a:off x="7840867" y="3057815"/>
              <a:ext cx="382257" cy="361756"/>
            </a:xfrm>
            <a:custGeom>
              <a:avLst/>
              <a:gdLst/>
              <a:ahLst/>
              <a:cxnLst/>
              <a:rect l="l" t="t" r="r" b="b"/>
              <a:pathLst>
                <a:path w="9211" h="8717" extrusionOk="0">
                  <a:moveTo>
                    <a:pt x="2557" y="1"/>
                  </a:moveTo>
                  <a:cubicBezTo>
                    <a:pt x="2290" y="1"/>
                    <a:pt x="2301" y="311"/>
                    <a:pt x="2736" y="823"/>
                  </a:cubicBezTo>
                  <a:cubicBezTo>
                    <a:pt x="3709" y="1917"/>
                    <a:pt x="3922" y="2221"/>
                    <a:pt x="4043" y="2525"/>
                  </a:cubicBezTo>
                  <a:cubicBezTo>
                    <a:pt x="3709" y="2403"/>
                    <a:pt x="2827" y="1582"/>
                    <a:pt x="1672" y="823"/>
                  </a:cubicBezTo>
                  <a:cubicBezTo>
                    <a:pt x="1261" y="544"/>
                    <a:pt x="947" y="429"/>
                    <a:pt x="754" y="429"/>
                  </a:cubicBezTo>
                  <a:cubicBezTo>
                    <a:pt x="421" y="429"/>
                    <a:pt x="453" y="775"/>
                    <a:pt x="973" y="1218"/>
                  </a:cubicBezTo>
                  <a:cubicBezTo>
                    <a:pt x="1603" y="1820"/>
                    <a:pt x="3316" y="3407"/>
                    <a:pt x="3230" y="3407"/>
                  </a:cubicBezTo>
                  <a:cubicBezTo>
                    <a:pt x="3220" y="3407"/>
                    <a:pt x="3189" y="3388"/>
                    <a:pt x="3131" y="3345"/>
                  </a:cubicBezTo>
                  <a:cubicBezTo>
                    <a:pt x="2648" y="2942"/>
                    <a:pt x="857" y="1921"/>
                    <a:pt x="344" y="1921"/>
                  </a:cubicBezTo>
                  <a:cubicBezTo>
                    <a:pt x="276" y="1921"/>
                    <a:pt x="231" y="1939"/>
                    <a:pt x="213" y="1978"/>
                  </a:cubicBezTo>
                  <a:cubicBezTo>
                    <a:pt x="1" y="2342"/>
                    <a:pt x="548" y="2798"/>
                    <a:pt x="1338" y="3315"/>
                  </a:cubicBezTo>
                  <a:cubicBezTo>
                    <a:pt x="2098" y="3862"/>
                    <a:pt x="2645" y="4197"/>
                    <a:pt x="2584" y="4257"/>
                  </a:cubicBezTo>
                  <a:cubicBezTo>
                    <a:pt x="2577" y="4272"/>
                    <a:pt x="2560" y="4279"/>
                    <a:pt x="2535" y="4279"/>
                  </a:cubicBezTo>
                  <a:cubicBezTo>
                    <a:pt x="2348" y="4279"/>
                    <a:pt x="1699" y="3917"/>
                    <a:pt x="1004" y="3649"/>
                  </a:cubicBezTo>
                  <a:cubicBezTo>
                    <a:pt x="778" y="3567"/>
                    <a:pt x="607" y="3529"/>
                    <a:pt x="490" y="3529"/>
                  </a:cubicBezTo>
                  <a:cubicBezTo>
                    <a:pt x="134" y="3529"/>
                    <a:pt x="287" y="3883"/>
                    <a:pt x="973" y="4409"/>
                  </a:cubicBezTo>
                  <a:cubicBezTo>
                    <a:pt x="1824" y="5108"/>
                    <a:pt x="3344" y="6324"/>
                    <a:pt x="4408" y="7266"/>
                  </a:cubicBezTo>
                  <a:cubicBezTo>
                    <a:pt x="5635" y="8340"/>
                    <a:pt x="6480" y="8716"/>
                    <a:pt x="7119" y="8716"/>
                  </a:cubicBezTo>
                  <a:cubicBezTo>
                    <a:pt x="7620" y="8716"/>
                    <a:pt x="7995" y="8485"/>
                    <a:pt x="8329" y="8178"/>
                  </a:cubicBezTo>
                  <a:cubicBezTo>
                    <a:pt x="9210" y="7449"/>
                    <a:pt x="9119" y="6476"/>
                    <a:pt x="8633" y="5230"/>
                  </a:cubicBezTo>
                  <a:cubicBezTo>
                    <a:pt x="8299" y="4257"/>
                    <a:pt x="7508" y="3163"/>
                    <a:pt x="6992" y="2038"/>
                  </a:cubicBezTo>
                  <a:cubicBezTo>
                    <a:pt x="6643" y="1232"/>
                    <a:pt x="6154" y="348"/>
                    <a:pt x="5938" y="348"/>
                  </a:cubicBezTo>
                  <a:cubicBezTo>
                    <a:pt x="5853" y="348"/>
                    <a:pt x="5811" y="487"/>
                    <a:pt x="5837" y="823"/>
                  </a:cubicBezTo>
                  <a:cubicBezTo>
                    <a:pt x="5867" y="1978"/>
                    <a:pt x="6201" y="2373"/>
                    <a:pt x="5989" y="2586"/>
                  </a:cubicBezTo>
                  <a:cubicBezTo>
                    <a:pt x="5969" y="2592"/>
                    <a:pt x="5948" y="2596"/>
                    <a:pt x="5926" y="2596"/>
                  </a:cubicBezTo>
                  <a:cubicBezTo>
                    <a:pt x="5456" y="2596"/>
                    <a:pt x="4329" y="1121"/>
                    <a:pt x="3314" y="367"/>
                  </a:cubicBezTo>
                  <a:cubicBezTo>
                    <a:pt x="2981" y="115"/>
                    <a:pt x="2718" y="1"/>
                    <a:pt x="2557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20;p57">
              <a:extLst>
                <a:ext uri="{FF2B5EF4-FFF2-40B4-BE49-F238E27FC236}">
                  <a16:creationId xmlns:a16="http://schemas.microsoft.com/office/drawing/2014/main" id="{BABD620B-2D19-4686-8934-668F89CC515A}"/>
                </a:ext>
              </a:extLst>
            </p:cNvPr>
            <p:cNvSpPr/>
            <p:nvPr/>
          </p:nvSpPr>
          <p:spPr>
            <a:xfrm>
              <a:off x="8136063" y="3339936"/>
              <a:ext cx="158987" cy="158779"/>
            </a:xfrm>
            <a:custGeom>
              <a:avLst/>
              <a:gdLst/>
              <a:ahLst/>
              <a:cxnLst/>
              <a:rect l="l" t="t" r="r" b="b"/>
              <a:pathLst>
                <a:path w="3831" h="3826" extrusionOk="0">
                  <a:moveTo>
                    <a:pt x="2854" y="1"/>
                  </a:moveTo>
                  <a:cubicBezTo>
                    <a:pt x="2716" y="1"/>
                    <a:pt x="2573" y="54"/>
                    <a:pt x="2462" y="165"/>
                  </a:cubicBezTo>
                  <a:lnTo>
                    <a:pt x="183" y="2566"/>
                  </a:lnTo>
                  <a:cubicBezTo>
                    <a:pt x="0" y="2748"/>
                    <a:pt x="0" y="3082"/>
                    <a:pt x="213" y="3295"/>
                  </a:cubicBezTo>
                  <a:lnTo>
                    <a:pt x="638" y="3690"/>
                  </a:lnTo>
                  <a:cubicBezTo>
                    <a:pt x="733" y="3785"/>
                    <a:pt x="851" y="3825"/>
                    <a:pt x="969" y="3825"/>
                  </a:cubicBezTo>
                  <a:cubicBezTo>
                    <a:pt x="1118" y="3825"/>
                    <a:pt x="1266" y="3761"/>
                    <a:pt x="1368" y="3660"/>
                  </a:cubicBezTo>
                  <a:lnTo>
                    <a:pt x="3648" y="1259"/>
                  </a:lnTo>
                  <a:cubicBezTo>
                    <a:pt x="3830" y="1076"/>
                    <a:pt x="3830" y="742"/>
                    <a:pt x="3617" y="560"/>
                  </a:cubicBezTo>
                  <a:lnTo>
                    <a:pt x="3192" y="134"/>
                  </a:lnTo>
                  <a:cubicBezTo>
                    <a:pt x="3104" y="46"/>
                    <a:pt x="2981" y="1"/>
                    <a:pt x="28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21;p57">
              <a:extLst>
                <a:ext uri="{FF2B5EF4-FFF2-40B4-BE49-F238E27FC236}">
                  <a16:creationId xmlns:a16="http://schemas.microsoft.com/office/drawing/2014/main" id="{2098DD7A-E728-4B0C-BFFF-685975B96A7C}"/>
                </a:ext>
              </a:extLst>
            </p:cNvPr>
            <p:cNvSpPr/>
            <p:nvPr/>
          </p:nvSpPr>
          <p:spPr>
            <a:xfrm>
              <a:off x="8149924" y="3360147"/>
              <a:ext cx="131223" cy="118317"/>
            </a:xfrm>
            <a:custGeom>
              <a:avLst/>
              <a:gdLst/>
              <a:ahLst/>
              <a:cxnLst/>
              <a:rect l="l" t="t" r="r" b="b"/>
              <a:pathLst>
                <a:path w="3162" h="2851" extrusionOk="0">
                  <a:moveTo>
                    <a:pt x="1596" y="0"/>
                  </a:moveTo>
                  <a:cubicBezTo>
                    <a:pt x="1226" y="0"/>
                    <a:pt x="855" y="145"/>
                    <a:pt x="578" y="437"/>
                  </a:cubicBezTo>
                  <a:cubicBezTo>
                    <a:pt x="1" y="1015"/>
                    <a:pt x="61" y="1927"/>
                    <a:pt x="608" y="2443"/>
                  </a:cubicBezTo>
                  <a:cubicBezTo>
                    <a:pt x="893" y="2713"/>
                    <a:pt x="1259" y="2850"/>
                    <a:pt x="1623" y="2850"/>
                  </a:cubicBezTo>
                  <a:cubicBezTo>
                    <a:pt x="1997" y="2850"/>
                    <a:pt x="2368" y="2706"/>
                    <a:pt x="2645" y="2413"/>
                  </a:cubicBezTo>
                  <a:cubicBezTo>
                    <a:pt x="3162" y="1836"/>
                    <a:pt x="3162" y="924"/>
                    <a:pt x="2584" y="407"/>
                  </a:cubicBezTo>
                  <a:cubicBezTo>
                    <a:pt x="2314" y="137"/>
                    <a:pt x="1956" y="0"/>
                    <a:pt x="1596" y="0"/>
                  </a:cubicBezTo>
                  <a:close/>
                </a:path>
              </a:pathLst>
            </a:custGeom>
            <a:solidFill>
              <a:srgbClr val="FFD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99784E02-F0F8-407E-A1A4-820BB8D4D1B8}"/>
              </a:ext>
            </a:extLst>
          </p:cNvPr>
          <p:cNvSpPr/>
          <p:nvPr/>
        </p:nvSpPr>
        <p:spPr>
          <a:xfrm>
            <a:off x="3764766" y="357069"/>
            <a:ext cx="3078933" cy="1875429"/>
          </a:xfrm>
          <a:prstGeom prst="wedgeRoundRectCallout">
            <a:avLst>
              <a:gd name="adj1" fmla="val 53935"/>
              <a:gd name="adj2" fmla="val 6847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Google Shape;307;p21">
            <a:extLst>
              <a:ext uri="{FF2B5EF4-FFF2-40B4-BE49-F238E27FC236}">
                <a16:creationId xmlns:a16="http://schemas.microsoft.com/office/drawing/2014/main" id="{50BE9A4E-3437-46F2-B460-17AC2FCAF7E4}"/>
              </a:ext>
            </a:extLst>
          </p:cNvPr>
          <p:cNvSpPr/>
          <p:nvPr/>
        </p:nvSpPr>
        <p:spPr>
          <a:xfrm>
            <a:off x="63704" y="2167875"/>
            <a:ext cx="5155288" cy="2975525"/>
          </a:xfrm>
          <a:custGeom>
            <a:avLst/>
            <a:gdLst/>
            <a:ahLst/>
            <a:cxnLst/>
            <a:rect l="l" t="t" r="r" b="b"/>
            <a:pathLst>
              <a:path w="213735" h="119021" extrusionOk="0">
                <a:moveTo>
                  <a:pt x="88100" y="2791"/>
                </a:moveTo>
                <a:cubicBezTo>
                  <a:pt x="110059" y="790"/>
                  <a:pt x="136452" y="-886"/>
                  <a:pt x="154625" y="520"/>
                </a:cubicBezTo>
                <a:cubicBezTo>
                  <a:pt x="172798" y="1926"/>
                  <a:pt x="187452" y="4963"/>
                  <a:pt x="197136" y="11229"/>
                </a:cubicBezTo>
                <a:cubicBezTo>
                  <a:pt x="206820" y="17495"/>
                  <a:pt x="210467" y="26410"/>
                  <a:pt x="212727" y="38115"/>
                </a:cubicBezTo>
                <a:cubicBezTo>
                  <a:pt x="214987" y="49820"/>
                  <a:pt x="213069" y="70178"/>
                  <a:pt x="210698" y="81458"/>
                </a:cubicBezTo>
                <a:cubicBezTo>
                  <a:pt x="208327" y="92738"/>
                  <a:pt x="207900" y="100086"/>
                  <a:pt x="198500" y="105796"/>
                </a:cubicBezTo>
                <a:cubicBezTo>
                  <a:pt x="189100" y="111507"/>
                  <a:pt x="180218" y="113796"/>
                  <a:pt x="154300" y="115721"/>
                </a:cubicBezTo>
                <a:cubicBezTo>
                  <a:pt x="128382" y="117646"/>
                  <a:pt x="67822" y="121099"/>
                  <a:pt x="42993" y="117344"/>
                </a:cubicBezTo>
                <a:cubicBezTo>
                  <a:pt x="18165" y="113589"/>
                  <a:pt x="12144" y="105523"/>
                  <a:pt x="5329" y="93191"/>
                </a:cubicBezTo>
                <a:cubicBezTo>
                  <a:pt x="-1486" y="80860"/>
                  <a:pt x="-819" y="56799"/>
                  <a:pt x="2105" y="43355"/>
                </a:cubicBezTo>
                <a:cubicBezTo>
                  <a:pt x="5029" y="29911"/>
                  <a:pt x="8541" y="19288"/>
                  <a:pt x="22873" y="12527"/>
                </a:cubicBezTo>
                <a:cubicBezTo>
                  <a:pt x="37206" y="5766"/>
                  <a:pt x="66141" y="4792"/>
                  <a:pt x="88100" y="27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22D980-9FCD-49CA-A199-CA536A3971A4}"/>
              </a:ext>
            </a:extLst>
          </p:cNvPr>
          <p:cNvSpPr txBox="1"/>
          <p:nvPr/>
        </p:nvSpPr>
        <p:spPr>
          <a:xfrm>
            <a:off x="3880417" y="385115"/>
            <a:ext cx="274667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8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Hai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FB071E-3861-4FA1-9261-6B9CBDBD4606}"/>
              </a:ext>
            </a:extLst>
          </p:cNvPr>
          <p:cNvSpPr txBox="1"/>
          <p:nvPr/>
        </p:nvSpPr>
        <p:spPr>
          <a:xfrm>
            <a:off x="421473" y="2561595"/>
            <a:ext cx="467551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ga,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lỉnh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604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33" grpId="0"/>
          <p:bldP spid="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33" grpId="0"/>
          <p:bldP spid="34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23;p55">
            <a:extLst>
              <a:ext uri="{FF2B5EF4-FFF2-40B4-BE49-F238E27FC236}">
                <a16:creationId xmlns:a16="http://schemas.microsoft.com/office/drawing/2014/main" id="{139E72AF-CECF-48C4-93D0-B2F217EB7D45}"/>
              </a:ext>
            </a:extLst>
          </p:cNvPr>
          <p:cNvGrpSpPr/>
          <p:nvPr/>
        </p:nvGrpSpPr>
        <p:grpSpPr>
          <a:xfrm>
            <a:off x="0" y="1043796"/>
            <a:ext cx="2554101" cy="4349881"/>
            <a:chOff x="230737" y="1343549"/>
            <a:chExt cx="3160127" cy="4999033"/>
          </a:xfrm>
        </p:grpSpPr>
        <p:sp>
          <p:nvSpPr>
            <p:cNvPr id="3" name="Google Shape;1124;p55">
              <a:extLst>
                <a:ext uri="{FF2B5EF4-FFF2-40B4-BE49-F238E27FC236}">
                  <a16:creationId xmlns:a16="http://schemas.microsoft.com/office/drawing/2014/main" id="{A601A739-2482-45A0-BDCA-A573243CFAEB}"/>
                </a:ext>
              </a:extLst>
            </p:cNvPr>
            <p:cNvSpPr/>
            <p:nvPr/>
          </p:nvSpPr>
          <p:spPr>
            <a:xfrm>
              <a:off x="230737" y="1414865"/>
              <a:ext cx="2543955" cy="3203904"/>
            </a:xfrm>
            <a:custGeom>
              <a:avLst/>
              <a:gdLst/>
              <a:ahLst/>
              <a:cxnLst/>
              <a:rect l="l" t="t" r="r" b="b"/>
              <a:pathLst>
                <a:path w="44804" h="56427" extrusionOk="0">
                  <a:moveTo>
                    <a:pt x="24376" y="1"/>
                  </a:moveTo>
                  <a:cubicBezTo>
                    <a:pt x="22654" y="1"/>
                    <a:pt x="20702" y="594"/>
                    <a:pt x="18511" y="2034"/>
                  </a:cubicBezTo>
                  <a:cubicBezTo>
                    <a:pt x="14134" y="4922"/>
                    <a:pt x="16232" y="11487"/>
                    <a:pt x="13314" y="16047"/>
                  </a:cubicBezTo>
                  <a:cubicBezTo>
                    <a:pt x="10365" y="20606"/>
                    <a:pt x="6323" y="20940"/>
                    <a:pt x="5654" y="23494"/>
                  </a:cubicBezTo>
                  <a:cubicBezTo>
                    <a:pt x="5016" y="26047"/>
                    <a:pt x="6110" y="26381"/>
                    <a:pt x="6110" y="26381"/>
                  </a:cubicBezTo>
                  <a:cubicBezTo>
                    <a:pt x="6110" y="26381"/>
                    <a:pt x="4499" y="28296"/>
                    <a:pt x="4955" y="29846"/>
                  </a:cubicBezTo>
                  <a:cubicBezTo>
                    <a:pt x="5411" y="31396"/>
                    <a:pt x="7113" y="31852"/>
                    <a:pt x="7113" y="31852"/>
                  </a:cubicBezTo>
                  <a:cubicBezTo>
                    <a:pt x="7113" y="31852"/>
                    <a:pt x="0" y="39603"/>
                    <a:pt x="2554" y="43950"/>
                  </a:cubicBezTo>
                  <a:cubicBezTo>
                    <a:pt x="4140" y="46612"/>
                    <a:pt x="5444" y="47116"/>
                    <a:pt x="6205" y="47116"/>
                  </a:cubicBezTo>
                  <a:cubicBezTo>
                    <a:pt x="6669" y="47116"/>
                    <a:pt x="6931" y="46929"/>
                    <a:pt x="6931" y="46929"/>
                  </a:cubicBezTo>
                  <a:lnTo>
                    <a:pt x="6931" y="46929"/>
                  </a:lnTo>
                  <a:cubicBezTo>
                    <a:pt x="6931" y="46929"/>
                    <a:pt x="5350" y="55135"/>
                    <a:pt x="10821" y="56138"/>
                  </a:cubicBezTo>
                  <a:cubicBezTo>
                    <a:pt x="11927" y="56335"/>
                    <a:pt x="12955" y="56426"/>
                    <a:pt x="13912" y="56426"/>
                  </a:cubicBezTo>
                  <a:cubicBezTo>
                    <a:pt x="17688" y="56426"/>
                    <a:pt x="20359" y="55009"/>
                    <a:pt x="22372" y="53069"/>
                  </a:cubicBezTo>
                  <a:cubicBezTo>
                    <a:pt x="22372" y="53069"/>
                    <a:pt x="25244" y="55794"/>
                    <a:pt x="30063" y="55794"/>
                  </a:cubicBezTo>
                  <a:cubicBezTo>
                    <a:pt x="30606" y="55794"/>
                    <a:pt x="31173" y="55759"/>
                    <a:pt x="31764" y="55683"/>
                  </a:cubicBezTo>
                  <a:cubicBezTo>
                    <a:pt x="37630" y="54923"/>
                    <a:pt x="36506" y="45835"/>
                    <a:pt x="36506" y="45834"/>
                  </a:cubicBezTo>
                  <a:lnTo>
                    <a:pt x="36506" y="45834"/>
                  </a:lnTo>
                  <a:cubicBezTo>
                    <a:pt x="36506" y="45834"/>
                    <a:pt x="37733" y="46534"/>
                    <a:pt x="39196" y="46534"/>
                  </a:cubicBezTo>
                  <a:cubicBezTo>
                    <a:pt x="40338" y="46534"/>
                    <a:pt x="41625" y="46107"/>
                    <a:pt x="42585" y="44588"/>
                  </a:cubicBezTo>
                  <a:cubicBezTo>
                    <a:pt x="44804" y="41123"/>
                    <a:pt x="40883" y="35196"/>
                    <a:pt x="40883" y="35196"/>
                  </a:cubicBezTo>
                  <a:cubicBezTo>
                    <a:pt x="40883" y="35196"/>
                    <a:pt x="43314" y="35014"/>
                    <a:pt x="43801" y="31944"/>
                  </a:cubicBezTo>
                  <a:cubicBezTo>
                    <a:pt x="44348" y="28843"/>
                    <a:pt x="41187" y="27567"/>
                    <a:pt x="39089" y="25469"/>
                  </a:cubicBezTo>
                  <a:cubicBezTo>
                    <a:pt x="37022" y="23372"/>
                    <a:pt x="34500" y="15591"/>
                    <a:pt x="34500" y="12278"/>
                  </a:cubicBezTo>
                  <a:cubicBezTo>
                    <a:pt x="34500" y="9600"/>
                    <a:pt x="31302" y="1"/>
                    <a:pt x="24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125;p55">
              <a:extLst>
                <a:ext uri="{FF2B5EF4-FFF2-40B4-BE49-F238E27FC236}">
                  <a16:creationId xmlns:a16="http://schemas.microsoft.com/office/drawing/2014/main" id="{891F60FD-5C94-4DDB-91EB-B8D03B627540}"/>
                </a:ext>
              </a:extLst>
            </p:cNvPr>
            <p:cNvSpPr/>
            <p:nvPr/>
          </p:nvSpPr>
          <p:spPr>
            <a:xfrm>
              <a:off x="1300771" y="4277948"/>
              <a:ext cx="1280673" cy="2064634"/>
            </a:xfrm>
            <a:custGeom>
              <a:avLst/>
              <a:gdLst/>
              <a:ahLst/>
              <a:cxnLst/>
              <a:rect l="l" t="t" r="r" b="b"/>
              <a:pathLst>
                <a:path w="22555" h="36362" extrusionOk="0">
                  <a:moveTo>
                    <a:pt x="20153" y="0"/>
                  </a:moveTo>
                  <a:lnTo>
                    <a:pt x="3132" y="304"/>
                  </a:lnTo>
                  <a:cubicBezTo>
                    <a:pt x="3132" y="304"/>
                    <a:pt x="153" y="5623"/>
                    <a:pt x="92" y="10487"/>
                  </a:cubicBezTo>
                  <a:cubicBezTo>
                    <a:pt x="1" y="22888"/>
                    <a:pt x="2128" y="34773"/>
                    <a:pt x="3162" y="35624"/>
                  </a:cubicBezTo>
                  <a:cubicBezTo>
                    <a:pt x="3631" y="35996"/>
                    <a:pt x="4890" y="36169"/>
                    <a:pt x="6190" y="36169"/>
                  </a:cubicBezTo>
                  <a:cubicBezTo>
                    <a:pt x="7754" y="36169"/>
                    <a:pt x="9376" y="35920"/>
                    <a:pt x="9758" y="35472"/>
                  </a:cubicBezTo>
                  <a:cubicBezTo>
                    <a:pt x="10062" y="35107"/>
                    <a:pt x="11369" y="13648"/>
                    <a:pt x="11551" y="13465"/>
                  </a:cubicBezTo>
                  <a:cubicBezTo>
                    <a:pt x="11629" y="13388"/>
                    <a:pt x="11849" y="13343"/>
                    <a:pt x="12104" y="13343"/>
                  </a:cubicBezTo>
                  <a:cubicBezTo>
                    <a:pt x="12450" y="13343"/>
                    <a:pt x="12861" y="13425"/>
                    <a:pt x="13071" y="13617"/>
                  </a:cubicBezTo>
                  <a:cubicBezTo>
                    <a:pt x="13466" y="13982"/>
                    <a:pt x="10275" y="35016"/>
                    <a:pt x="10913" y="35502"/>
                  </a:cubicBezTo>
                  <a:cubicBezTo>
                    <a:pt x="11359" y="35842"/>
                    <a:pt x="13472" y="36361"/>
                    <a:pt x="15180" y="36361"/>
                  </a:cubicBezTo>
                  <a:cubicBezTo>
                    <a:pt x="15913" y="36361"/>
                    <a:pt x="16572" y="36265"/>
                    <a:pt x="16992" y="36019"/>
                  </a:cubicBezTo>
                  <a:cubicBezTo>
                    <a:pt x="18390" y="35259"/>
                    <a:pt x="21004" y="25684"/>
                    <a:pt x="21886" y="15745"/>
                  </a:cubicBezTo>
                  <a:cubicBezTo>
                    <a:pt x="22554" y="8146"/>
                    <a:pt x="20153" y="0"/>
                    <a:pt x="20153" y="0"/>
                  </a:cubicBezTo>
                  <a:close/>
                </a:path>
              </a:pathLst>
            </a:custGeom>
            <a:solidFill>
              <a:srgbClr val="49D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126;p55">
              <a:extLst>
                <a:ext uri="{FF2B5EF4-FFF2-40B4-BE49-F238E27FC236}">
                  <a16:creationId xmlns:a16="http://schemas.microsoft.com/office/drawing/2014/main" id="{93D6D740-B827-4691-93EA-AE89472014CD}"/>
                </a:ext>
              </a:extLst>
            </p:cNvPr>
            <p:cNvSpPr/>
            <p:nvPr/>
          </p:nvSpPr>
          <p:spPr>
            <a:xfrm>
              <a:off x="2826470" y="3094025"/>
              <a:ext cx="564393" cy="417276"/>
            </a:xfrm>
            <a:custGeom>
              <a:avLst/>
              <a:gdLst/>
              <a:ahLst/>
              <a:cxnLst/>
              <a:rect l="l" t="t" r="r" b="b"/>
              <a:pathLst>
                <a:path w="9940" h="7349" extrusionOk="0">
                  <a:moveTo>
                    <a:pt x="4709" y="1"/>
                  </a:moveTo>
                  <a:cubicBezTo>
                    <a:pt x="4439" y="1"/>
                    <a:pt x="3753" y="462"/>
                    <a:pt x="3253" y="1003"/>
                  </a:cubicBezTo>
                  <a:cubicBezTo>
                    <a:pt x="2463" y="1793"/>
                    <a:pt x="1429" y="2675"/>
                    <a:pt x="943" y="3526"/>
                  </a:cubicBezTo>
                  <a:cubicBezTo>
                    <a:pt x="213" y="4711"/>
                    <a:pt x="1" y="5745"/>
                    <a:pt x="457" y="6626"/>
                  </a:cubicBezTo>
                  <a:cubicBezTo>
                    <a:pt x="693" y="7084"/>
                    <a:pt x="951" y="7349"/>
                    <a:pt x="1420" y="7349"/>
                  </a:cubicBezTo>
                  <a:cubicBezTo>
                    <a:pt x="1915" y="7349"/>
                    <a:pt x="2644" y="7054"/>
                    <a:pt x="3830" y="6383"/>
                  </a:cubicBezTo>
                  <a:cubicBezTo>
                    <a:pt x="4985" y="5775"/>
                    <a:pt x="6627" y="5349"/>
                    <a:pt x="7721" y="5258"/>
                  </a:cubicBezTo>
                  <a:cubicBezTo>
                    <a:pt x="8815" y="5137"/>
                    <a:pt x="8907" y="4863"/>
                    <a:pt x="7934" y="4681"/>
                  </a:cubicBezTo>
                  <a:cubicBezTo>
                    <a:pt x="7113" y="4529"/>
                    <a:pt x="6292" y="4589"/>
                    <a:pt x="6262" y="4498"/>
                  </a:cubicBezTo>
                  <a:cubicBezTo>
                    <a:pt x="6232" y="4407"/>
                    <a:pt x="6840" y="4346"/>
                    <a:pt x="7751" y="4286"/>
                  </a:cubicBezTo>
                  <a:cubicBezTo>
                    <a:pt x="8663" y="4255"/>
                    <a:pt x="9332" y="4255"/>
                    <a:pt x="9332" y="3921"/>
                  </a:cubicBezTo>
                  <a:cubicBezTo>
                    <a:pt x="9332" y="3630"/>
                    <a:pt x="7968" y="3455"/>
                    <a:pt x="6980" y="3455"/>
                  </a:cubicBezTo>
                  <a:cubicBezTo>
                    <a:pt x="6624" y="3455"/>
                    <a:pt x="6317" y="3477"/>
                    <a:pt x="6140" y="3526"/>
                  </a:cubicBezTo>
                  <a:cubicBezTo>
                    <a:pt x="6096" y="3532"/>
                    <a:pt x="6065" y="3535"/>
                    <a:pt x="6047" y="3535"/>
                  </a:cubicBezTo>
                  <a:cubicBezTo>
                    <a:pt x="5804" y="3535"/>
                    <a:pt x="7919" y="3008"/>
                    <a:pt x="8867" y="3008"/>
                  </a:cubicBezTo>
                  <a:cubicBezTo>
                    <a:pt x="8891" y="3008"/>
                    <a:pt x="8914" y="3008"/>
                    <a:pt x="8937" y="3009"/>
                  </a:cubicBezTo>
                  <a:cubicBezTo>
                    <a:pt x="9940" y="2979"/>
                    <a:pt x="9758" y="2462"/>
                    <a:pt x="8420" y="2310"/>
                  </a:cubicBezTo>
                  <a:cubicBezTo>
                    <a:pt x="8239" y="2298"/>
                    <a:pt x="8064" y="2293"/>
                    <a:pt x="7895" y="2293"/>
                  </a:cubicBezTo>
                  <a:cubicBezTo>
                    <a:pt x="6901" y="2293"/>
                    <a:pt x="6122" y="2470"/>
                    <a:pt x="5742" y="2470"/>
                  </a:cubicBezTo>
                  <a:cubicBezTo>
                    <a:pt x="5697" y="2470"/>
                    <a:pt x="5657" y="2467"/>
                    <a:pt x="5624" y="2462"/>
                  </a:cubicBezTo>
                  <a:cubicBezTo>
                    <a:pt x="5806" y="2279"/>
                    <a:pt x="6110" y="2097"/>
                    <a:pt x="7448" y="1793"/>
                  </a:cubicBezTo>
                  <a:cubicBezTo>
                    <a:pt x="8420" y="1611"/>
                    <a:pt x="8177" y="1185"/>
                    <a:pt x="7113" y="1185"/>
                  </a:cubicBezTo>
                  <a:cubicBezTo>
                    <a:pt x="5965" y="1185"/>
                    <a:pt x="4605" y="1866"/>
                    <a:pt x="4086" y="1866"/>
                  </a:cubicBezTo>
                  <a:cubicBezTo>
                    <a:pt x="4014" y="1866"/>
                    <a:pt x="3958" y="1853"/>
                    <a:pt x="3922" y="1823"/>
                  </a:cubicBezTo>
                  <a:cubicBezTo>
                    <a:pt x="3800" y="1550"/>
                    <a:pt x="4226" y="1337"/>
                    <a:pt x="4712" y="425"/>
                  </a:cubicBezTo>
                  <a:cubicBezTo>
                    <a:pt x="4878" y="125"/>
                    <a:pt x="4849" y="1"/>
                    <a:pt x="4709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127;p55">
              <a:extLst>
                <a:ext uri="{FF2B5EF4-FFF2-40B4-BE49-F238E27FC236}">
                  <a16:creationId xmlns:a16="http://schemas.microsoft.com/office/drawing/2014/main" id="{2785B2C5-29CD-4A2F-B106-E5B74D97D094}"/>
                </a:ext>
              </a:extLst>
            </p:cNvPr>
            <p:cNvSpPr/>
            <p:nvPr/>
          </p:nvSpPr>
          <p:spPr>
            <a:xfrm>
              <a:off x="2955931" y="3323530"/>
              <a:ext cx="120828" cy="19021"/>
            </a:xfrm>
            <a:custGeom>
              <a:avLst/>
              <a:gdLst/>
              <a:ahLst/>
              <a:cxnLst/>
              <a:rect l="l" t="t" r="r" b="b"/>
              <a:pathLst>
                <a:path w="2128" h="335" extrusionOk="0">
                  <a:moveTo>
                    <a:pt x="1094" y="0"/>
                  </a:moveTo>
                  <a:cubicBezTo>
                    <a:pt x="943" y="0"/>
                    <a:pt x="760" y="31"/>
                    <a:pt x="608" y="31"/>
                  </a:cubicBezTo>
                  <a:cubicBezTo>
                    <a:pt x="456" y="61"/>
                    <a:pt x="243" y="61"/>
                    <a:pt x="91" y="122"/>
                  </a:cubicBezTo>
                  <a:cubicBezTo>
                    <a:pt x="0" y="183"/>
                    <a:pt x="31" y="335"/>
                    <a:pt x="152" y="335"/>
                  </a:cubicBezTo>
                  <a:cubicBezTo>
                    <a:pt x="304" y="335"/>
                    <a:pt x="487" y="274"/>
                    <a:pt x="639" y="274"/>
                  </a:cubicBezTo>
                  <a:cubicBezTo>
                    <a:pt x="791" y="274"/>
                    <a:pt x="973" y="244"/>
                    <a:pt x="1125" y="244"/>
                  </a:cubicBezTo>
                  <a:lnTo>
                    <a:pt x="1976" y="244"/>
                  </a:lnTo>
                  <a:cubicBezTo>
                    <a:pt x="2006" y="244"/>
                    <a:pt x="2037" y="244"/>
                    <a:pt x="2098" y="213"/>
                  </a:cubicBezTo>
                  <a:cubicBezTo>
                    <a:pt x="2128" y="213"/>
                    <a:pt x="2067" y="152"/>
                    <a:pt x="2067" y="92"/>
                  </a:cubicBezTo>
                  <a:cubicBezTo>
                    <a:pt x="2037" y="61"/>
                    <a:pt x="2006" y="61"/>
                    <a:pt x="1976" y="61"/>
                  </a:cubicBezTo>
                  <a:cubicBezTo>
                    <a:pt x="1915" y="61"/>
                    <a:pt x="1885" y="31"/>
                    <a:pt x="1854" y="31"/>
                  </a:cubicBezTo>
                  <a:cubicBezTo>
                    <a:pt x="1763" y="31"/>
                    <a:pt x="1702" y="31"/>
                    <a:pt x="1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28;p55">
              <a:extLst>
                <a:ext uri="{FF2B5EF4-FFF2-40B4-BE49-F238E27FC236}">
                  <a16:creationId xmlns:a16="http://schemas.microsoft.com/office/drawing/2014/main" id="{A3E3B5A9-C01B-40AB-8D7F-A4795369EE04}"/>
                </a:ext>
              </a:extLst>
            </p:cNvPr>
            <p:cNvSpPr/>
            <p:nvPr/>
          </p:nvSpPr>
          <p:spPr>
            <a:xfrm>
              <a:off x="2034265" y="2932712"/>
              <a:ext cx="985530" cy="1324791"/>
            </a:xfrm>
            <a:custGeom>
              <a:avLst/>
              <a:gdLst/>
              <a:ahLst/>
              <a:cxnLst/>
              <a:rect l="l" t="t" r="r" b="b"/>
              <a:pathLst>
                <a:path w="17357" h="23332" extrusionOk="0">
                  <a:moveTo>
                    <a:pt x="2459" y="1"/>
                  </a:moveTo>
                  <a:cubicBezTo>
                    <a:pt x="2278" y="1"/>
                    <a:pt x="2097" y="34"/>
                    <a:pt x="1916" y="105"/>
                  </a:cubicBezTo>
                  <a:cubicBezTo>
                    <a:pt x="1" y="835"/>
                    <a:pt x="396" y="3266"/>
                    <a:pt x="1217" y="6883"/>
                  </a:cubicBezTo>
                  <a:cubicBezTo>
                    <a:pt x="1855" y="9771"/>
                    <a:pt x="6354" y="22932"/>
                    <a:pt x="10275" y="23327"/>
                  </a:cubicBezTo>
                  <a:cubicBezTo>
                    <a:pt x="10304" y="23330"/>
                    <a:pt x="10334" y="23332"/>
                    <a:pt x="10364" y="23332"/>
                  </a:cubicBezTo>
                  <a:cubicBezTo>
                    <a:pt x="13064" y="23332"/>
                    <a:pt x="16876" y="11179"/>
                    <a:pt x="17357" y="9345"/>
                  </a:cubicBezTo>
                  <a:cubicBezTo>
                    <a:pt x="16597" y="9102"/>
                    <a:pt x="15807" y="9163"/>
                    <a:pt x="14378" y="8038"/>
                  </a:cubicBezTo>
                  <a:cubicBezTo>
                    <a:pt x="13709" y="9102"/>
                    <a:pt x="10822" y="14087"/>
                    <a:pt x="10214" y="15728"/>
                  </a:cubicBezTo>
                  <a:cubicBezTo>
                    <a:pt x="9849" y="14057"/>
                    <a:pt x="7600" y="8008"/>
                    <a:pt x="6506" y="4847"/>
                  </a:cubicBezTo>
                  <a:cubicBezTo>
                    <a:pt x="5738" y="2845"/>
                    <a:pt x="4128" y="1"/>
                    <a:pt x="24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129;p55">
              <a:extLst>
                <a:ext uri="{FF2B5EF4-FFF2-40B4-BE49-F238E27FC236}">
                  <a16:creationId xmlns:a16="http://schemas.microsoft.com/office/drawing/2014/main" id="{122D6EEF-8391-481E-8302-5B9B4B706587}"/>
                </a:ext>
              </a:extLst>
            </p:cNvPr>
            <p:cNvSpPr/>
            <p:nvPr/>
          </p:nvSpPr>
          <p:spPr>
            <a:xfrm>
              <a:off x="1500980" y="2879963"/>
              <a:ext cx="664553" cy="507727"/>
            </a:xfrm>
            <a:custGeom>
              <a:avLst/>
              <a:gdLst/>
              <a:ahLst/>
              <a:cxnLst/>
              <a:rect l="l" t="t" r="r" b="b"/>
              <a:pathLst>
                <a:path w="11704" h="8942" extrusionOk="0">
                  <a:moveTo>
                    <a:pt x="5411" y="1"/>
                  </a:moveTo>
                  <a:cubicBezTo>
                    <a:pt x="4013" y="1"/>
                    <a:pt x="1885" y="274"/>
                    <a:pt x="1" y="913"/>
                  </a:cubicBezTo>
                  <a:cubicBezTo>
                    <a:pt x="305" y="1672"/>
                    <a:pt x="669" y="2432"/>
                    <a:pt x="1004" y="3162"/>
                  </a:cubicBezTo>
                  <a:cubicBezTo>
                    <a:pt x="1612" y="4530"/>
                    <a:pt x="2341" y="5897"/>
                    <a:pt x="3283" y="7083"/>
                  </a:cubicBezTo>
                  <a:cubicBezTo>
                    <a:pt x="4178" y="8169"/>
                    <a:pt x="5459" y="8941"/>
                    <a:pt x="6784" y="8941"/>
                  </a:cubicBezTo>
                  <a:cubicBezTo>
                    <a:pt x="7351" y="8941"/>
                    <a:pt x="7926" y="8800"/>
                    <a:pt x="8481" y="8481"/>
                  </a:cubicBezTo>
                  <a:cubicBezTo>
                    <a:pt x="9271" y="8025"/>
                    <a:pt x="9879" y="7235"/>
                    <a:pt x="10335" y="6384"/>
                  </a:cubicBezTo>
                  <a:cubicBezTo>
                    <a:pt x="11217" y="4712"/>
                    <a:pt x="11703" y="2706"/>
                    <a:pt x="11612" y="852"/>
                  </a:cubicBezTo>
                  <a:cubicBezTo>
                    <a:pt x="9970" y="92"/>
                    <a:pt x="7356" y="1"/>
                    <a:pt x="5411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30;p55">
              <a:extLst>
                <a:ext uri="{FF2B5EF4-FFF2-40B4-BE49-F238E27FC236}">
                  <a16:creationId xmlns:a16="http://schemas.microsoft.com/office/drawing/2014/main" id="{D8ACD239-2E9F-4C85-B14F-92E8DC4829A3}"/>
                </a:ext>
              </a:extLst>
            </p:cNvPr>
            <p:cNvSpPr/>
            <p:nvPr/>
          </p:nvSpPr>
          <p:spPr>
            <a:xfrm>
              <a:off x="1292140" y="2905855"/>
              <a:ext cx="1180570" cy="1538738"/>
            </a:xfrm>
            <a:custGeom>
              <a:avLst/>
              <a:gdLst/>
              <a:ahLst/>
              <a:cxnLst/>
              <a:rect l="l" t="t" r="r" b="b"/>
              <a:pathLst>
                <a:path w="20792" h="27100" extrusionOk="0">
                  <a:moveTo>
                    <a:pt x="5138" y="1"/>
                  </a:moveTo>
                  <a:cubicBezTo>
                    <a:pt x="3162" y="426"/>
                    <a:pt x="1916" y="1216"/>
                    <a:pt x="1156" y="2250"/>
                  </a:cubicBezTo>
                  <a:cubicBezTo>
                    <a:pt x="669" y="2827"/>
                    <a:pt x="426" y="3496"/>
                    <a:pt x="214" y="4256"/>
                  </a:cubicBezTo>
                  <a:cubicBezTo>
                    <a:pt x="62" y="4986"/>
                    <a:pt x="1" y="5806"/>
                    <a:pt x="1" y="6657"/>
                  </a:cubicBezTo>
                  <a:lnTo>
                    <a:pt x="1" y="6718"/>
                  </a:lnTo>
                  <a:cubicBezTo>
                    <a:pt x="1" y="7296"/>
                    <a:pt x="122" y="7995"/>
                    <a:pt x="274" y="8755"/>
                  </a:cubicBezTo>
                  <a:cubicBezTo>
                    <a:pt x="426" y="9545"/>
                    <a:pt x="669" y="10457"/>
                    <a:pt x="973" y="11338"/>
                  </a:cubicBezTo>
                  <a:cubicBezTo>
                    <a:pt x="1186" y="11977"/>
                    <a:pt x="1460" y="12615"/>
                    <a:pt x="1673" y="13253"/>
                  </a:cubicBezTo>
                  <a:cubicBezTo>
                    <a:pt x="2007" y="14104"/>
                    <a:pt x="2341" y="14894"/>
                    <a:pt x="2676" y="15624"/>
                  </a:cubicBezTo>
                  <a:cubicBezTo>
                    <a:pt x="3010" y="16414"/>
                    <a:pt x="3314" y="17053"/>
                    <a:pt x="3527" y="17508"/>
                  </a:cubicBezTo>
                  <a:cubicBezTo>
                    <a:pt x="3587" y="17600"/>
                    <a:pt x="3618" y="17630"/>
                    <a:pt x="3648" y="17721"/>
                  </a:cubicBezTo>
                  <a:cubicBezTo>
                    <a:pt x="3922" y="18208"/>
                    <a:pt x="3922" y="18998"/>
                    <a:pt x="3800" y="19849"/>
                  </a:cubicBezTo>
                  <a:cubicBezTo>
                    <a:pt x="3679" y="20457"/>
                    <a:pt x="3587" y="21095"/>
                    <a:pt x="3375" y="21733"/>
                  </a:cubicBezTo>
                  <a:cubicBezTo>
                    <a:pt x="3192" y="22463"/>
                    <a:pt x="2980" y="23162"/>
                    <a:pt x="2767" y="23709"/>
                  </a:cubicBezTo>
                  <a:cubicBezTo>
                    <a:pt x="2554" y="24469"/>
                    <a:pt x="2372" y="25047"/>
                    <a:pt x="2372" y="25199"/>
                  </a:cubicBezTo>
                  <a:cubicBezTo>
                    <a:pt x="2372" y="25320"/>
                    <a:pt x="2524" y="25472"/>
                    <a:pt x="2828" y="25655"/>
                  </a:cubicBezTo>
                  <a:cubicBezTo>
                    <a:pt x="3819" y="26271"/>
                    <a:pt x="6441" y="27100"/>
                    <a:pt x="10756" y="27100"/>
                  </a:cubicBezTo>
                  <a:cubicBezTo>
                    <a:pt x="11335" y="27100"/>
                    <a:pt x="11945" y="27085"/>
                    <a:pt x="12585" y="27053"/>
                  </a:cubicBezTo>
                  <a:cubicBezTo>
                    <a:pt x="19089" y="26749"/>
                    <a:pt x="20670" y="25138"/>
                    <a:pt x="20791" y="24621"/>
                  </a:cubicBezTo>
                  <a:lnTo>
                    <a:pt x="20791" y="24560"/>
                  </a:lnTo>
                  <a:cubicBezTo>
                    <a:pt x="20791" y="24317"/>
                    <a:pt x="20609" y="23770"/>
                    <a:pt x="20336" y="22676"/>
                  </a:cubicBezTo>
                  <a:cubicBezTo>
                    <a:pt x="20214" y="22189"/>
                    <a:pt x="20032" y="21551"/>
                    <a:pt x="19880" y="20791"/>
                  </a:cubicBezTo>
                  <a:cubicBezTo>
                    <a:pt x="19758" y="20214"/>
                    <a:pt x="19606" y="19606"/>
                    <a:pt x="19484" y="18876"/>
                  </a:cubicBezTo>
                  <a:cubicBezTo>
                    <a:pt x="19454" y="18846"/>
                    <a:pt x="19454" y="18816"/>
                    <a:pt x="19454" y="18785"/>
                  </a:cubicBezTo>
                  <a:cubicBezTo>
                    <a:pt x="19211" y="17478"/>
                    <a:pt x="19211" y="16718"/>
                    <a:pt x="19332" y="16141"/>
                  </a:cubicBezTo>
                  <a:cubicBezTo>
                    <a:pt x="19484" y="15350"/>
                    <a:pt x="19788" y="14925"/>
                    <a:pt x="20032" y="14013"/>
                  </a:cubicBezTo>
                  <a:cubicBezTo>
                    <a:pt x="20092" y="13679"/>
                    <a:pt x="20184" y="13223"/>
                    <a:pt x="20214" y="12645"/>
                  </a:cubicBezTo>
                  <a:cubicBezTo>
                    <a:pt x="20244" y="12402"/>
                    <a:pt x="20214" y="12037"/>
                    <a:pt x="20184" y="11703"/>
                  </a:cubicBezTo>
                  <a:cubicBezTo>
                    <a:pt x="20092" y="11095"/>
                    <a:pt x="19940" y="10426"/>
                    <a:pt x="19758" y="9666"/>
                  </a:cubicBezTo>
                  <a:cubicBezTo>
                    <a:pt x="19576" y="8967"/>
                    <a:pt x="19332" y="8238"/>
                    <a:pt x="19120" y="7478"/>
                  </a:cubicBezTo>
                  <a:cubicBezTo>
                    <a:pt x="18877" y="6809"/>
                    <a:pt x="18633" y="6110"/>
                    <a:pt x="18390" y="5441"/>
                  </a:cubicBezTo>
                  <a:cubicBezTo>
                    <a:pt x="18086" y="4651"/>
                    <a:pt x="17813" y="3891"/>
                    <a:pt x="17570" y="3223"/>
                  </a:cubicBezTo>
                  <a:cubicBezTo>
                    <a:pt x="17114" y="2128"/>
                    <a:pt x="16810" y="1338"/>
                    <a:pt x="16718" y="1186"/>
                  </a:cubicBezTo>
                  <a:lnTo>
                    <a:pt x="16718" y="1156"/>
                  </a:lnTo>
                  <a:lnTo>
                    <a:pt x="13679" y="244"/>
                  </a:lnTo>
                  <a:cubicBezTo>
                    <a:pt x="13679" y="244"/>
                    <a:pt x="13679" y="852"/>
                    <a:pt x="13618" y="1703"/>
                  </a:cubicBezTo>
                  <a:cubicBezTo>
                    <a:pt x="13527" y="2311"/>
                    <a:pt x="13466" y="3071"/>
                    <a:pt x="13314" y="3830"/>
                  </a:cubicBezTo>
                  <a:cubicBezTo>
                    <a:pt x="13162" y="4712"/>
                    <a:pt x="12889" y="5685"/>
                    <a:pt x="12554" y="6384"/>
                  </a:cubicBezTo>
                  <a:cubicBezTo>
                    <a:pt x="12189" y="7144"/>
                    <a:pt x="11703" y="7721"/>
                    <a:pt x="11095" y="7903"/>
                  </a:cubicBezTo>
                  <a:cubicBezTo>
                    <a:pt x="11002" y="7935"/>
                    <a:pt x="10906" y="7950"/>
                    <a:pt x="10807" y="7950"/>
                  </a:cubicBezTo>
                  <a:cubicBezTo>
                    <a:pt x="10234" y="7950"/>
                    <a:pt x="9586" y="7445"/>
                    <a:pt x="8937" y="6718"/>
                  </a:cubicBezTo>
                  <a:cubicBezTo>
                    <a:pt x="8360" y="6080"/>
                    <a:pt x="7782" y="5198"/>
                    <a:pt x="7265" y="4347"/>
                  </a:cubicBezTo>
                  <a:cubicBezTo>
                    <a:pt x="6870" y="3648"/>
                    <a:pt x="6505" y="2979"/>
                    <a:pt x="6202" y="2341"/>
                  </a:cubicBezTo>
                  <a:cubicBezTo>
                    <a:pt x="5533" y="1034"/>
                    <a:pt x="5138" y="1"/>
                    <a:pt x="51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31;p55">
              <a:extLst>
                <a:ext uri="{FF2B5EF4-FFF2-40B4-BE49-F238E27FC236}">
                  <a16:creationId xmlns:a16="http://schemas.microsoft.com/office/drawing/2014/main" id="{EF9A8E2D-BE19-450A-9209-5BF689B554E8}"/>
                </a:ext>
              </a:extLst>
            </p:cNvPr>
            <p:cNvSpPr/>
            <p:nvPr/>
          </p:nvSpPr>
          <p:spPr>
            <a:xfrm>
              <a:off x="1290436" y="3214796"/>
              <a:ext cx="1087337" cy="198844"/>
            </a:xfrm>
            <a:custGeom>
              <a:avLst/>
              <a:gdLst/>
              <a:ahLst/>
              <a:cxnLst/>
              <a:rect l="l" t="t" r="r" b="b"/>
              <a:pathLst>
                <a:path w="19150" h="3502" extrusionOk="0">
                  <a:moveTo>
                    <a:pt x="18390" y="0"/>
                  </a:moveTo>
                  <a:cubicBezTo>
                    <a:pt x="17751" y="152"/>
                    <a:pt x="17083" y="304"/>
                    <a:pt x="16414" y="426"/>
                  </a:cubicBezTo>
                  <a:cubicBezTo>
                    <a:pt x="15107" y="639"/>
                    <a:pt x="13830" y="852"/>
                    <a:pt x="12523" y="1004"/>
                  </a:cubicBezTo>
                  <a:cubicBezTo>
                    <a:pt x="12189" y="1763"/>
                    <a:pt x="11703" y="2311"/>
                    <a:pt x="11095" y="2523"/>
                  </a:cubicBezTo>
                  <a:cubicBezTo>
                    <a:pt x="11012" y="2547"/>
                    <a:pt x="10926" y="2558"/>
                    <a:pt x="10839" y="2558"/>
                  </a:cubicBezTo>
                  <a:cubicBezTo>
                    <a:pt x="10258" y="2558"/>
                    <a:pt x="9598" y="2052"/>
                    <a:pt x="8937" y="1338"/>
                  </a:cubicBezTo>
                  <a:cubicBezTo>
                    <a:pt x="7715" y="1412"/>
                    <a:pt x="6499" y="1446"/>
                    <a:pt x="5288" y="1446"/>
                  </a:cubicBezTo>
                  <a:cubicBezTo>
                    <a:pt x="3514" y="1446"/>
                    <a:pt x="1752" y="1373"/>
                    <a:pt x="0" y="1247"/>
                  </a:cubicBezTo>
                  <a:lnTo>
                    <a:pt x="0" y="1338"/>
                  </a:lnTo>
                  <a:cubicBezTo>
                    <a:pt x="0" y="1915"/>
                    <a:pt x="122" y="2584"/>
                    <a:pt x="274" y="3344"/>
                  </a:cubicBezTo>
                  <a:cubicBezTo>
                    <a:pt x="1658" y="3454"/>
                    <a:pt x="3048" y="3501"/>
                    <a:pt x="4436" y="3501"/>
                  </a:cubicBezTo>
                  <a:cubicBezTo>
                    <a:pt x="6127" y="3501"/>
                    <a:pt x="7815" y="3430"/>
                    <a:pt x="9484" y="3314"/>
                  </a:cubicBezTo>
                  <a:cubicBezTo>
                    <a:pt x="12645" y="3070"/>
                    <a:pt x="15958" y="2736"/>
                    <a:pt x="19150" y="2007"/>
                  </a:cubicBezTo>
                  <a:cubicBezTo>
                    <a:pt x="18907" y="1307"/>
                    <a:pt x="18663" y="608"/>
                    <a:pt x="183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32;p55">
              <a:extLst>
                <a:ext uri="{FF2B5EF4-FFF2-40B4-BE49-F238E27FC236}">
                  <a16:creationId xmlns:a16="http://schemas.microsoft.com/office/drawing/2014/main" id="{E4320726-4ED4-4846-9F49-FC7E6C4B216C}"/>
                </a:ext>
              </a:extLst>
            </p:cNvPr>
            <p:cNvSpPr/>
            <p:nvPr/>
          </p:nvSpPr>
          <p:spPr>
            <a:xfrm>
              <a:off x="1305938" y="3031850"/>
              <a:ext cx="398766" cy="122531"/>
            </a:xfrm>
            <a:custGeom>
              <a:avLst/>
              <a:gdLst/>
              <a:ahLst/>
              <a:cxnLst/>
              <a:rect l="l" t="t" r="r" b="b"/>
              <a:pathLst>
                <a:path w="7023" h="2158" extrusionOk="0">
                  <a:moveTo>
                    <a:pt x="913" y="1"/>
                  </a:moveTo>
                  <a:cubicBezTo>
                    <a:pt x="457" y="578"/>
                    <a:pt x="183" y="1247"/>
                    <a:pt x="1" y="2007"/>
                  </a:cubicBezTo>
                  <a:cubicBezTo>
                    <a:pt x="1372" y="2113"/>
                    <a:pt x="2753" y="2158"/>
                    <a:pt x="4127" y="2158"/>
                  </a:cubicBezTo>
                  <a:cubicBezTo>
                    <a:pt x="5098" y="2158"/>
                    <a:pt x="6065" y="2136"/>
                    <a:pt x="7022" y="2098"/>
                  </a:cubicBezTo>
                  <a:cubicBezTo>
                    <a:pt x="6597" y="1399"/>
                    <a:pt x="6232" y="730"/>
                    <a:pt x="5959" y="61"/>
                  </a:cubicBezTo>
                  <a:cubicBezTo>
                    <a:pt x="5469" y="79"/>
                    <a:pt x="4977" y="86"/>
                    <a:pt x="4483" y="86"/>
                  </a:cubicBezTo>
                  <a:cubicBezTo>
                    <a:pt x="3292" y="86"/>
                    <a:pt x="2095" y="44"/>
                    <a:pt x="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33;p55">
              <a:extLst>
                <a:ext uri="{FF2B5EF4-FFF2-40B4-BE49-F238E27FC236}">
                  <a16:creationId xmlns:a16="http://schemas.microsoft.com/office/drawing/2014/main" id="{6E476190-AE56-4C75-9969-AFBFF8F30557}"/>
                </a:ext>
              </a:extLst>
            </p:cNvPr>
            <p:cNvSpPr/>
            <p:nvPr/>
          </p:nvSpPr>
          <p:spPr>
            <a:xfrm>
              <a:off x="2048119" y="2973196"/>
              <a:ext cx="241656" cy="151887"/>
            </a:xfrm>
            <a:custGeom>
              <a:avLst/>
              <a:gdLst/>
              <a:ahLst/>
              <a:cxnLst/>
              <a:rect l="l" t="t" r="r" b="b"/>
              <a:pathLst>
                <a:path w="4256" h="2675" extrusionOk="0">
                  <a:moveTo>
                    <a:pt x="3435" y="0"/>
                  </a:moveTo>
                  <a:cubicBezTo>
                    <a:pt x="3222" y="30"/>
                    <a:pt x="3040" y="91"/>
                    <a:pt x="2797" y="122"/>
                  </a:cubicBezTo>
                  <a:cubicBezTo>
                    <a:pt x="1976" y="274"/>
                    <a:pt x="1125" y="426"/>
                    <a:pt x="304" y="547"/>
                  </a:cubicBezTo>
                  <a:cubicBezTo>
                    <a:pt x="213" y="1155"/>
                    <a:pt x="152" y="1915"/>
                    <a:pt x="0" y="2675"/>
                  </a:cubicBezTo>
                  <a:cubicBezTo>
                    <a:pt x="1398" y="2493"/>
                    <a:pt x="2827" y="2280"/>
                    <a:pt x="4256" y="2006"/>
                  </a:cubicBezTo>
                  <a:cubicBezTo>
                    <a:pt x="3830" y="912"/>
                    <a:pt x="3496" y="122"/>
                    <a:pt x="3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34;p55">
              <a:extLst>
                <a:ext uri="{FF2B5EF4-FFF2-40B4-BE49-F238E27FC236}">
                  <a16:creationId xmlns:a16="http://schemas.microsoft.com/office/drawing/2014/main" id="{F36C0684-E8A3-47FE-860D-4667F6A5EE24}"/>
                </a:ext>
              </a:extLst>
            </p:cNvPr>
            <p:cNvSpPr/>
            <p:nvPr/>
          </p:nvSpPr>
          <p:spPr>
            <a:xfrm>
              <a:off x="1345684" y="3449525"/>
              <a:ext cx="1090801" cy="210597"/>
            </a:xfrm>
            <a:custGeom>
              <a:avLst/>
              <a:gdLst/>
              <a:ahLst/>
              <a:cxnLst/>
              <a:rect l="l" t="t" r="r" b="b"/>
              <a:pathLst>
                <a:path w="19211" h="3709" extrusionOk="0">
                  <a:moveTo>
                    <a:pt x="18785" y="0"/>
                  </a:moveTo>
                  <a:cubicBezTo>
                    <a:pt x="17721" y="243"/>
                    <a:pt x="16627" y="426"/>
                    <a:pt x="15502" y="608"/>
                  </a:cubicBezTo>
                  <a:cubicBezTo>
                    <a:pt x="12827" y="1034"/>
                    <a:pt x="10122" y="1338"/>
                    <a:pt x="7386" y="1520"/>
                  </a:cubicBezTo>
                  <a:cubicBezTo>
                    <a:pt x="5314" y="1699"/>
                    <a:pt x="3263" y="1771"/>
                    <a:pt x="1180" y="1771"/>
                  </a:cubicBezTo>
                  <a:cubicBezTo>
                    <a:pt x="788" y="1771"/>
                    <a:pt x="395" y="1768"/>
                    <a:pt x="0" y="1763"/>
                  </a:cubicBezTo>
                  <a:lnTo>
                    <a:pt x="0" y="1763"/>
                  </a:lnTo>
                  <a:cubicBezTo>
                    <a:pt x="213" y="2402"/>
                    <a:pt x="456" y="3040"/>
                    <a:pt x="699" y="3709"/>
                  </a:cubicBezTo>
                  <a:cubicBezTo>
                    <a:pt x="3100" y="3709"/>
                    <a:pt x="5441" y="3617"/>
                    <a:pt x="7842" y="3465"/>
                  </a:cubicBezTo>
                  <a:cubicBezTo>
                    <a:pt x="11550" y="3192"/>
                    <a:pt x="15471" y="2857"/>
                    <a:pt x="19210" y="2098"/>
                  </a:cubicBezTo>
                  <a:cubicBezTo>
                    <a:pt x="19119" y="1490"/>
                    <a:pt x="18967" y="821"/>
                    <a:pt x="18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35;p55">
              <a:extLst>
                <a:ext uri="{FF2B5EF4-FFF2-40B4-BE49-F238E27FC236}">
                  <a16:creationId xmlns:a16="http://schemas.microsoft.com/office/drawing/2014/main" id="{44E882B8-3C75-482E-8807-EBC81E3575A2}"/>
                </a:ext>
              </a:extLst>
            </p:cNvPr>
            <p:cNvSpPr/>
            <p:nvPr/>
          </p:nvSpPr>
          <p:spPr>
            <a:xfrm>
              <a:off x="1444028" y="3703219"/>
              <a:ext cx="985530" cy="196799"/>
            </a:xfrm>
            <a:custGeom>
              <a:avLst/>
              <a:gdLst/>
              <a:ahLst/>
              <a:cxnLst/>
              <a:rect l="l" t="t" r="r" b="b"/>
              <a:pathLst>
                <a:path w="17357" h="3466" extrusionOk="0">
                  <a:moveTo>
                    <a:pt x="17357" y="0"/>
                  </a:moveTo>
                  <a:lnTo>
                    <a:pt x="17357" y="0"/>
                  </a:lnTo>
                  <a:cubicBezTo>
                    <a:pt x="13679" y="517"/>
                    <a:pt x="10031" y="1003"/>
                    <a:pt x="6384" y="1277"/>
                  </a:cubicBezTo>
                  <a:cubicBezTo>
                    <a:pt x="4226" y="1429"/>
                    <a:pt x="2098" y="1551"/>
                    <a:pt x="1" y="1581"/>
                  </a:cubicBezTo>
                  <a:cubicBezTo>
                    <a:pt x="335" y="2371"/>
                    <a:pt x="639" y="3010"/>
                    <a:pt x="852" y="3465"/>
                  </a:cubicBezTo>
                  <a:cubicBezTo>
                    <a:pt x="2827" y="3405"/>
                    <a:pt x="4773" y="3314"/>
                    <a:pt x="6748" y="3192"/>
                  </a:cubicBezTo>
                  <a:cubicBezTo>
                    <a:pt x="10031" y="2949"/>
                    <a:pt x="13375" y="2645"/>
                    <a:pt x="16657" y="2128"/>
                  </a:cubicBezTo>
                  <a:cubicBezTo>
                    <a:pt x="16809" y="1307"/>
                    <a:pt x="17113" y="912"/>
                    <a:pt x="173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36;p55">
              <a:extLst>
                <a:ext uri="{FF2B5EF4-FFF2-40B4-BE49-F238E27FC236}">
                  <a16:creationId xmlns:a16="http://schemas.microsoft.com/office/drawing/2014/main" id="{0C3272B5-7043-4425-B6B0-DE2AA3A7AC80}"/>
                </a:ext>
              </a:extLst>
            </p:cNvPr>
            <p:cNvSpPr/>
            <p:nvPr/>
          </p:nvSpPr>
          <p:spPr>
            <a:xfrm>
              <a:off x="1483718" y="3972470"/>
              <a:ext cx="935507" cy="171816"/>
            </a:xfrm>
            <a:custGeom>
              <a:avLst/>
              <a:gdLst/>
              <a:ahLst/>
              <a:cxnLst/>
              <a:rect l="l" t="t" r="r" b="b"/>
              <a:pathLst>
                <a:path w="16476" h="3026" extrusionOk="0">
                  <a:moveTo>
                    <a:pt x="16110" y="0"/>
                  </a:moveTo>
                  <a:cubicBezTo>
                    <a:pt x="13071" y="456"/>
                    <a:pt x="10092" y="882"/>
                    <a:pt x="6992" y="1034"/>
                  </a:cubicBezTo>
                  <a:cubicBezTo>
                    <a:pt x="5787" y="1084"/>
                    <a:pt x="4591" y="1106"/>
                    <a:pt x="3390" y="1106"/>
                  </a:cubicBezTo>
                  <a:cubicBezTo>
                    <a:pt x="2409" y="1106"/>
                    <a:pt x="1424" y="1091"/>
                    <a:pt x="426" y="1064"/>
                  </a:cubicBezTo>
                  <a:cubicBezTo>
                    <a:pt x="305" y="1672"/>
                    <a:pt x="213" y="2310"/>
                    <a:pt x="1" y="2948"/>
                  </a:cubicBezTo>
                  <a:cubicBezTo>
                    <a:pt x="1094" y="3002"/>
                    <a:pt x="2180" y="3026"/>
                    <a:pt x="3267" y="3026"/>
                  </a:cubicBezTo>
                  <a:cubicBezTo>
                    <a:pt x="4658" y="3026"/>
                    <a:pt x="6048" y="2986"/>
                    <a:pt x="7448" y="2918"/>
                  </a:cubicBezTo>
                  <a:cubicBezTo>
                    <a:pt x="10426" y="2766"/>
                    <a:pt x="13496" y="2493"/>
                    <a:pt x="16475" y="1976"/>
                  </a:cubicBezTo>
                  <a:cubicBezTo>
                    <a:pt x="16354" y="1398"/>
                    <a:pt x="16232" y="790"/>
                    <a:pt x="16171" y="91"/>
                  </a:cubicBezTo>
                  <a:cubicBezTo>
                    <a:pt x="16110" y="61"/>
                    <a:pt x="16110" y="31"/>
                    <a:pt x="161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37;p55">
              <a:extLst>
                <a:ext uri="{FF2B5EF4-FFF2-40B4-BE49-F238E27FC236}">
                  <a16:creationId xmlns:a16="http://schemas.microsoft.com/office/drawing/2014/main" id="{4ECA9378-3161-4AC0-B4EF-BE6B50FCBA00}"/>
                </a:ext>
              </a:extLst>
            </p:cNvPr>
            <p:cNvSpPr/>
            <p:nvPr/>
          </p:nvSpPr>
          <p:spPr>
            <a:xfrm>
              <a:off x="1426767" y="4195105"/>
              <a:ext cx="1045944" cy="177097"/>
            </a:xfrm>
            <a:custGeom>
              <a:avLst/>
              <a:gdLst/>
              <a:ahLst/>
              <a:cxnLst/>
              <a:rect l="l" t="t" r="r" b="b"/>
              <a:pathLst>
                <a:path w="18421" h="3119" extrusionOk="0">
                  <a:moveTo>
                    <a:pt x="17965" y="0"/>
                  </a:moveTo>
                  <a:cubicBezTo>
                    <a:pt x="13294" y="678"/>
                    <a:pt x="8661" y="1086"/>
                    <a:pt x="3991" y="1086"/>
                  </a:cubicBezTo>
                  <a:cubicBezTo>
                    <a:pt x="2795" y="1086"/>
                    <a:pt x="1597" y="1059"/>
                    <a:pt x="396" y="1003"/>
                  </a:cubicBezTo>
                  <a:cubicBezTo>
                    <a:pt x="183" y="1763"/>
                    <a:pt x="1" y="2341"/>
                    <a:pt x="1" y="2493"/>
                  </a:cubicBezTo>
                  <a:cubicBezTo>
                    <a:pt x="1" y="2614"/>
                    <a:pt x="122" y="2766"/>
                    <a:pt x="457" y="2949"/>
                  </a:cubicBezTo>
                  <a:cubicBezTo>
                    <a:pt x="2150" y="3060"/>
                    <a:pt x="3850" y="3118"/>
                    <a:pt x="5551" y="3118"/>
                  </a:cubicBezTo>
                  <a:cubicBezTo>
                    <a:pt x="9868" y="3118"/>
                    <a:pt x="14191" y="2744"/>
                    <a:pt x="18420" y="1915"/>
                  </a:cubicBezTo>
                  <a:lnTo>
                    <a:pt x="18420" y="1854"/>
                  </a:lnTo>
                  <a:cubicBezTo>
                    <a:pt x="18420" y="1611"/>
                    <a:pt x="18238" y="1064"/>
                    <a:pt x="179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38;p55">
              <a:extLst>
                <a:ext uri="{FF2B5EF4-FFF2-40B4-BE49-F238E27FC236}">
                  <a16:creationId xmlns:a16="http://schemas.microsoft.com/office/drawing/2014/main" id="{C914F29F-9775-408A-9C35-EF10786B2C6F}"/>
                </a:ext>
              </a:extLst>
            </p:cNvPr>
            <p:cNvSpPr/>
            <p:nvPr/>
          </p:nvSpPr>
          <p:spPr>
            <a:xfrm>
              <a:off x="1173071" y="2889389"/>
              <a:ext cx="578248" cy="2350011"/>
            </a:xfrm>
            <a:custGeom>
              <a:avLst/>
              <a:gdLst/>
              <a:ahLst/>
              <a:cxnLst/>
              <a:rect l="l" t="t" r="r" b="b"/>
              <a:pathLst>
                <a:path w="10184" h="41388" extrusionOk="0">
                  <a:moveTo>
                    <a:pt x="7731" y="0"/>
                  </a:moveTo>
                  <a:cubicBezTo>
                    <a:pt x="6141" y="0"/>
                    <a:pt x="528" y="1571"/>
                    <a:pt x="244" y="5762"/>
                  </a:cubicBezTo>
                  <a:cubicBezTo>
                    <a:pt x="0" y="9166"/>
                    <a:pt x="3952" y="20656"/>
                    <a:pt x="3466" y="22601"/>
                  </a:cubicBezTo>
                  <a:cubicBezTo>
                    <a:pt x="3010" y="24577"/>
                    <a:pt x="396" y="39167"/>
                    <a:pt x="365" y="40078"/>
                  </a:cubicBezTo>
                  <a:cubicBezTo>
                    <a:pt x="309" y="40645"/>
                    <a:pt x="2704" y="41388"/>
                    <a:pt x="4964" y="41388"/>
                  </a:cubicBezTo>
                  <a:cubicBezTo>
                    <a:pt x="6342" y="41388"/>
                    <a:pt x="7669" y="41112"/>
                    <a:pt x="8359" y="40352"/>
                  </a:cubicBezTo>
                  <a:cubicBezTo>
                    <a:pt x="10183" y="38346"/>
                    <a:pt x="10001" y="25914"/>
                    <a:pt x="9818" y="18893"/>
                  </a:cubicBezTo>
                  <a:cubicBezTo>
                    <a:pt x="9636" y="11811"/>
                    <a:pt x="8420" y="1111"/>
                    <a:pt x="8147" y="139"/>
                  </a:cubicBezTo>
                  <a:cubicBezTo>
                    <a:pt x="8165" y="48"/>
                    <a:pt x="8010" y="0"/>
                    <a:pt x="77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39;p55">
              <a:extLst>
                <a:ext uri="{FF2B5EF4-FFF2-40B4-BE49-F238E27FC236}">
                  <a16:creationId xmlns:a16="http://schemas.microsoft.com/office/drawing/2014/main" id="{A4B7EA74-0BAD-4166-B135-5BF340ADA9D4}"/>
                </a:ext>
              </a:extLst>
            </p:cNvPr>
            <p:cNvSpPr/>
            <p:nvPr/>
          </p:nvSpPr>
          <p:spPr>
            <a:xfrm>
              <a:off x="1848364" y="2873718"/>
              <a:ext cx="812465" cy="2225095"/>
            </a:xfrm>
            <a:custGeom>
              <a:avLst/>
              <a:gdLst/>
              <a:ahLst/>
              <a:cxnLst/>
              <a:rect l="l" t="t" r="r" b="b"/>
              <a:pathLst>
                <a:path w="14309" h="39188" extrusionOk="0">
                  <a:moveTo>
                    <a:pt x="504" y="0"/>
                  </a:moveTo>
                  <a:cubicBezTo>
                    <a:pt x="181" y="0"/>
                    <a:pt x="0" y="28"/>
                    <a:pt x="23" y="80"/>
                  </a:cubicBezTo>
                  <a:cubicBezTo>
                    <a:pt x="1117" y="658"/>
                    <a:pt x="4795" y="3150"/>
                    <a:pt x="6436" y="10688"/>
                  </a:cubicBezTo>
                  <a:cubicBezTo>
                    <a:pt x="8077" y="18196"/>
                    <a:pt x="8290" y="37284"/>
                    <a:pt x="8260" y="38470"/>
                  </a:cubicBezTo>
                  <a:cubicBezTo>
                    <a:pt x="8220" y="38980"/>
                    <a:pt x="8730" y="39187"/>
                    <a:pt x="9461" y="39187"/>
                  </a:cubicBezTo>
                  <a:cubicBezTo>
                    <a:pt x="10388" y="39187"/>
                    <a:pt x="11669" y="38854"/>
                    <a:pt x="12637" y="38379"/>
                  </a:cubicBezTo>
                  <a:cubicBezTo>
                    <a:pt x="14309" y="37588"/>
                    <a:pt x="11117" y="22664"/>
                    <a:pt x="10570" y="19351"/>
                  </a:cubicBezTo>
                  <a:cubicBezTo>
                    <a:pt x="10053" y="16038"/>
                    <a:pt x="11512" y="14397"/>
                    <a:pt x="10691" y="11479"/>
                  </a:cubicBezTo>
                  <a:cubicBezTo>
                    <a:pt x="9901" y="8561"/>
                    <a:pt x="8321" y="1874"/>
                    <a:pt x="5828" y="962"/>
                  </a:cubicBezTo>
                  <a:cubicBezTo>
                    <a:pt x="3875" y="272"/>
                    <a:pt x="1505" y="0"/>
                    <a:pt x="5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40;p55">
              <a:extLst>
                <a:ext uri="{FF2B5EF4-FFF2-40B4-BE49-F238E27FC236}">
                  <a16:creationId xmlns:a16="http://schemas.microsoft.com/office/drawing/2014/main" id="{A3A1FD33-3BB4-40D0-B3B8-DEC355A32C7E}"/>
                </a:ext>
              </a:extLst>
            </p:cNvPr>
            <p:cNvSpPr/>
            <p:nvPr/>
          </p:nvSpPr>
          <p:spPr>
            <a:xfrm>
              <a:off x="2379492" y="3302124"/>
              <a:ext cx="105327" cy="868848"/>
            </a:xfrm>
            <a:custGeom>
              <a:avLst/>
              <a:gdLst/>
              <a:ahLst/>
              <a:cxnLst/>
              <a:rect l="l" t="t" r="r" b="b"/>
              <a:pathLst>
                <a:path w="1855" h="15302" extrusionOk="0">
                  <a:moveTo>
                    <a:pt x="37" y="1"/>
                  </a:moveTo>
                  <a:cubicBezTo>
                    <a:pt x="16" y="1"/>
                    <a:pt x="0" y="29"/>
                    <a:pt x="0" y="73"/>
                  </a:cubicBezTo>
                  <a:cubicBezTo>
                    <a:pt x="152" y="529"/>
                    <a:pt x="334" y="924"/>
                    <a:pt x="517" y="1380"/>
                  </a:cubicBezTo>
                  <a:cubicBezTo>
                    <a:pt x="730" y="1836"/>
                    <a:pt x="912" y="2292"/>
                    <a:pt x="1064" y="2809"/>
                  </a:cubicBezTo>
                  <a:cubicBezTo>
                    <a:pt x="1368" y="3721"/>
                    <a:pt x="1581" y="4663"/>
                    <a:pt x="1581" y="5636"/>
                  </a:cubicBezTo>
                  <a:cubicBezTo>
                    <a:pt x="1581" y="6669"/>
                    <a:pt x="1368" y="7703"/>
                    <a:pt x="1216" y="8736"/>
                  </a:cubicBezTo>
                  <a:cubicBezTo>
                    <a:pt x="1064" y="9678"/>
                    <a:pt x="1034" y="10651"/>
                    <a:pt x="1094" y="11654"/>
                  </a:cubicBezTo>
                  <a:cubicBezTo>
                    <a:pt x="1125" y="12171"/>
                    <a:pt x="1216" y="12718"/>
                    <a:pt x="1337" y="13235"/>
                  </a:cubicBezTo>
                  <a:cubicBezTo>
                    <a:pt x="1429" y="13782"/>
                    <a:pt x="1793" y="15302"/>
                    <a:pt x="1824" y="15302"/>
                  </a:cubicBezTo>
                  <a:cubicBezTo>
                    <a:pt x="1854" y="15210"/>
                    <a:pt x="1550" y="13843"/>
                    <a:pt x="1489" y="13356"/>
                  </a:cubicBezTo>
                  <a:cubicBezTo>
                    <a:pt x="1368" y="12870"/>
                    <a:pt x="1307" y="12384"/>
                    <a:pt x="1246" y="11867"/>
                  </a:cubicBezTo>
                  <a:cubicBezTo>
                    <a:pt x="1186" y="10894"/>
                    <a:pt x="1216" y="9861"/>
                    <a:pt x="1337" y="8888"/>
                  </a:cubicBezTo>
                  <a:cubicBezTo>
                    <a:pt x="1489" y="7885"/>
                    <a:pt x="1702" y="6852"/>
                    <a:pt x="1763" y="5879"/>
                  </a:cubicBezTo>
                  <a:cubicBezTo>
                    <a:pt x="1793" y="4937"/>
                    <a:pt x="1611" y="3964"/>
                    <a:pt x="1337" y="3052"/>
                  </a:cubicBezTo>
                  <a:cubicBezTo>
                    <a:pt x="1186" y="2535"/>
                    <a:pt x="1003" y="1988"/>
                    <a:pt x="760" y="1502"/>
                  </a:cubicBezTo>
                  <a:cubicBezTo>
                    <a:pt x="578" y="1016"/>
                    <a:pt x="334" y="529"/>
                    <a:pt x="61" y="13"/>
                  </a:cubicBezTo>
                  <a:cubicBezTo>
                    <a:pt x="53" y="4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41;p55">
              <a:extLst>
                <a:ext uri="{FF2B5EF4-FFF2-40B4-BE49-F238E27FC236}">
                  <a16:creationId xmlns:a16="http://schemas.microsoft.com/office/drawing/2014/main" id="{81E69B24-8254-4776-BCF7-BEF4C83E8544}"/>
                </a:ext>
              </a:extLst>
            </p:cNvPr>
            <p:cNvSpPr/>
            <p:nvPr/>
          </p:nvSpPr>
          <p:spPr>
            <a:xfrm>
              <a:off x="667381" y="5183080"/>
              <a:ext cx="346980" cy="383206"/>
            </a:xfrm>
            <a:custGeom>
              <a:avLst/>
              <a:gdLst/>
              <a:ahLst/>
              <a:cxnLst/>
              <a:rect l="l" t="t" r="r" b="b"/>
              <a:pathLst>
                <a:path w="6111" h="6749" extrusionOk="0">
                  <a:moveTo>
                    <a:pt x="3863" y="1"/>
                  </a:moveTo>
                  <a:cubicBezTo>
                    <a:pt x="2748" y="1"/>
                    <a:pt x="1504" y="570"/>
                    <a:pt x="1095" y="1993"/>
                  </a:cubicBezTo>
                  <a:cubicBezTo>
                    <a:pt x="669" y="3360"/>
                    <a:pt x="1" y="4971"/>
                    <a:pt x="669" y="5731"/>
                  </a:cubicBezTo>
                  <a:cubicBezTo>
                    <a:pt x="1277" y="6369"/>
                    <a:pt x="1460" y="6066"/>
                    <a:pt x="1885" y="6309"/>
                  </a:cubicBezTo>
                  <a:cubicBezTo>
                    <a:pt x="2219" y="6487"/>
                    <a:pt x="2504" y="6600"/>
                    <a:pt x="2823" y="6600"/>
                  </a:cubicBezTo>
                  <a:cubicBezTo>
                    <a:pt x="2940" y="6600"/>
                    <a:pt x="3062" y="6584"/>
                    <a:pt x="3192" y="6552"/>
                  </a:cubicBezTo>
                  <a:cubicBezTo>
                    <a:pt x="3251" y="6534"/>
                    <a:pt x="3302" y="6526"/>
                    <a:pt x="3349" y="6526"/>
                  </a:cubicBezTo>
                  <a:cubicBezTo>
                    <a:pt x="3600" y="6526"/>
                    <a:pt x="3714" y="6749"/>
                    <a:pt x="4045" y="6749"/>
                  </a:cubicBezTo>
                  <a:cubicBezTo>
                    <a:pt x="4163" y="6749"/>
                    <a:pt x="4309" y="6720"/>
                    <a:pt x="4499" y="6643"/>
                  </a:cubicBezTo>
                  <a:cubicBezTo>
                    <a:pt x="4955" y="6461"/>
                    <a:pt x="5472" y="6643"/>
                    <a:pt x="5776" y="6066"/>
                  </a:cubicBezTo>
                  <a:cubicBezTo>
                    <a:pt x="6080" y="5488"/>
                    <a:pt x="6110" y="2540"/>
                    <a:pt x="5837" y="1081"/>
                  </a:cubicBezTo>
                  <a:cubicBezTo>
                    <a:pt x="5682" y="421"/>
                    <a:pt x="4820" y="1"/>
                    <a:pt x="3863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42;p55">
              <a:extLst>
                <a:ext uri="{FF2B5EF4-FFF2-40B4-BE49-F238E27FC236}">
                  <a16:creationId xmlns:a16="http://schemas.microsoft.com/office/drawing/2014/main" id="{17E6BBC8-710B-428A-B28E-443EC6F6428E}"/>
                </a:ext>
              </a:extLst>
            </p:cNvPr>
            <p:cNvSpPr/>
            <p:nvPr/>
          </p:nvSpPr>
          <p:spPr>
            <a:xfrm>
              <a:off x="897513" y="5248207"/>
              <a:ext cx="189303" cy="348854"/>
            </a:xfrm>
            <a:custGeom>
              <a:avLst/>
              <a:gdLst/>
              <a:ahLst/>
              <a:cxnLst/>
              <a:rect l="l" t="t" r="r" b="b"/>
              <a:pathLst>
                <a:path w="3334" h="6144" extrusionOk="0">
                  <a:moveTo>
                    <a:pt x="1055" y="0"/>
                  </a:moveTo>
                  <a:cubicBezTo>
                    <a:pt x="342" y="0"/>
                    <a:pt x="298" y="2208"/>
                    <a:pt x="1206" y="4128"/>
                  </a:cubicBezTo>
                  <a:cubicBezTo>
                    <a:pt x="43" y="5097"/>
                    <a:pt x="0" y="6144"/>
                    <a:pt x="431" y="6144"/>
                  </a:cubicBezTo>
                  <a:cubicBezTo>
                    <a:pt x="541" y="6144"/>
                    <a:pt x="681" y="6076"/>
                    <a:pt x="841" y="5922"/>
                  </a:cubicBezTo>
                  <a:cubicBezTo>
                    <a:pt x="1632" y="5162"/>
                    <a:pt x="2027" y="5071"/>
                    <a:pt x="2543" y="4432"/>
                  </a:cubicBezTo>
                  <a:cubicBezTo>
                    <a:pt x="3334" y="3399"/>
                    <a:pt x="2513" y="1210"/>
                    <a:pt x="1480" y="207"/>
                  </a:cubicBezTo>
                  <a:cubicBezTo>
                    <a:pt x="1319" y="65"/>
                    <a:pt x="1178" y="0"/>
                    <a:pt x="1055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43;p55">
              <a:extLst>
                <a:ext uri="{FF2B5EF4-FFF2-40B4-BE49-F238E27FC236}">
                  <a16:creationId xmlns:a16="http://schemas.microsoft.com/office/drawing/2014/main" id="{B98B05D5-65E8-49F0-950D-DC5668008EC8}"/>
                </a:ext>
              </a:extLst>
            </p:cNvPr>
            <p:cNvSpPr/>
            <p:nvPr/>
          </p:nvSpPr>
          <p:spPr>
            <a:xfrm>
              <a:off x="914207" y="5360461"/>
              <a:ext cx="103566" cy="203271"/>
            </a:xfrm>
            <a:custGeom>
              <a:avLst/>
              <a:gdLst/>
              <a:ahLst/>
              <a:cxnLst/>
              <a:rect l="l" t="t" r="r" b="b"/>
              <a:pathLst>
                <a:path w="1824" h="3580" extrusionOk="0">
                  <a:moveTo>
                    <a:pt x="1664" y="1"/>
                  </a:moveTo>
                  <a:cubicBezTo>
                    <a:pt x="1649" y="1"/>
                    <a:pt x="1641" y="8"/>
                    <a:pt x="1641" y="24"/>
                  </a:cubicBezTo>
                  <a:cubicBezTo>
                    <a:pt x="1611" y="206"/>
                    <a:pt x="1611" y="449"/>
                    <a:pt x="1611" y="631"/>
                  </a:cubicBezTo>
                  <a:cubicBezTo>
                    <a:pt x="1611" y="1057"/>
                    <a:pt x="1611" y="1452"/>
                    <a:pt x="1520" y="1878"/>
                  </a:cubicBezTo>
                  <a:cubicBezTo>
                    <a:pt x="1459" y="2303"/>
                    <a:pt x="1338" y="2790"/>
                    <a:pt x="1064" y="3094"/>
                  </a:cubicBezTo>
                  <a:cubicBezTo>
                    <a:pt x="821" y="3397"/>
                    <a:pt x="395" y="3276"/>
                    <a:pt x="61" y="3519"/>
                  </a:cubicBezTo>
                  <a:cubicBezTo>
                    <a:pt x="0" y="3549"/>
                    <a:pt x="61" y="3580"/>
                    <a:pt x="91" y="3580"/>
                  </a:cubicBezTo>
                  <a:cubicBezTo>
                    <a:pt x="456" y="3519"/>
                    <a:pt x="851" y="3549"/>
                    <a:pt x="1155" y="3276"/>
                  </a:cubicBezTo>
                  <a:cubicBezTo>
                    <a:pt x="1459" y="2972"/>
                    <a:pt x="1611" y="2516"/>
                    <a:pt x="1672" y="2121"/>
                  </a:cubicBezTo>
                  <a:cubicBezTo>
                    <a:pt x="1763" y="1665"/>
                    <a:pt x="1793" y="1209"/>
                    <a:pt x="1793" y="753"/>
                  </a:cubicBezTo>
                  <a:cubicBezTo>
                    <a:pt x="1793" y="510"/>
                    <a:pt x="1824" y="206"/>
                    <a:pt x="1733" y="24"/>
                  </a:cubicBezTo>
                  <a:cubicBezTo>
                    <a:pt x="1702" y="8"/>
                    <a:pt x="1679" y="1"/>
                    <a:pt x="1664" y="1"/>
                  </a:cubicBezTo>
                  <a:close/>
                </a:path>
              </a:pathLst>
            </a:custGeom>
            <a:solidFill>
              <a:srgbClr val="BC4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44;p55">
              <a:extLst>
                <a:ext uri="{FF2B5EF4-FFF2-40B4-BE49-F238E27FC236}">
                  <a16:creationId xmlns:a16="http://schemas.microsoft.com/office/drawing/2014/main" id="{E23EAAF2-A5C7-48C6-81BF-119B103F4DAC}"/>
                </a:ext>
              </a:extLst>
            </p:cNvPr>
            <p:cNvSpPr/>
            <p:nvPr/>
          </p:nvSpPr>
          <p:spPr>
            <a:xfrm>
              <a:off x="707071" y="2961897"/>
              <a:ext cx="854369" cy="2348137"/>
            </a:xfrm>
            <a:custGeom>
              <a:avLst/>
              <a:gdLst/>
              <a:ahLst/>
              <a:cxnLst/>
              <a:rect l="l" t="t" r="r" b="b"/>
              <a:pathLst>
                <a:path w="15047" h="41355" extrusionOk="0">
                  <a:moveTo>
                    <a:pt x="12407" y="0"/>
                  </a:moveTo>
                  <a:cubicBezTo>
                    <a:pt x="9700" y="0"/>
                    <a:pt x="4052" y="7794"/>
                    <a:pt x="2098" y="19136"/>
                  </a:cubicBezTo>
                  <a:cubicBezTo>
                    <a:pt x="92" y="30747"/>
                    <a:pt x="1" y="41233"/>
                    <a:pt x="1" y="41233"/>
                  </a:cubicBezTo>
                  <a:lnTo>
                    <a:pt x="5624" y="41355"/>
                  </a:lnTo>
                  <a:cubicBezTo>
                    <a:pt x="5624" y="41355"/>
                    <a:pt x="5289" y="26643"/>
                    <a:pt x="7812" y="18315"/>
                  </a:cubicBezTo>
                  <a:cubicBezTo>
                    <a:pt x="10274" y="9956"/>
                    <a:pt x="12372" y="6400"/>
                    <a:pt x="13679" y="4698"/>
                  </a:cubicBezTo>
                  <a:cubicBezTo>
                    <a:pt x="14955" y="2965"/>
                    <a:pt x="15047" y="381"/>
                    <a:pt x="12615" y="17"/>
                  </a:cubicBezTo>
                  <a:cubicBezTo>
                    <a:pt x="12548" y="6"/>
                    <a:pt x="12478" y="0"/>
                    <a:pt x="12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45;p55">
              <a:extLst>
                <a:ext uri="{FF2B5EF4-FFF2-40B4-BE49-F238E27FC236}">
                  <a16:creationId xmlns:a16="http://schemas.microsoft.com/office/drawing/2014/main" id="{AAAFB4A4-EB00-4E80-9337-374CB2C0DCED}"/>
                </a:ext>
              </a:extLst>
            </p:cNvPr>
            <p:cNvSpPr/>
            <p:nvPr/>
          </p:nvSpPr>
          <p:spPr>
            <a:xfrm>
              <a:off x="1266248" y="3326312"/>
              <a:ext cx="151943" cy="321943"/>
            </a:xfrm>
            <a:custGeom>
              <a:avLst/>
              <a:gdLst/>
              <a:ahLst/>
              <a:cxnLst/>
              <a:rect l="l" t="t" r="r" b="b"/>
              <a:pathLst>
                <a:path w="2676" h="5670" extrusionOk="0">
                  <a:moveTo>
                    <a:pt x="2589" y="0"/>
                  </a:moveTo>
                  <a:cubicBezTo>
                    <a:pt x="2575" y="0"/>
                    <a:pt x="2562" y="4"/>
                    <a:pt x="2554" y="12"/>
                  </a:cubicBezTo>
                  <a:cubicBezTo>
                    <a:pt x="1946" y="802"/>
                    <a:pt x="1490" y="1714"/>
                    <a:pt x="1095" y="2626"/>
                  </a:cubicBezTo>
                  <a:lnTo>
                    <a:pt x="548" y="3994"/>
                  </a:lnTo>
                  <a:lnTo>
                    <a:pt x="305" y="4693"/>
                  </a:lnTo>
                  <a:cubicBezTo>
                    <a:pt x="244" y="4906"/>
                    <a:pt x="1" y="5392"/>
                    <a:pt x="1" y="5666"/>
                  </a:cubicBezTo>
                  <a:cubicBezTo>
                    <a:pt x="1" y="5668"/>
                    <a:pt x="1" y="5670"/>
                    <a:pt x="3" y="5670"/>
                  </a:cubicBezTo>
                  <a:cubicBezTo>
                    <a:pt x="39" y="5670"/>
                    <a:pt x="642" y="4292"/>
                    <a:pt x="730" y="4085"/>
                  </a:cubicBezTo>
                  <a:cubicBezTo>
                    <a:pt x="882" y="3629"/>
                    <a:pt x="1065" y="3173"/>
                    <a:pt x="1308" y="2717"/>
                  </a:cubicBezTo>
                  <a:cubicBezTo>
                    <a:pt x="1703" y="1806"/>
                    <a:pt x="2220" y="954"/>
                    <a:pt x="2676" y="73"/>
                  </a:cubicBezTo>
                  <a:cubicBezTo>
                    <a:pt x="2676" y="28"/>
                    <a:pt x="2627" y="0"/>
                    <a:pt x="2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46;p55">
              <a:extLst>
                <a:ext uri="{FF2B5EF4-FFF2-40B4-BE49-F238E27FC236}">
                  <a16:creationId xmlns:a16="http://schemas.microsoft.com/office/drawing/2014/main" id="{642634FD-6A9A-41CE-BB09-1AF74DD032A8}"/>
                </a:ext>
              </a:extLst>
            </p:cNvPr>
            <p:cNvSpPr/>
            <p:nvPr/>
          </p:nvSpPr>
          <p:spPr>
            <a:xfrm>
              <a:off x="1652868" y="2652161"/>
              <a:ext cx="227858" cy="302070"/>
            </a:xfrm>
            <a:custGeom>
              <a:avLst/>
              <a:gdLst/>
              <a:ahLst/>
              <a:cxnLst/>
              <a:rect l="l" t="t" r="r" b="b"/>
              <a:pathLst>
                <a:path w="4013" h="5320" extrusionOk="0">
                  <a:moveTo>
                    <a:pt x="365" y="0"/>
                  </a:moveTo>
                  <a:lnTo>
                    <a:pt x="0" y="5046"/>
                  </a:lnTo>
                  <a:lnTo>
                    <a:pt x="3648" y="5320"/>
                  </a:lnTo>
                  <a:lnTo>
                    <a:pt x="4013" y="274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47;p55">
              <a:extLst>
                <a:ext uri="{FF2B5EF4-FFF2-40B4-BE49-F238E27FC236}">
                  <a16:creationId xmlns:a16="http://schemas.microsoft.com/office/drawing/2014/main" id="{A44C3EB7-E2BA-45BE-8BA0-2FE930030724}"/>
                </a:ext>
              </a:extLst>
            </p:cNvPr>
            <p:cNvSpPr/>
            <p:nvPr/>
          </p:nvSpPr>
          <p:spPr>
            <a:xfrm>
              <a:off x="1668426" y="2652161"/>
              <a:ext cx="212300" cy="149729"/>
            </a:xfrm>
            <a:custGeom>
              <a:avLst/>
              <a:gdLst/>
              <a:ahLst/>
              <a:cxnLst/>
              <a:rect l="l" t="t" r="r" b="b"/>
              <a:pathLst>
                <a:path w="3739" h="2637" extrusionOk="0">
                  <a:moveTo>
                    <a:pt x="91" y="0"/>
                  </a:moveTo>
                  <a:lnTo>
                    <a:pt x="0" y="1824"/>
                  </a:lnTo>
                  <a:lnTo>
                    <a:pt x="30" y="1824"/>
                  </a:lnTo>
                  <a:cubicBezTo>
                    <a:pt x="395" y="1976"/>
                    <a:pt x="760" y="2128"/>
                    <a:pt x="1125" y="2250"/>
                  </a:cubicBezTo>
                  <a:cubicBezTo>
                    <a:pt x="1787" y="2454"/>
                    <a:pt x="2492" y="2636"/>
                    <a:pt x="3186" y="2636"/>
                  </a:cubicBezTo>
                  <a:cubicBezTo>
                    <a:pt x="3320" y="2636"/>
                    <a:pt x="3454" y="2629"/>
                    <a:pt x="3587" y="2615"/>
                  </a:cubicBezTo>
                  <a:lnTo>
                    <a:pt x="3739" y="27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48;p55">
              <a:extLst>
                <a:ext uri="{FF2B5EF4-FFF2-40B4-BE49-F238E27FC236}">
                  <a16:creationId xmlns:a16="http://schemas.microsoft.com/office/drawing/2014/main" id="{5C0F6F06-15D5-4980-9094-2E6D76B86534}"/>
                </a:ext>
              </a:extLst>
            </p:cNvPr>
            <p:cNvSpPr/>
            <p:nvPr/>
          </p:nvSpPr>
          <p:spPr>
            <a:xfrm>
              <a:off x="1221561" y="1410834"/>
              <a:ext cx="1223552" cy="1360506"/>
            </a:xfrm>
            <a:custGeom>
              <a:avLst/>
              <a:gdLst/>
              <a:ahLst/>
              <a:cxnLst/>
              <a:rect l="l" t="t" r="r" b="b"/>
              <a:pathLst>
                <a:path w="21549" h="23961" extrusionOk="0">
                  <a:moveTo>
                    <a:pt x="10888" y="0"/>
                  </a:moveTo>
                  <a:cubicBezTo>
                    <a:pt x="5387" y="0"/>
                    <a:pt x="0" y="4328"/>
                    <a:pt x="1244" y="11984"/>
                  </a:cubicBezTo>
                  <a:cubicBezTo>
                    <a:pt x="2004" y="15449"/>
                    <a:pt x="3493" y="18215"/>
                    <a:pt x="5378" y="20221"/>
                  </a:cubicBezTo>
                  <a:cubicBezTo>
                    <a:pt x="7262" y="22197"/>
                    <a:pt x="9451" y="23382"/>
                    <a:pt x="11730" y="23808"/>
                  </a:cubicBezTo>
                  <a:cubicBezTo>
                    <a:pt x="12323" y="23907"/>
                    <a:pt x="12906" y="23961"/>
                    <a:pt x="13486" y="23961"/>
                  </a:cubicBezTo>
                  <a:cubicBezTo>
                    <a:pt x="13976" y="23961"/>
                    <a:pt x="14464" y="23922"/>
                    <a:pt x="14952" y="23838"/>
                  </a:cubicBezTo>
                  <a:cubicBezTo>
                    <a:pt x="16624" y="23565"/>
                    <a:pt x="18053" y="23109"/>
                    <a:pt x="19116" y="22197"/>
                  </a:cubicBezTo>
                  <a:cubicBezTo>
                    <a:pt x="20423" y="21103"/>
                    <a:pt x="21275" y="19279"/>
                    <a:pt x="21457" y="16239"/>
                  </a:cubicBezTo>
                  <a:cubicBezTo>
                    <a:pt x="21548" y="15236"/>
                    <a:pt x="21548" y="14112"/>
                    <a:pt x="21427" y="12744"/>
                  </a:cubicBezTo>
                  <a:cubicBezTo>
                    <a:pt x="21396" y="12622"/>
                    <a:pt x="21396" y="12470"/>
                    <a:pt x="21396" y="12349"/>
                  </a:cubicBezTo>
                  <a:cubicBezTo>
                    <a:pt x="21335" y="11680"/>
                    <a:pt x="21275" y="10950"/>
                    <a:pt x="21183" y="10191"/>
                  </a:cubicBezTo>
                  <a:cubicBezTo>
                    <a:pt x="20411" y="3186"/>
                    <a:pt x="15607" y="0"/>
                    <a:pt x="10888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49;p55">
              <a:extLst>
                <a:ext uri="{FF2B5EF4-FFF2-40B4-BE49-F238E27FC236}">
                  <a16:creationId xmlns:a16="http://schemas.microsoft.com/office/drawing/2014/main" id="{9E6781A4-1A2A-41C6-AF83-2682EC3AA006}"/>
                </a:ext>
              </a:extLst>
            </p:cNvPr>
            <p:cNvSpPr/>
            <p:nvPr/>
          </p:nvSpPr>
          <p:spPr>
            <a:xfrm>
              <a:off x="1530335" y="2379673"/>
              <a:ext cx="452253" cy="384741"/>
            </a:xfrm>
            <a:custGeom>
              <a:avLst/>
              <a:gdLst/>
              <a:ahLst/>
              <a:cxnLst/>
              <a:rect l="l" t="t" r="r" b="b"/>
              <a:pathLst>
                <a:path w="7965" h="6776" extrusionOk="0">
                  <a:moveTo>
                    <a:pt x="3407" y="1"/>
                  </a:moveTo>
                  <a:cubicBezTo>
                    <a:pt x="2664" y="1"/>
                    <a:pt x="1931" y="226"/>
                    <a:pt x="1307" y="696"/>
                  </a:cubicBezTo>
                  <a:cubicBezTo>
                    <a:pt x="487" y="1304"/>
                    <a:pt x="31" y="2216"/>
                    <a:pt x="0" y="3189"/>
                  </a:cubicBezTo>
                  <a:cubicBezTo>
                    <a:pt x="1855" y="5164"/>
                    <a:pt x="4043" y="6350"/>
                    <a:pt x="6323" y="6775"/>
                  </a:cubicBezTo>
                  <a:cubicBezTo>
                    <a:pt x="7812" y="5559"/>
                    <a:pt x="7964" y="3280"/>
                    <a:pt x="6627" y="1608"/>
                  </a:cubicBezTo>
                  <a:cubicBezTo>
                    <a:pt x="5788" y="565"/>
                    <a:pt x="4584" y="1"/>
                    <a:pt x="3407" y="1"/>
                  </a:cubicBezTo>
                  <a:close/>
                </a:path>
              </a:pathLst>
            </a:custGeom>
            <a:solidFill>
              <a:srgbClr val="FC6B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150;p55">
              <a:extLst>
                <a:ext uri="{FF2B5EF4-FFF2-40B4-BE49-F238E27FC236}">
                  <a16:creationId xmlns:a16="http://schemas.microsoft.com/office/drawing/2014/main" id="{5C1E5E43-EEA0-40AA-8A47-8F1506D1DD1B}"/>
                </a:ext>
              </a:extLst>
            </p:cNvPr>
            <p:cNvSpPr/>
            <p:nvPr/>
          </p:nvSpPr>
          <p:spPr>
            <a:xfrm>
              <a:off x="2248328" y="2332887"/>
              <a:ext cx="191576" cy="338295"/>
            </a:xfrm>
            <a:custGeom>
              <a:avLst/>
              <a:gdLst/>
              <a:ahLst/>
              <a:cxnLst/>
              <a:rect l="l" t="t" r="r" b="b"/>
              <a:pathLst>
                <a:path w="3374" h="5958" extrusionOk="0">
                  <a:moveTo>
                    <a:pt x="3374" y="0"/>
                  </a:moveTo>
                  <a:lnTo>
                    <a:pt x="3374" y="0"/>
                  </a:lnTo>
                  <a:cubicBezTo>
                    <a:pt x="2371" y="61"/>
                    <a:pt x="1368" y="912"/>
                    <a:pt x="730" y="2158"/>
                  </a:cubicBezTo>
                  <a:cubicBezTo>
                    <a:pt x="0" y="3678"/>
                    <a:pt x="152" y="5289"/>
                    <a:pt x="1033" y="5958"/>
                  </a:cubicBezTo>
                  <a:cubicBezTo>
                    <a:pt x="2340" y="4864"/>
                    <a:pt x="3192" y="3040"/>
                    <a:pt x="3374" y="0"/>
                  </a:cubicBezTo>
                  <a:close/>
                </a:path>
              </a:pathLst>
            </a:custGeom>
            <a:solidFill>
              <a:srgbClr val="FC6B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51;p55">
              <a:extLst>
                <a:ext uri="{FF2B5EF4-FFF2-40B4-BE49-F238E27FC236}">
                  <a16:creationId xmlns:a16="http://schemas.microsoft.com/office/drawing/2014/main" id="{D5949417-31CF-4550-ADE5-9E10E93B25DA}"/>
                </a:ext>
              </a:extLst>
            </p:cNvPr>
            <p:cNvSpPr/>
            <p:nvPr/>
          </p:nvSpPr>
          <p:spPr>
            <a:xfrm>
              <a:off x="1064279" y="1343549"/>
              <a:ext cx="1330753" cy="853687"/>
            </a:xfrm>
            <a:custGeom>
              <a:avLst/>
              <a:gdLst/>
              <a:ahLst/>
              <a:cxnLst/>
              <a:rect l="l" t="t" r="r" b="b"/>
              <a:pathLst>
                <a:path w="23437" h="15035" extrusionOk="0">
                  <a:moveTo>
                    <a:pt x="13911" y="0"/>
                  </a:moveTo>
                  <a:cubicBezTo>
                    <a:pt x="12253" y="0"/>
                    <a:pt x="11552" y="616"/>
                    <a:pt x="11552" y="616"/>
                  </a:cubicBezTo>
                  <a:cubicBezTo>
                    <a:pt x="11305" y="442"/>
                    <a:pt x="10822" y="338"/>
                    <a:pt x="10192" y="338"/>
                  </a:cubicBezTo>
                  <a:cubicBezTo>
                    <a:pt x="8182" y="338"/>
                    <a:pt x="4683" y="1389"/>
                    <a:pt x="2646" y="4537"/>
                  </a:cubicBezTo>
                  <a:cubicBezTo>
                    <a:pt x="1" y="8701"/>
                    <a:pt x="1759" y="14221"/>
                    <a:pt x="3360" y="14221"/>
                  </a:cubicBezTo>
                  <a:cubicBezTo>
                    <a:pt x="3489" y="14221"/>
                    <a:pt x="3616" y="14186"/>
                    <a:pt x="3740" y="14111"/>
                  </a:cubicBezTo>
                  <a:cubicBezTo>
                    <a:pt x="4057" y="13933"/>
                    <a:pt x="4335" y="13861"/>
                    <a:pt x="4584" y="13861"/>
                  </a:cubicBezTo>
                  <a:cubicBezTo>
                    <a:pt x="5597" y="13861"/>
                    <a:pt x="6158" y="15035"/>
                    <a:pt x="7051" y="15035"/>
                  </a:cubicBezTo>
                  <a:cubicBezTo>
                    <a:pt x="7101" y="15035"/>
                    <a:pt x="7153" y="15031"/>
                    <a:pt x="7205" y="15023"/>
                  </a:cubicBezTo>
                  <a:cubicBezTo>
                    <a:pt x="8421" y="14841"/>
                    <a:pt x="8117" y="14354"/>
                    <a:pt x="9120" y="9582"/>
                  </a:cubicBezTo>
                  <a:cubicBezTo>
                    <a:pt x="10215" y="4506"/>
                    <a:pt x="15747" y="3868"/>
                    <a:pt x="15747" y="3868"/>
                  </a:cubicBezTo>
                  <a:cubicBezTo>
                    <a:pt x="14956" y="2591"/>
                    <a:pt x="13589" y="1801"/>
                    <a:pt x="13588" y="1801"/>
                  </a:cubicBezTo>
                  <a:lnTo>
                    <a:pt x="13588" y="1801"/>
                  </a:lnTo>
                  <a:cubicBezTo>
                    <a:pt x="15078" y="2257"/>
                    <a:pt x="16202" y="3777"/>
                    <a:pt x="16202" y="3777"/>
                  </a:cubicBezTo>
                  <a:cubicBezTo>
                    <a:pt x="16202" y="3777"/>
                    <a:pt x="16472" y="3737"/>
                    <a:pt x="16909" y="3737"/>
                  </a:cubicBezTo>
                  <a:cubicBezTo>
                    <a:pt x="17676" y="3737"/>
                    <a:pt x="18957" y="3860"/>
                    <a:pt x="20215" y="4537"/>
                  </a:cubicBezTo>
                  <a:cubicBezTo>
                    <a:pt x="22464" y="5783"/>
                    <a:pt x="23102" y="7819"/>
                    <a:pt x="23102" y="7819"/>
                  </a:cubicBezTo>
                  <a:cubicBezTo>
                    <a:pt x="23437" y="6968"/>
                    <a:pt x="23102" y="5844"/>
                    <a:pt x="22403" y="4689"/>
                  </a:cubicBezTo>
                  <a:cubicBezTo>
                    <a:pt x="21187" y="2682"/>
                    <a:pt x="19029" y="980"/>
                    <a:pt x="15899" y="251"/>
                  </a:cubicBezTo>
                  <a:cubicBezTo>
                    <a:pt x="15123" y="68"/>
                    <a:pt x="14464" y="0"/>
                    <a:pt x="13911" y="0"/>
                  </a:cubicBezTo>
                  <a:close/>
                </a:path>
              </a:pathLst>
            </a:custGeom>
            <a:solidFill>
              <a:srgbClr val="004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52;p55">
              <a:extLst>
                <a:ext uri="{FF2B5EF4-FFF2-40B4-BE49-F238E27FC236}">
                  <a16:creationId xmlns:a16="http://schemas.microsoft.com/office/drawing/2014/main" id="{B19B2E18-B98D-4C06-B64C-34487018921E}"/>
                </a:ext>
              </a:extLst>
            </p:cNvPr>
            <p:cNvSpPr/>
            <p:nvPr/>
          </p:nvSpPr>
          <p:spPr>
            <a:xfrm>
              <a:off x="1995711" y="2429526"/>
              <a:ext cx="238817" cy="106122"/>
            </a:xfrm>
            <a:custGeom>
              <a:avLst/>
              <a:gdLst/>
              <a:ahLst/>
              <a:cxnLst/>
              <a:rect l="l" t="t" r="r" b="b"/>
              <a:pathLst>
                <a:path w="4206" h="1869" extrusionOk="0">
                  <a:moveTo>
                    <a:pt x="3543" y="1"/>
                  </a:moveTo>
                  <a:cubicBezTo>
                    <a:pt x="3284" y="1"/>
                    <a:pt x="3053" y="258"/>
                    <a:pt x="2382" y="304"/>
                  </a:cubicBezTo>
                  <a:cubicBezTo>
                    <a:pt x="2297" y="316"/>
                    <a:pt x="2216" y="321"/>
                    <a:pt x="2138" y="321"/>
                  </a:cubicBezTo>
                  <a:cubicBezTo>
                    <a:pt x="1701" y="321"/>
                    <a:pt x="1358" y="167"/>
                    <a:pt x="1042" y="167"/>
                  </a:cubicBezTo>
                  <a:cubicBezTo>
                    <a:pt x="824" y="167"/>
                    <a:pt x="619" y="240"/>
                    <a:pt x="406" y="487"/>
                  </a:cubicBezTo>
                  <a:cubicBezTo>
                    <a:pt x="1" y="973"/>
                    <a:pt x="533" y="1868"/>
                    <a:pt x="1917" y="1868"/>
                  </a:cubicBezTo>
                  <a:cubicBezTo>
                    <a:pt x="2089" y="1868"/>
                    <a:pt x="2275" y="1855"/>
                    <a:pt x="2473" y="1824"/>
                  </a:cubicBezTo>
                  <a:cubicBezTo>
                    <a:pt x="4206" y="1611"/>
                    <a:pt x="4206" y="396"/>
                    <a:pt x="3811" y="92"/>
                  </a:cubicBezTo>
                  <a:cubicBezTo>
                    <a:pt x="3709" y="26"/>
                    <a:pt x="3625" y="1"/>
                    <a:pt x="3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53;p55">
              <a:extLst>
                <a:ext uri="{FF2B5EF4-FFF2-40B4-BE49-F238E27FC236}">
                  <a16:creationId xmlns:a16="http://schemas.microsoft.com/office/drawing/2014/main" id="{13EEE9A5-383E-4AAD-BF4A-1A9FF0BD8A9E}"/>
                </a:ext>
              </a:extLst>
            </p:cNvPr>
            <p:cNvSpPr/>
            <p:nvPr/>
          </p:nvSpPr>
          <p:spPr>
            <a:xfrm>
              <a:off x="2015300" y="2481083"/>
              <a:ext cx="132979" cy="56837"/>
            </a:xfrm>
            <a:custGeom>
              <a:avLst/>
              <a:gdLst/>
              <a:ahLst/>
              <a:cxnLst/>
              <a:rect l="l" t="t" r="r" b="b"/>
              <a:pathLst>
                <a:path w="2342" h="1001" extrusionOk="0">
                  <a:moveTo>
                    <a:pt x="664" y="0"/>
                  </a:moveTo>
                  <a:cubicBezTo>
                    <a:pt x="541" y="0"/>
                    <a:pt x="421" y="11"/>
                    <a:pt x="305" y="35"/>
                  </a:cubicBezTo>
                  <a:cubicBezTo>
                    <a:pt x="183" y="96"/>
                    <a:pt x="61" y="126"/>
                    <a:pt x="1" y="187"/>
                  </a:cubicBezTo>
                  <a:cubicBezTo>
                    <a:pt x="151" y="614"/>
                    <a:pt x="677" y="1000"/>
                    <a:pt x="1560" y="1000"/>
                  </a:cubicBezTo>
                  <a:cubicBezTo>
                    <a:pt x="1744" y="1000"/>
                    <a:pt x="1944" y="983"/>
                    <a:pt x="2159" y="947"/>
                  </a:cubicBezTo>
                  <a:cubicBezTo>
                    <a:pt x="2250" y="947"/>
                    <a:pt x="2280" y="916"/>
                    <a:pt x="2341" y="916"/>
                  </a:cubicBezTo>
                  <a:cubicBezTo>
                    <a:pt x="2280" y="612"/>
                    <a:pt x="2007" y="430"/>
                    <a:pt x="1733" y="278"/>
                  </a:cubicBezTo>
                  <a:cubicBezTo>
                    <a:pt x="1394" y="97"/>
                    <a:pt x="1020" y="0"/>
                    <a:pt x="664" y="0"/>
                  </a:cubicBezTo>
                  <a:close/>
                </a:path>
              </a:pathLst>
            </a:custGeom>
            <a:solidFill>
              <a:srgbClr val="FC6B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54;p55">
              <a:extLst>
                <a:ext uri="{FF2B5EF4-FFF2-40B4-BE49-F238E27FC236}">
                  <a16:creationId xmlns:a16="http://schemas.microsoft.com/office/drawing/2014/main" id="{D3B466BD-ED27-4C3E-A91D-10FAB113DC5B}"/>
                </a:ext>
              </a:extLst>
            </p:cNvPr>
            <p:cNvSpPr/>
            <p:nvPr/>
          </p:nvSpPr>
          <p:spPr>
            <a:xfrm>
              <a:off x="1749509" y="1875863"/>
              <a:ext cx="179538" cy="103737"/>
            </a:xfrm>
            <a:custGeom>
              <a:avLst/>
              <a:gdLst/>
              <a:ahLst/>
              <a:cxnLst/>
              <a:rect l="l" t="t" r="r" b="b"/>
              <a:pathLst>
                <a:path w="3162" h="1827" extrusionOk="0">
                  <a:moveTo>
                    <a:pt x="2530" y="0"/>
                  </a:moveTo>
                  <a:cubicBezTo>
                    <a:pt x="2392" y="0"/>
                    <a:pt x="2252" y="12"/>
                    <a:pt x="2128" y="25"/>
                  </a:cubicBezTo>
                  <a:cubicBezTo>
                    <a:pt x="1824" y="55"/>
                    <a:pt x="1520" y="177"/>
                    <a:pt x="1247" y="329"/>
                  </a:cubicBezTo>
                  <a:cubicBezTo>
                    <a:pt x="1004" y="481"/>
                    <a:pt x="730" y="663"/>
                    <a:pt x="487" y="906"/>
                  </a:cubicBezTo>
                  <a:cubicBezTo>
                    <a:pt x="305" y="1089"/>
                    <a:pt x="1" y="1423"/>
                    <a:pt x="92" y="1727"/>
                  </a:cubicBezTo>
                  <a:cubicBezTo>
                    <a:pt x="117" y="1777"/>
                    <a:pt x="141" y="1826"/>
                    <a:pt x="199" y="1826"/>
                  </a:cubicBezTo>
                  <a:cubicBezTo>
                    <a:pt x="212" y="1826"/>
                    <a:pt x="227" y="1824"/>
                    <a:pt x="244" y="1818"/>
                  </a:cubicBezTo>
                  <a:cubicBezTo>
                    <a:pt x="457" y="1727"/>
                    <a:pt x="639" y="1423"/>
                    <a:pt x="791" y="1241"/>
                  </a:cubicBezTo>
                  <a:cubicBezTo>
                    <a:pt x="1004" y="1058"/>
                    <a:pt x="1216" y="906"/>
                    <a:pt x="1460" y="754"/>
                  </a:cubicBezTo>
                  <a:cubicBezTo>
                    <a:pt x="1672" y="602"/>
                    <a:pt x="1946" y="511"/>
                    <a:pt x="2220" y="450"/>
                  </a:cubicBezTo>
                  <a:cubicBezTo>
                    <a:pt x="2372" y="420"/>
                    <a:pt x="2463" y="359"/>
                    <a:pt x="2615" y="359"/>
                  </a:cubicBezTo>
                  <a:cubicBezTo>
                    <a:pt x="2767" y="359"/>
                    <a:pt x="2919" y="359"/>
                    <a:pt x="3040" y="329"/>
                  </a:cubicBezTo>
                  <a:cubicBezTo>
                    <a:pt x="3162" y="298"/>
                    <a:pt x="3162" y="146"/>
                    <a:pt x="3071" y="116"/>
                  </a:cubicBezTo>
                  <a:cubicBezTo>
                    <a:pt x="2927" y="26"/>
                    <a:pt x="2730" y="0"/>
                    <a:pt x="2530" y="0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55;p55">
              <a:extLst>
                <a:ext uri="{FF2B5EF4-FFF2-40B4-BE49-F238E27FC236}">
                  <a16:creationId xmlns:a16="http://schemas.microsoft.com/office/drawing/2014/main" id="{D2439704-8CBB-4B55-8464-5F67EAD0BC63}"/>
                </a:ext>
              </a:extLst>
            </p:cNvPr>
            <p:cNvSpPr/>
            <p:nvPr/>
          </p:nvSpPr>
          <p:spPr>
            <a:xfrm>
              <a:off x="2217212" y="1856558"/>
              <a:ext cx="145073" cy="77675"/>
            </a:xfrm>
            <a:custGeom>
              <a:avLst/>
              <a:gdLst/>
              <a:ahLst/>
              <a:cxnLst/>
              <a:rect l="l" t="t" r="r" b="b"/>
              <a:pathLst>
                <a:path w="2555" h="1368" extrusionOk="0">
                  <a:moveTo>
                    <a:pt x="761" y="0"/>
                  </a:moveTo>
                  <a:cubicBezTo>
                    <a:pt x="548" y="31"/>
                    <a:pt x="244" y="61"/>
                    <a:pt x="92" y="243"/>
                  </a:cubicBezTo>
                  <a:cubicBezTo>
                    <a:pt x="1" y="334"/>
                    <a:pt x="62" y="456"/>
                    <a:pt x="122" y="456"/>
                  </a:cubicBezTo>
                  <a:cubicBezTo>
                    <a:pt x="244" y="456"/>
                    <a:pt x="305" y="456"/>
                    <a:pt x="426" y="395"/>
                  </a:cubicBezTo>
                  <a:cubicBezTo>
                    <a:pt x="507" y="395"/>
                    <a:pt x="562" y="382"/>
                    <a:pt x="625" y="382"/>
                  </a:cubicBezTo>
                  <a:cubicBezTo>
                    <a:pt x="656" y="382"/>
                    <a:pt x="690" y="385"/>
                    <a:pt x="730" y="395"/>
                  </a:cubicBezTo>
                  <a:cubicBezTo>
                    <a:pt x="974" y="395"/>
                    <a:pt x="1156" y="456"/>
                    <a:pt x="1338" y="547"/>
                  </a:cubicBezTo>
                  <a:cubicBezTo>
                    <a:pt x="1521" y="638"/>
                    <a:pt x="1733" y="760"/>
                    <a:pt x="1885" y="912"/>
                  </a:cubicBezTo>
                  <a:cubicBezTo>
                    <a:pt x="2037" y="1064"/>
                    <a:pt x="2189" y="1307"/>
                    <a:pt x="2372" y="1368"/>
                  </a:cubicBezTo>
                  <a:cubicBezTo>
                    <a:pt x="2402" y="1368"/>
                    <a:pt x="2433" y="1307"/>
                    <a:pt x="2493" y="1246"/>
                  </a:cubicBezTo>
                  <a:cubicBezTo>
                    <a:pt x="2554" y="973"/>
                    <a:pt x="2281" y="669"/>
                    <a:pt x="2129" y="517"/>
                  </a:cubicBezTo>
                  <a:cubicBezTo>
                    <a:pt x="1946" y="334"/>
                    <a:pt x="1733" y="183"/>
                    <a:pt x="1490" y="91"/>
                  </a:cubicBezTo>
                  <a:cubicBezTo>
                    <a:pt x="1278" y="31"/>
                    <a:pt x="1034" y="0"/>
                    <a:pt x="761" y="0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56;p55">
              <a:extLst>
                <a:ext uri="{FF2B5EF4-FFF2-40B4-BE49-F238E27FC236}">
                  <a16:creationId xmlns:a16="http://schemas.microsoft.com/office/drawing/2014/main" id="{BD48A5BD-C511-4F3F-81B1-E2375C83AB4E}"/>
                </a:ext>
              </a:extLst>
            </p:cNvPr>
            <p:cNvSpPr/>
            <p:nvPr/>
          </p:nvSpPr>
          <p:spPr>
            <a:xfrm>
              <a:off x="1802997" y="2184123"/>
              <a:ext cx="81195" cy="100841"/>
            </a:xfrm>
            <a:custGeom>
              <a:avLst/>
              <a:gdLst/>
              <a:ahLst/>
              <a:cxnLst/>
              <a:rect l="l" t="t" r="r" b="b"/>
              <a:pathLst>
                <a:path w="1430" h="1776" extrusionOk="0">
                  <a:moveTo>
                    <a:pt x="738" y="0"/>
                  </a:moveTo>
                  <a:cubicBezTo>
                    <a:pt x="715" y="0"/>
                    <a:pt x="693" y="2"/>
                    <a:pt x="670" y="6"/>
                  </a:cubicBezTo>
                  <a:cubicBezTo>
                    <a:pt x="274" y="37"/>
                    <a:pt x="1" y="462"/>
                    <a:pt x="62" y="949"/>
                  </a:cubicBezTo>
                  <a:cubicBezTo>
                    <a:pt x="90" y="1402"/>
                    <a:pt x="356" y="1775"/>
                    <a:pt x="687" y="1775"/>
                  </a:cubicBezTo>
                  <a:cubicBezTo>
                    <a:pt x="711" y="1775"/>
                    <a:pt x="736" y="1773"/>
                    <a:pt x="761" y="1769"/>
                  </a:cubicBezTo>
                  <a:cubicBezTo>
                    <a:pt x="1156" y="1739"/>
                    <a:pt x="1430" y="1313"/>
                    <a:pt x="1369" y="827"/>
                  </a:cubicBezTo>
                  <a:cubicBezTo>
                    <a:pt x="1340" y="374"/>
                    <a:pt x="1048" y="0"/>
                    <a:pt x="73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57;p55">
              <a:extLst>
                <a:ext uri="{FF2B5EF4-FFF2-40B4-BE49-F238E27FC236}">
                  <a16:creationId xmlns:a16="http://schemas.microsoft.com/office/drawing/2014/main" id="{25A08276-4C83-415D-8994-F5C2D2246717}"/>
                </a:ext>
              </a:extLst>
            </p:cNvPr>
            <p:cNvSpPr/>
            <p:nvPr/>
          </p:nvSpPr>
          <p:spPr>
            <a:xfrm>
              <a:off x="2265533" y="2151531"/>
              <a:ext cx="76028" cy="95220"/>
            </a:xfrm>
            <a:custGeom>
              <a:avLst/>
              <a:gdLst/>
              <a:ahLst/>
              <a:cxnLst/>
              <a:rect l="l" t="t" r="r" b="b"/>
              <a:pathLst>
                <a:path w="1339" h="1677" extrusionOk="0">
                  <a:moveTo>
                    <a:pt x="651" y="1"/>
                  </a:moveTo>
                  <a:cubicBezTo>
                    <a:pt x="637" y="1"/>
                    <a:pt x="623" y="1"/>
                    <a:pt x="609" y="3"/>
                  </a:cubicBezTo>
                  <a:cubicBezTo>
                    <a:pt x="275" y="3"/>
                    <a:pt x="1" y="398"/>
                    <a:pt x="31" y="884"/>
                  </a:cubicBezTo>
                  <a:cubicBezTo>
                    <a:pt x="61" y="1322"/>
                    <a:pt x="342" y="1676"/>
                    <a:pt x="688" y="1676"/>
                  </a:cubicBezTo>
                  <a:cubicBezTo>
                    <a:pt x="702" y="1676"/>
                    <a:pt x="716" y="1676"/>
                    <a:pt x="730" y="1675"/>
                  </a:cubicBezTo>
                  <a:cubicBezTo>
                    <a:pt x="1065" y="1675"/>
                    <a:pt x="1338" y="1249"/>
                    <a:pt x="1278" y="793"/>
                  </a:cubicBezTo>
                  <a:cubicBezTo>
                    <a:pt x="1248" y="327"/>
                    <a:pt x="968" y="1"/>
                    <a:pt x="6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58;p55">
              <a:extLst>
                <a:ext uri="{FF2B5EF4-FFF2-40B4-BE49-F238E27FC236}">
                  <a16:creationId xmlns:a16="http://schemas.microsoft.com/office/drawing/2014/main" id="{7FB4CAFA-53EA-4ECD-992C-EDA87062919B}"/>
                </a:ext>
              </a:extLst>
            </p:cNvPr>
            <p:cNvSpPr/>
            <p:nvPr/>
          </p:nvSpPr>
          <p:spPr>
            <a:xfrm>
              <a:off x="1613178" y="2041037"/>
              <a:ext cx="419434" cy="371284"/>
            </a:xfrm>
            <a:custGeom>
              <a:avLst/>
              <a:gdLst/>
              <a:ahLst/>
              <a:cxnLst/>
              <a:rect l="l" t="t" r="r" b="b"/>
              <a:pathLst>
                <a:path w="7387" h="6539" extrusionOk="0">
                  <a:moveTo>
                    <a:pt x="5380" y="399"/>
                  </a:moveTo>
                  <a:cubicBezTo>
                    <a:pt x="6140" y="399"/>
                    <a:pt x="6748" y="946"/>
                    <a:pt x="6809" y="1675"/>
                  </a:cubicBezTo>
                  <a:lnTo>
                    <a:pt x="6991" y="4472"/>
                  </a:lnTo>
                  <a:cubicBezTo>
                    <a:pt x="6991" y="4867"/>
                    <a:pt x="6900" y="5201"/>
                    <a:pt x="6657" y="5475"/>
                  </a:cubicBezTo>
                  <a:cubicBezTo>
                    <a:pt x="6444" y="5779"/>
                    <a:pt x="6049" y="5931"/>
                    <a:pt x="5684" y="5961"/>
                  </a:cubicBezTo>
                  <a:lnTo>
                    <a:pt x="2128" y="6204"/>
                  </a:lnTo>
                  <a:cubicBezTo>
                    <a:pt x="2108" y="6205"/>
                    <a:pt x="2088" y="6205"/>
                    <a:pt x="2069" y="6205"/>
                  </a:cubicBezTo>
                  <a:cubicBezTo>
                    <a:pt x="1304" y="6205"/>
                    <a:pt x="668" y="5638"/>
                    <a:pt x="608" y="4897"/>
                  </a:cubicBezTo>
                  <a:lnTo>
                    <a:pt x="426" y="2101"/>
                  </a:lnTo>
                  <a:cubicBezTo>
                    <a:pt x="426" y="1706"/>
                    <a:pt x="548" y="1371"/>
                    <a:pt x="760" y="1098"/>
                  </a:cubicBezTo>
                  <a:cubicBezTo>
                    <a:pt x="1003" y="794"/>
                    <a:pt x="1368" y="642"/>
                    <a:pt x="1763" y="611"/>
                  </a:cubicBezTo>
                  <a:lnTo>
                    <a:pt x="5289" y="399"/>
                  </a:lnTo>
                  <a:close/>
                  <a:moveTo>
                    <a:pt x="5368" y="0"/>
                  </a:moveTo>
                  <a:cubicBezTo>
                    <a:pt x="5332" y="0"/>
                    <a:pt x="5295" y="1"/>
                    <a:pt x="5259" y="3"/>
                  </a:cubicBezTo>
                  <a:lnTo>
                    <a:pt x="1733" y="247"/>
                  </a:lnTo>
                  <a:cubicBezTo>
                    <a:pt x="1216" y="277"/>
                    <a:pt x="760" y="459"/>
                    <a:pt x="456" y="855"/>
                  </a:cubicBezTo>
                  <a:cubicBezTo>
                    <a:pt x="152" y="1219"/>
                    <a:pt x="0" y="1645"/>
                    <a:pt x="61" y="2101"/>
                  </a:cubicBezTo>
                  <a:lnTo>
                    <a:pt x="244" y="4897"/>
                  </a:lnTo>
                  <a:cubicBezTo>
                    <a:pt x="274" y="5809"/>
                    <a:pt x="1064" y="6539"/>
                    <a:pt x="2037" y="6539"/>
                  </a:cubicBezTo>
                  <a:lnTo>
                    <a:pt x="2128" y="6539"/>
                  </a:lnTo>
                  <a:lnTo>
                    <a:pt x="5684" y="6326"/>
                  </a:lnTo>
                  <a:cubicBezTo>
                    <a:pt x="6171" y="6265"/>
                    <a:pt x="6627" y="6083"/>
                    <a:pt x="6931" y="5718"/>
                  </a:cubicBezTo>
                  <a:cubicBezTo>
                    <a:pt x="7235" y="5323"/>
                    <a:pt x="7387" y="4897"/>
                    <a:pt x="7356" y="4441"/>
                  </a:cubicBezTo>
                  <a:lnTo>
                    <a:pt x="7143" y="1645"/>
                  </a:lnTo>
                  <a:cubicBezTo>
                    <a:pt x="7114" y="738"/>
                    <a:pt x="6297" y="0"/>
                    <a:pt x="5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59;p55">
              <a:extLst>
                <a:ext uri="{FF2B5EF4-FFF2-40B4-BE49-F238E27FC236}">
                  <a16:creationId xmlns:a16="http://schemas.microsoft.com/office/drawing/2014/main" id="{BE44F2A7-7306-464E-91DF-B6B8303EDCDD}"/>
                </a:ext>
              </a:extLst>
            </p:cNvPr>
            <p:cNvSpPr/>
            <p:nvPr/>
          </p:nvSpPr>
          <p:spPr>
            <a:xfrm>
              <a:off x="2179283" y="2008218"/>
              <a:ext cx="369354" cy="367878"/>
            </a:xfrm>
            <a:custGeom>
              <a:avLst/>
              <a:gdLst/>
              <a:ahLst/>
              <a:cxnLst/>
              <a:rect l="l" t="t" r="r" b="b"/>
              <a:pathLst>
                <a:path w="6505" h="6479" extrusionOk="0">
                  <a:moveTo>
                    <a:pt x="4468" y="399"/>
                  </a:moveTo>
                  <a:cubicBezTo>
                    <a:pt x="5228" y="399"/>
                    <a:pt x="5867" y="916"/>
                    <a:pt x="5927" y="1676"/>
                  </a:cubicBezTo>
                  <a:lnTo>
                    <a:pt x="6110" y="4502"/>
                  </a:lnTo>
                  <a:cubicBezTo>
                    <a:pt x="6110" y="4867"/>
                    <a:pt x="5988" y="5202"/>
                    <a:pt x="5775" y="5475"/>
                  </a:cubicBezTo>
                  <a:cubicBezTo>
                    <a:pt x="5532" y="5779"/>
                    <a:pt x="5167" y="5931"/>
                    <a:pt x="4772" y="5961"/>
                  </a:cubicBezTo>
                  <a:lnTo>
                    <a:pt x="2128" y="6113"/>
                  </a:lnTo>
                  <a:cubicBezTo>
                    <a:pt x="2090" y="6116"/>
                    <a:pt x="2052" y="6118"/>
                    <a:pt x="2014" y="6118"/>
                  </a:cubicBezTo>
                  <a:cubicBezTo>
                    <a:pt x="1271" y="6118"/>
                    <a:pt x="637" y="5560"/>
                    <a:pt x="608" y="4837"/>
                  </a:cubicBezTo>
                  <a:lnTo>
                    <a:pt x="426" y="2010"/>
                  </a:lnTo>
                  <a:cubicBezTo>
                    <a:pt x="426" y="1645"/>
                    <a:pt x="517" y="1311"/>
                    <a:pt x="760" y="1037"/>
                  </a:cubicBezTo>
                  <a:cubicBezTo>
                    <a:pt x="973" y="733"/>
                    <a:pt x="1368" y="581"/>
                    <a:pt x="1733" y="551"/>
                  </a:cubicBezTo>
                  <a:lnTo>
                    <a:pt x="4408" y="399"/>
                  </a:lnTo>
                  <a:close/>
                  <a:moveTo>
                    <a:pt x="4459" y="1"/>
                  </a:moveTo>
                  <a:cubicBezTo>
                    <a:pt x="4422" y="1"/>
                    <a:pt x="4384" y="2"/>
                    <a:pt x="4347" y="4"/>
                  </a:cubicBezTo>
                  <a:lnTo>
                    <a:pt x="1702" y="156"/>
                  </a:lnTo>
                  <a:cubicBezTo>
                    <a:pt x="1216" y="217"/>
                    <a:pt x="760" y="399"/>
                    <a:pt x="456" y="764"/>
                  </a:cubicBezTo>
                  <a:cubicBezTo>
                    <a:pt x="152" y="1159"/>
                    <a:pt x="0" y="1585"/>
                    <a:pt x="31" y="2040"/>
                  </a:cubicBezTo>
                  <a:lnTo>
                    <a:pt x="213" y="4837"/>
                  </a:lnTo>
                  <a:cubicBezTo>
                    <a:pt x="274" y="5749"/>
                    <a:pt x="1064" y="6478"/>
                    <a:pt x="2006" y="6478"/>
                  </a:cubicBezTo>
                  <a:lnTo>
                    <a:pt x="2128" y="6478"/>
                  </a:lnTo>
                  <a:lnTo>
                    <a:pt x="4772" y="6326"/>
                  </a:lnTo>
                  <a:cubicBezTo>
                    <a:pt x="5259" y="6296"/>
                    <a:pt x="5715" y="6083"/>
                    <a:pt x="6019" y="5718"/>
                  </a:cubicBezTo>
                  <a:cubicBezTo>
                    <a:pt x="6322" y="5323"/>
                    <a:pt x="6505" y="4928"/>
                    <a:pt x="6444" y="4472"/>
                  </a:cubicBezTo>
                  <a:lnTo>
                    <a:pt x="6262" y="1645"/>
                  </a:lnTo>
                  <a:cubicBezTo>
                    <a:pt x="6232" y="738"/>
                    <a:pt x="5415" y="1"/>
                    <a:pt x="4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60;p55">
              <a:extLst>
                <a:ext uri="{FF2B5EF4-FFF2-40B4-BE49-F238E27FC236}">
                  <a16:creationId xmlns:a16="http://schemas.microsoft.com/office/drawing/2014/main" id="{CAFE5802-8EA1-46B8-87AA-13A04F06ACE2}"/>
                </a:ext>
              </a:extLst>
            </p:cNvPr>
            <p:cNvSpPr/>
            <p:nvPr/>
          </p:nvSpPr>
          <p:spPr>
            <a:xfrm>
              <a:off x="2006669" y="2137222"/>
              <a:ext cx="200263" cy="76596"/>
            </a:xfrm>
            <a:custGeom>
              <a:avLst/>
              <a:gdLst/>
              <a:ahLst/>
              <a:cxnLst/>
              <a:rect l="l" t="t" r="r" b="b"/>
              <a:pathLst>
                <a:path w="3527" h="1349" extrusionOk="0">
                  <a:moveTo>
                    <a:pt x="2238" y="0"/>
                  </a:moveTo>
                  <a:cubicBezTo>
                    <a:pt x="2165" y="0"/>
                    <a:pt x="2088" y="4"/>
                    <a:pt x="2007" y="12"/>
                  </a:cubicBezTo>
                  <a:cubicBezTo>
                    <a:pt x="791" y="133"/>
                    <a:pt x="61" y="1015"/>
                    <a:pt x="31" y="1045"/>
                  </a:cubicBezTo>
                  <a:cubicBezTo>
                    <a:pt x="1" y="1136"/>
                    <a:pt x="1" y="1227"/>
                    <a:pt x="61" y="1319"/>
                  </a:cubicBezTo>
                  <a:cubicBezTo>
                    <a:pt x="122" y="1349"/>
                    <a:pt x="153" y="1349"/>
                    <a:pt x="183" y="1349"/>
                  </a:cubicBezTo>
                  <a:cubicBezTo>
                    <a:pt x="213" y="1349"/>
                    <a:pt x="305" y="1319"/>
                    <a:pt x="305" y="1258"/>
                  </a:cubicBezTo>
                  <a:cubicBezTo>
                    <a:pt x="305" y="1258"/>
                    <a:pt x="943" y="468"/>
                    <a:pt x="2007" y="407"/>
                  </a:cubicBezTo>
                  <a:cubicBezTo>
                    <a:pt x="2076" y="400"/>
                    <a:pt x="2140" y="397"/>
                    <a:pt x="2201" y="397"/>
                  </a:cubicBezTo>
                  <a:cubicBezTo>
                    <a:pt x="2970" y="397"/>
                    <a:pt x="3101" y="895"/>
                    <a:pt x="3101" y="923"/>
                  </a:cubicBezTo>
                  <a:cubicBezTo>
                    <a:pt x="3148" y="1018"/>
                    <a:pt x="3196" y="1095"/>
                    <a:pt x="3272" y="1095"/>
                  </a:cubicBezTo>
                  <a:cubicBezTo>
                    <a:pt x="3294" y="1095"/>
                    <a:pt x="3317" y="1089"/>
                    <a:pt x="3344" y="1075"/>
                  </a:cubicBezTo>
                  <a:cubicBezTo>
                    <a:pt x="3466" y="1045"/>
                    <a:pt x="3527" y="954"/>
                    <a:pt x="3496" y="863"/>
                  </a:cubicBezTo>
                  <a:cubicBezTo>
                    <a:pt x="3496" y="806"/>
                    <a:pt x="3336" y="0"/>
                    <a:pt x="22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61;p55">
              <a:extLst>
                <a:ext uri="{FF2B5EF4-FFF2-40B4-BE49-F238E27FC236}">
                  <a16:creationId xmlns:a16="http://schemas.microsoft.com/office/drawing/2014/main" id="{5C010B77-2F46-435E-AF21-610DC267F894}"/>
                </a:ext>
              </a:extLst>
            </p:cNvPr>
            <p:cNvSpPr/>
            <p:nvPr/>
          </p:nvSpPr>
          <p:spPr>
            <a:xfrm>
              <a:off x="1281806" y="2140232"/>
              <a:ext cx="357317" cy="52919"/>
            </a:xfrm>
            <a:custGeom>
              <a:avLst/>
              <a:gdLst/>
              <a:ahLst/>
              <a:cxnLst/>
              <a:rect l="l" t="t" r="r" b="b"/>
              <a:pathLst>
                <a:path w="6293" h="932" extrusionOk="0">
                  <a:moveTo>
                    <a:pt x="166" y="0"/>
                  </a:moveTo>
                  <a:cubicBezTo>
                    <a:pt x="105" y="0"/>
                    <a:pt x="31" y="76"/>
                    <a:pt x="31" y="171"/>
                  </a:cubicBezTo>
                  <a:cubicBezTo>
                    <a:pt x="0" y="232"/>
                    <a:pt x="61" y="354"/>
                    <a:pt x="183" y="354"/>
                  </a:cubicBezTo>
                  <a:lnTo>
                    <a:pt x="6080" y="931"/>
                  </a:lnTo>
                  <a:cubicBezTo>
                    <a:pt x="6201" y="931"/>
                    <a:pt x="6262" y="870"/>
                    <a:pt x="6262" y="779"/>
                  </a:cubicBezTo>
                  <a:cubicBezTo>
                    <a:pt x="6292" y="688"/>
                    <a:pt x="6232" y="567"/>
                    <a:pt x="6110" y="567"/>
                  </a:cubicBezTo>
                  <a:lnTo>
                    <a:pt x="213" y="19"/>
                  </a:lnTo>
                  <a:cubicBezTo>
                    <a:pt x="200" y="6"/>
                    <a:pt x="184" y="0"/>
                    <a:pt x="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62;p55">
              <a:extLst>
                <a:ext uri="{FF2B5EF4-FFF2-40B4-BE49-F238E27FC236}">
                  <a16:creationId xmlns:a16="http://schemas.microsoft.com/office/drawing/2014/main" id="{9266FA6B-341A-4B56-BADD-37B80C5C4C0B}"/>
                </a:ext>
              </a:extLst>
            </p:cNvPr>
            <p:cNvSpPr/>
            <p:nvPr/>
          </p:nvSpPr>
          <p:spPr>
            <a:xfrm>
              <a:off x="2438147" y="2115419"/>
              <a:ext cx="101863" cy="31115"/>
            </a:xfrm>
            <a:custGeom>
              <a:avLst/>
              <a:gdLst/>
              <a:ahLst/>
              <a:cxnLst/>
              <a:rect l="l" t="t" r="r" b="b"/>
              <a:pathLst>
                <a:path w="1794" h="548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92"/>
                    <a:pt x="31" y="244"/>
                    <a:pt x="31" y="365"/>
                  </a:cubicBezTo>
                  <a:lnTo>
                    <a:pt x="1551" y="548"/>
                  </a:lnTo>
                  <a:lnTo>
                    <a:pt x="1581" y="548"/>
                  </a:lnTo>
                  <a:cubicBezTo>
                    <a:pt x="1703" y="548"/>
                    <a:pt x="1794" y="487"/>
                    <a:pt x="1794" y="396"/>
                  </a:cubicBezTo>
                  <a:cubicBezTo>
                    <a:pt x="1794" y="304"/>
                    <a:pt x="1703" y="213"/>
                    <a:pt x="1581" y="18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63;p55">
              <a:extLst>
                <a:ext uri="{FF2B5EF4-FFF2-40B4-BE49-F238E27FC236}">
                  <a16:creationId xmlns:a16="http://schemas.microsoft.com/office/drawing/2014/main" id="{2349F1B9-F5E5-4363-AE01-3B6058764A18}"/>
                </a:ext>
              </a:extLst>
            </p:cNvPr>
            <p:cNvSpPr/>
            <p:nvPr/>
          </p:nvSpPr>
          <p:spPr>
            <a:xfrm>
              <a:off x="2113701" y="2166294"/>
              <a:ext cx="103567" cy="228994"/>
            </a:xfrm>
            <a:custGeom>
              <a:avLst/>
              <a:gdLst/>
              <a:ahLst/>
              <a:cxnLst/>
              <a:rect l="l" t="t" r="r" b="b"/>
              <a:pathLst>
                <a:path w="1824" h="4033" extrusionOk="0">
                  <a:moveTo>
                    <a:pt x="396" y="0"/>
                  </a:moveTo>
                  <a:cubicBezTo>
                    <a:pt x="353" y="0"/>
                    <a:pt x="304" y="39"/>
                    <a:pt x="304" y="77"/>
                  </a:cubicBezTo>
                  <a:cubicBezTo>
                    <a:pt x="395" y="776"/>
                    <a:pt x="456" y="1445"/>
                    <a:pt x="699" y="2083"/>
                  </a:cubicBezTo>
                  <a:cubicBezTo>
                    <a:pt x="851" y="2539"/>
                    <a:pt x="1064" y="2995"/>
                    <a:pt x="1459" y="3360"/>
                  </a:cubicBezTo>
                  <a:cubicBezTo>
                    <a:pt x="1277" y="3421"/>
                    <a:pt x="1064" y="3512"/>
                    <a:pt x="851" y="3573"/>
                  </a:cubicBezTo>
                  <a:cubicBezTo>
                    <a:pt x="608" y="3664"/>
                    <a:pt x="304" y="3694"/>
                    <a:pt x="91" y="3816"/>
                  </a:cubicBezTo>
                  <a:cubicBezTo>
                    <a:pt x="0" y="3846"/>
                    <a:pt x="0" y="3968"/>
                    <a:pt x="122" y="4029"/>
                  </a:cubicBezTo>
                  <a:cubicBezTo>
                    <a:pt x="146" y="4031"/>
                    <a:pt x="171" y="4033"/>
                    <a:pt x="196" y="4033"/>
                  </a:cubicBezTo>
                  <a:cubicBezTo>
                    <a:pt x="449" y="4033"/>
                    <a:pt x="724" y="3902"/>
                    <a:pt x="973" y="3846"/>
                  </a:cubicBezTo>
                  <a:lnTo>
                    <a:pt x="1763" y="3512"/>
                  </a:lnTo>
                  <a:cubicBezTo>
                    <a:pt x="1824" y="3421"/>
                    <a:pt x="1824" y="3299"/>
                    <a:pt x="1763" y="3269"/>
                  </a:cubicBezTo>
                  <a:cubicBezTo>
                    <a:pt x="1307" y="2934"/>
                    <a:pt x="1034" y="2387"/>
                    <a:pt x="882" y="1870"/>
                  </a:cubicBezTo>
                  <a:cubicBezTo>
                    <a:pt x="699" y="1263"/>
                    <a:pt x="608" y="655"/>
                    <a:pt x="456" y="47"/>
                  </a:cubicBezTo>
                  <a:cubicBezTo>
                    <a:pt x="445" y="13"/>
                    <a:pt x="421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64;p55">
              <a:extLst>
                <a:ext uri="{FF2B5EF4-FFF2-40B4-BE49-F238E27FC236}">
                  <a16:creationId xmlns:a16="http://schemas.microsoft.com/office/drawing/2014/main" id="{C4FC4B8F-9BEC-4BFE-834C-3F3A81DBB369}"/>
                </a:ext>
              </a:extLst>
            </p:cNvPr>
            <p:cNvSpPr/>
            <p:nvPr/>
          </p:nvSpPr>
          <p:spPr>
            <a:xfrm>
              <a:off x="1133381" y="2090776"/>
              <a:ext cx="310700" cy="340226"/>
            </a:xfrm>
            <a:custGeom>
              <a:avLst/>
              <a:gdLst/>
              <a:ahLst/>
              <a:cxnLst/>
              <a:rect l="l" t="t" r="r" b="b"/>
              <a:pathLst>
                <a:path w="5472" h="5992" extrusionOk="0">
                  <a:moveTo>
                    <a:pt x="2349" y="0"/>
                  </a:moveTo>
                  <a:cubicBezTo>
                    <a:pt x="1785" y="0"/>
                    <a:pt x="1259" y="238"/>
                    <a:pt x="912" y="769"/>
                  </a:cubicBezTo>
                  <a:cubicBezTo>
                    <a:pt x="0" y="2167"/>
                    <a:pt x="912" y="4690"/>
                    <a:pt x="2128" y="5511"/>
                  </a:cubicBezTo>
                  <a:cubicBezTo>
                    <a:pt x="2617" y="5844"/>
                    <a:pt x="3148" y="5991"/>
                    <a:pt x="3631" y="5991"/>
                  </a:cubicBezTo>
                  <a:cubicBezTo>
                    <a:pt x="4380" y="5991"/>
                    <a:pt x="5013" y="5639"/>
                    <a:pt x="5198" y="5085"/>
                  </a:cubicBezTo>
                  <a:cubicBezTo>
                    <a:pt x="5472" y="4386"/>
                    <a:pt x="5472" y="2897"/>
                    <a:pt x="4803" y="1650"/>
                  </a:cubicBezTo>
                  <a:cubicBezTo>
                    <a:pt x="4294" y="632"/>
                    <a:pt x="3271" y="0"/>
                    <a:pt x="2349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65;p55">
              <a:extLst>
                <a:ext uri="{FF2B5EF4-FFF2-40B4-BE49-F238E27FC236}">
                  <a16:creationId xmlns:a16="http://schemas.microsoft.com/office/drawing/2014/main" id="{31D33CDF-E5DC-4D28-AFA5-27145B176500}"/>
                </a:ext>
              </a:extLst>
            </p:cNvPr>
            <p:cNvSpPr/>
            <p:nvPr/>
          </p:nvSpPr>
          <p:spPr>
            <a:xfrm>
              <a:off x="1231725" y="2178615"/>
              <a:ext cx="131275" cy="155577"/>
            </a:xfrm>
            <a:custGeom>
              <a:avLst/>
              <a:gdLst/>
              <a:ahLst/>
              <a:cxnLst/>
              <a:rect l="l" t="t" r="r" b="b"/>
              <a:pathLst>
                <a:path w="2312" h="2740" extrusionOk="0">
                  <a:moveTo>
                    <a:pt x="215" y="0"/>
                  </a:moveTo>
                  <a:cubicBezTo>
                    <a:pt x="174" y="0"/>
                    <a:pt x="133" y="4"/>
                    <a:pt x="92" y="12"/>
                  </a:cubicBezTo>
                  <a:cubicBezTo>
                    <a:pt x="1" y="12"/>
                    <a:pt x="1" y="134"/>
                    <a:pt x="31" y="164"/>
                  </a:cubicBezTo>
                  <a:cubicBezTo>
                    <a:pt x="244" y="346"/>
                    <a:pt x="548" y="438"/>
                    <a:pt x="761" y="590"/>
                  </a:cubicBezTo>
                  <a:cubicBezTo>
                    <a:pt x="822" y="620"/>
                    <a:pt x="943" y="711"/>
                    <a:pt x="1034" y="772"/>
                  </a:cubicBezTo>
                  <a:lnTo>
                    <a:pt x="943" y="863"/>
                  </a:lnTo>
                  <a:lnTo>
                    <a:pt x="791" y="1015"/>
                  </a:lnTo>
                  <a:cubicBezTo>
                    <a:pt x="700" y="1106"/>
                    <a:pt x="609" y="1228"/>
                    <a:pt x="518" y="1350"/>
                  </a:cubicBezTo>
                  <a:cubicBezTo>
                    <a:pt x="366" y="1623"/>
                    <a:pt x="274" y="1866"/>
                    <a:pt x="305" y="2170"/>
                  </a:cubicBezTo>
                  <a:cubicBezTo>
                    <a:pt x="305" y="2201"/>
                    <a:pt x="328" y="2216"/>
                    <a:pt x="354" y="2216"/>
                  </a:cubicBezTo>
                  <a:cubicBezTo>
                    <a:pt x="381" y="2216"/>
                    <a:pt x="411" y="2201"/>
                    <a:pt x="426" y="2170"/>
                  </a:cubicBezTo>
                  <a:cubicBezTo>
                    <a:pt x="578" y="1988"/>
                    <a:pt x="639" y="1714"/>
                    <a:pt x="791" y="1501"/>
                  </a:cubicBezTo>
                  <a:cubicBezTo>
                    <a:pt x="882" y="1380"/>
                    <a:pt x="943" y="1319"/>
                    <a:pt x="1034" y="1198"/>
                  </a:cubicBezTo>
                  <a:cubicBezTo>
                    <a:pt x="1065" y="1167"/>
                    <a:pt x="1095" y="1076"/>
                    <a:pt x="1156" y="1046"/>
                  </a:cubicBezTo>
                  <a:lnTo>
                    <a:pt x="1217" y="954"/>
                  </a:lnTo>
                  <a:cubicBezTo>
                    <a:pt x="1247" y="1015"/>
                    <a:pt x="1338" y="1046"/>
                    <a:pt x="1369" y="1106"/>
                  </a:cubicBezTo>
                  <a:cubicBezTo>
                    <a:pt x="1764" y="1562"/>
                    <a:pt x="1977" y="2109"/>
                    <a:pt x="2098" y="2687"/>
                  </a:cubicBezTo>
                  <a:cubicBezTo>
                    <a:pt x="2110" y="2723"/>
                    <a:pt x="2146" y="2740"/>
                    <a:pt x="2185" y="2740"/>
                  </a:cubicBezTo>
                  <a:cubicBezTo>
                    <a:pt x="2244" y="2740"/>
                    <a:pt x="2311" y="2700"/>
                    <a:pt x="2311" y="2626"/>
                  </a:cubicBezTo>
                  <a:cubicBezTo>
                    <a:pt x="2311" y="1988"/>
                    <a:pt x="2037" y="1380"/>
                    <a:pt x="1642" y="894"/>
                  </a:cubicBezTo>
                  <a:cubicBezTo>
                    <a:pt x="1460" y="650"/>
                    <a:pt x="1186" y="438"/>
                    <a:pt x="913" y="286"/>
                  </a:cubicBezTo>
                  <a:cubicBezTo>
                    <a:pt x="729" y="154"/>
                    <a:pt x="477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id="{E8824C84-DF6F-450E-95C3-9F40AFB808B3}"/>
              </a:ext>
            </a:extLst>
          </p:cNvPr>
          <p:cNvSpPr/>
          <p:nvPr/>
        </p:nvSpPr>
        <p:spPr>
          <a:xfrm>
            <a:off x="3351089" y="130577"/>
            <a:ext cx="3078933" cy="1875429"/>
          </a:xfrm>
          <a:prstGeom prst="wedgeRoundRectCallout">
            <a:avLst>
              <a:gd name="adj1" fmla="val -98761"/>
              <a:gd name="adj2" fmla="val 5836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4DC9F94-4B1F-4209-8D72-EF2127CB6028}"/>
              </a:ext>
            </a:extLst>
          </p:cNvPr>
          <p:cNvSpPr txBox="1"/>
          <p:nvPr/>
        </p:nvSpPr>
        <p:spPr>
          <a:xfrm>
            <a:off x="3208742" y="330439"/>
            <a:ext cx="336362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800" b="1" u="sng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8" name="Google Shape;307;p21">
            <a:extLst>
              <a:ext uri="{FF2B5EF4-FFF2-40B4-BE49-F238E27FC236}">
                <a16:creationId xmlns:a16="http://schemas.microsoft.com/office/drawing/2014/main" id="{4F9BA6B0-A5C2-4AAD-A027-2844726FF916}"/>
              </a:ext>
            </a:extLst>
          </p:cNvPr>
          <p:cNvSpPr/>
          <p:nvPr/>
        </p:nvSpPr>
        <p:spPr>
          <a:xfrm>
            <a:off x="3852378" y="2112764"/>
            <a:ext cx="5155288" cy="2975525"/>
          </a:xfrm>
          <a:custGeom>
            <a:avLst/>
            <a:gdLst/>
            <a:ahLst/>
            <a:cxnLst/>
            <a:rect l="l" t="t" r="r" b="b"/>
            <a:pathLst>
              <a:path w="213735" h="119021" extrusionOk="0">
                <a:moveTo>
                  <a:pt x="88100" y="2791"/>
                </a:moveTo>
                <a:cubicBezTo>
                  <a:pt x="110059" y="790"/>
                  <a:pt x="136452" y="-886"/>
                  <a:pt x="154625" y="520"/>
                </a:cubicBezTo>
                <a:cubicBezTo>
                  <a:pt x="172798" y="1926"/>
                  <a:pt x="187452" y="4963"/>
                  <a:pt x="197136" y="11229"/>
                </a:cubicBezTo>
                <a:cubicBezTo>
                  <a:pt x="206820" y="17495"/>
                  <a:pt x="210467" y="26410"/>
                  <a:pt x="212727" y="38115"/>
                </a:cubicBezTo>
                <a:cubicBezTo>
                  <a:pt x="214987" y="49820"/>
                  <a:pt x="213069" y="70178"/>
                  <a:pt x="210698" y="81458"/>
                </a:cubicBezTo>
                <a:cubicBezTo>
                  <a:pt x="208327" y="92738"/>
                  <a:pt x="207900" y="100086"/>
                  <a:pt x="198500" y="105796"/>
                </a:cubicBezTo>
                <a:cubicBezTo>
                  <a:pt x="189100" y="111507"/>
                  <a:pt x="180218" y="113796"/>
                  <a:pt x="154300" y="115721"/>
                </a:cubicBezTo>
                <a:cubicBezTo>
                  <a:pt x="128382" y="117646"/>
                  <a:pt x="67822" y="121099"/>
                  <a:pt x="42993" y="117344"/>
                </a:cubicBezTo>
                <a:cubicBezTo>
                  <a:pt x="18165" y="113589"/>
                  <a:pt x="12144" y="105523"/>
                  <a:pt x="5329" y="93191"/>
                </a:cubicBezTo>
                <a:cubicBezTo>
                  <a:pt x="-1486" y="80860"/>
                  <a:pt x="-819" y="56799"/>
                  <a:pt x="2105" y="43355"/>
                </a:cubicBezTo>
                <a:cubicBezTo>
                  <a:pt x="5029" y="29911"/>
                  <a:pt x="8541" y="19288"/>
                  <a:pt x="22873" y="12527"/>
                </a:cubicBezTo>
                <a:cubicBezTo>
                  <a:pt x="37206" y="5766"/>
                  <a:pt x="66141" y="4792"/>
                  <a:pt x="88100" y="27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D19418E-DEA5-465A-BCCC-93520F525DF0}"/>
              </a:ext>
            </a:extLst>
          </p:cNvPr>
          <p:cNvSpPr txBox="1"/>
          <p:nvPr/>
        </p:nvSpPr>
        <p:spPr>
          <a:xfrm>
            <a:off x="4206665" y="2668443"/>
            <a:ext cx="4572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Hai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phiền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82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/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CFFBA7AD-AE96-4CD6-89D1-8C4A5F5CD5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270" t="7463" r="4447" b="7055"/>
          <a:stretch/>
        </p:blipFill>
        <p:spPr>
          <a:xfrm>
            <a:off x="5702060" y="1380961"/>
            <a:ext cx="3510951" cy="3399493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DA151559-4A7D-4AC0-BF99-D8C41D293EDE}"/>
              </a:ext>
            </a:extLst>
          </p:cNvPr>
          <p:cNvSpPr/>
          <p:nvPr/>
        </p:nvSpPr>
        <p:spPr>
          <a:xfrm>
            <a:off x="2623127" y="285852"/>
            <a:ext cx="3078933" cy="1875429"/>
          </a:xfrm>
          <a:prstGeom prst="wedgeRoundRectCallout">
            <a:avLst>
              <a:gd name="adj1" fmla="val 78870"/>
              <a:gd name="adj2" fmla="val 3628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307;p21">
            <a:extLst>
              <a:ext uri="{FF2B5EF4-FFF2-40B4-BE49-F238E27FC236}">
                <a16:creationId xmlns:a16="http://schemas.microsoft.com/office/drawing/2014/main" id="{1B7364B8-D375-4B67-A494-A4684B950827}"/>
              </a:ext>
            </a:extLst>
          </p:cNvPr>
          <p:cNvSpPr/>
          <p:nvPr/>
        </p:nvSpPr>
        <p:spPr>
          <a:xfrm>
            <a:off x="-460829" y="2233534"/>
            <a:ext cx="5155288" cy="2975525"/>
          </a:xfrm>
          <a:custGeom>
            <a:avLst/>
            <a:gdLst/>
            <a:ahLst/>
            <a:cxnLst/>
            <a:rect l="l" t="t" r="r" b="b"/>
            <a:pathLst>
              <a:path w="213735" h="119021" extrusionOk="0">
                <a:moveTo>
                  <a:pt x="88100" y="2791"/>
                </a:moveTo>
                <a:cubicBezTo>
                  <a:pt x="110059" y="790"/>
                  <a:pt x="136452" y="-886"/>
                  <a:pt x="154625" y="520"/>
                </a:cubicBezTo>
                <a:cubicBezTo>
                  <a:pt x="172798" y="1926"/>
                  <a:pt x="187452" y="4963"/>
                  <a:pt x="197136" y="11229"/>
                </a:cubicBezTo>
                <a:cubicBezTo>
                  <a:pt x="206820" y="17495"/>
                  <a:pt x="210467" y="26410"/>
                  <a:pt x="212727" y="38115"/>
                </a:cubicBezTo>
                <a:cubicBezTo>
                  <a:pt x="214987" y="49820"/>
                  <a:pt x="213069" y="70178"/>
                  <a:pt x="210698" y="81458"/>
                </a:cubicBezTo>
                <a:cubicBezTo>
                  <a:pt x="208327" y="92738"/>
                  <a:pt x="207900" y="100086"/>
                  <a:pt x="198500" y="105796"/>
                </a:cubicBezTo>
                <a:cubicBezTo>
                  <a:pt x="189100" y="111507"/>
                  <a:pt x="180218" y="113796"/>
                  <a:pt x="154300" y="115721"/>
                </a:cubicBezTo>
                <a:cubicBezTo>
                  <a:pt x="128382" y="117646"/>
                  <a:pt x="67822" y="121099"/>
                  <a:pt x="42993" y="117344"/>
                </a:cubicBezTo>
                <a:cubicBezTo>
                  <a:pt x="18165" y="113589"/>
                  <a:pt x="12144" y="105523"/>
                  <a:pt x="5329" y="93191"/>
                </a:cubicBezTo>
                <a:cubicBezTo>
                  <a:pt x="-1486" y="80860"/>
                  <a:pt x="-819" y="56799"/>
                  <a:pt x="2105" y="43355"/>
                </a:cubicBezTo>
                <a:cubicBezTo>
                  <a:pt x="5029" y="29911"/>
                  <a:pt x="8541" y="19288"/>
                  <a:pt x="22873" y="12527"/>
                </a:cubicBezTo>
                <a:cubicBezTo>
                  <a:pt x="37206" y="5766"/>
                  <a:pt x="66141" y="4792"/>
                  <a:pt x="88100" y="27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A2F34D-F442-4B7E-A6AE-A621538D758E}"/>
              </a:ext>
            </a:extLst>
          </p:cNvPr>
          <p:cNvSpPr txBox="1"/>
          <p:nvPr/>
        </p:nvSpPr>
        <p:spPr>
          <a:xfrm>
            <a:off x="2480781" y="531068"/>
            <a:ext cx="336362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800" b="1" u="sng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</a:t>
            </a:r>
            <a:r>
              <a:rPr lang="en-US" altLang="en-US" sz="28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giừ đã xảy ra khi mọi người uống trà?</a:t>
            </a:r>
            <a:endParaRPr lang="en-US" altLang="en-US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665754-3B2E-494D-B560-3DCB1EB6CD20}"/>
              </a:ext>
            </a:extLst>
          </p:cNvPr>
          <p:cNvSpPr txBox="1"/>
          <p:nvPr/>
        </p:nvSpPr>
        <p:spPr>
          <a:xfrm>
            <a:off x="17253" y="2672299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954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83F8281F-15F3-4C31-A7A9-D7D79B922568}"/>
              </a:ext>
            </a:extLst>
          </p:cNvPr>
          <p:cNvSpPr/>
          <p:nvPr/>
        </p:nvSpPr>
        <p:spPr>
          <a:xfrm>
            <a:off x="2623127" y="347668"/>
            <a:ext cx="3078933" cy="1875429"/>
          </a:xfrm>
          <a:prstGeom prst="wedgeRoundRectCallout">
            <a:avLst>
              <a:gd name="adj1" fmla="val -75507"/>
              <a:gd name="adj2" fmla="val 4732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307;p21">
            <a:extLst>
              <a:ext uri="{FF2B5EF4-FFF2-40B4-BE49-F238E27FC236}">
                <a16:creationId xmlns:a16="http://schemas.microsoft.com/office/drawing/2014/main" id="{8769415D-7C0D-4B01-915C-E606BF14E939}"/>
              </a:ext>
            </a:extLst>
          </p:cNvPr>
          <p:cNvSpPr/>
          <p:nvPr/>
        </p:nvSpPr>
        <p:spPr>
          <a:xfrm>
            <a:off x="4492673" y="2337759"/>
            <a:ext cx="4651327" cy="2733278"/>
          </a:xfrm>
          <a:custGeom>
            <a:avLst/>
            <a:gdLst/>
            <a:ahLst/>
            <a:cxnLst/>
            <a:rect l="l" t="t" r="r" b="b"/>
            <a:pathLst>
              <a:path w="213735" h="119021" extrusionOk="0">
                <a:moveTo>
                  <a:pt x="88100" y="2791"/>
                </a:moveTo>
                <a:cubicBezTo>
                  <a:pt x="110059" y="790"/>
                  <a:pt x="136452" y="-886"/>
                  <a:pt x="154625" y="520"/>
                </a:cubicBezTo>
                <a:cubicBezTo>
                  <a:pt x="172798" y="1926"/>
                  <a:pt x="187452" y="4963"/>
                  <a:pt x="197136" y="11229"/>
                </a:cubicBezTo>
                <a:cubicBezTo>
                  <a:pt x="206820" y="17495"/>
                  <a:pt x="210467" y="26410"/>
                  <a:pt x="212727" y="38115"/>
                </a:cubicBezTo>
                <a:cubicBezTo>
                  <a:pt x="214987" y="49820"/>
                  <a:pt x="213069" y="70178"/>
                  <a:pt x="210698" y="81458"/>
                </a:cubicBezTo>
                <a:cubicBezTo>
                  <a:pt x="208327" y="92738"/>
                  <a:pt x="207900" y="100086"/>
                  <a:pt x="198500" y="105796"/>
                </a:cubicBezTo>
                <a:cubicBezTo>
                  <a:pt x="189100" y="111507"/>
                  <a:pt x="180218" y="113796"/>
                  <a:pt x="154300" y="115721"/>
                </a:cubicBezTo>
                <a:cubicBezTo>
                  <a:pt x="128382" y="117646"/>
                  <a:pt x="67822" y="121099"/>
                  <a:pt x="42993" y="117344"/>
                </a:cubicBezTo>
                <a:cubicBezTo>
                  <a:pt x="18165" y="113589"/>
                  <a:pt x="12144" y="105523"/>
                  <a:pt x="5329" y="93191"/>
                </a:cubicBezTo>
                <a:cubicBezTo>
                  <a:pt x="-1486" y="80860"/>
                  <a:pt x="-819" y="56799"/>
                  <a:pt x="2105" y="43355"/>
                </a:cubicBezTo>
                <a:cubicBezTo>
                  <a:pt x="5029" y="29911"/>
                  <a:pt x="8541" y="19288"/>
                  <a:pt x="22873" y="12527"/>
                </a:cubicBezTo>
                <a:cubicBezTo>
                  <a:pt x="37206" y="5766"/>
                  <a:pt x="66141" y="4792"/>
                  <a:pt x="88100" y="27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555AD7C-B06A-4700-BF26-1E15AD388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61520" y="461253"/>
            <a:ext cx="952500" cy="952500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963263DC-DAC9-4EAD-8288-8CFEB7A028AE}"/>
              </a:ext>
            </a:extLst>
          </p:cNvPr>
          <p:cNvGrpSpPr/>
          <p:nvPr/>
        </p:nvGrpSpPr>
        <p:grpSpPr>
          <a:xfrm>
            <a:off x="163902" y="2083644"/>
            <a:ext cx="1840498" cy="2436737"/>
            <a:chOff x="75430" y="2706762"/>
            <a:chExt cx="1840498" cy="2436737"/>
          </a:xfrm>
        </p:grpSpPr>
        <p:sp>
          <p:nvSpPr>
            <p:cNvPr id="41" name="Google Shape;1406;p64">
              <a:extLst>
                <a:ext uri="{FF2B5EF4-FFF2-40B4-BE49-F238E27FC236}">
                  <a16:creationId xmlns:a16="http://schemas.microsoft.com/office/drawing/2014/main" id="{846EAD01-37B0-43C4-8F0F-E72A9109E966}"/>
                </a:ext>
              </a:extLst>
            </p:cNvPr>
            <p:cNvSpPr/>
            <p:nvPr/>
          </p:nvSpPr>
          <p:spPr>
            <a:xfrm>
              <a:off x="1254859" y="3860157"/>
              <a:ext cx="259201" cy="271386"/>
            </a:xfrm>
            <a:custGeom>
              <a:avLst/>
              <a:gdLst/>
              <a:ahLst/>
              <a:cxnLst/>
              <a:rect l="l" t="t" r="r" b="b"/>
              <a:pathLst>
                <a:path w="5077" h="6354" extrusionOk="0">
                  <a:moveTo>
                    <a:pt x="4985" y="1"/>
                  </a:moveTo>
                  <a:cubicBezTo>
                    <a:pt x="3405" y="1672"/>
                    <a:pt x="1642" y="2645"/>
                    <a:pt x="0" y="3040"/>
                  </a:cubicBezTo>
                  <a:lnTo>
                    <a:pt x="152" y="6323"/>
                  </a:lnTo>
                  <a:lnTo>
                    <a:pt x="1368" y="6353"/>
                  </a:lnTo>
                  <a:cubicBezTo>
                    <a:pt x="1368" y="6353"/>
                    <a:pt x="3496" y="5533"/>
                    <a:pt x="50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07;p64">
              <a:extLst>
                <a:ext uri="{FF2B5EF4-FFF2-40B4-BE49-F238E27FC236}">
                  <a16:creationId xmlns:a16="http://schemas.microsoft.com/office/drawing/2014/main" id="{D9853F1A-FAD6-48C4-8430-FBA4B3C7A3CC}"/>
                </a:ext>
              </a:extLst>
            </p:cNvPr>
            <p:cNvSpPr/>
            <p:nvPr/>
          </p:nvSpPr>
          <p:spPr>
            <a:xfrm>
              <a:off x="793931" y="3941951"/>
              <a:ext cx="149026" cy="148036"/>
            </a:xfrm>
            <a:custGeom>
              <a:avLst/>
              <a:gdLst/>
              <a:ahLst/>
              <a:cxnLst/>
              <a:rect l="l" t="t" r="r" b="b"/>
              <a:pathLst>
                <a:path w="2919" h="3466" extrusionOk="0">
                  <a:moveTo>
                    <a:pt x="1" y="0"/>
                  </a:moveTo>
                  <a:cubicBezTo>
                    <a:pt x="1" y="1"/>
                    <a:pt x="1" y="2"/>
                    <a:pt x="2" y="3"/>
                  </a:cubicBezTo>
                  <a:lnTo>
                    <a:pt x="2" y="3"/>
                  </a:lnTo>
                  <a:cubicBezTo>
                    <a:pt x="2" y="2"/>
                    <a:pt x="1" y="1"/>
                    <a:pt x="1" y="0"/>
                  </a:cubicBezTo>
                  <a:close/>
                  <a:moveTo>
                    <a:pt x="2" y="3"/>
                  </a:moveTo>
                  <a:lnTo>
                    <a:pt x="2" y="3"/>
                  </a:lnTo>
                  <a:cubicBezTo>
                    <a:pt x="914" y="1704"/>
                    <a:pt x="1916" y="2767"/>
                    <a:pt x="2676" y="3466"/>
                  </a:cubicBezTo>
                  <a:lnTo>
                    <a:pt x="2919" y="1125"/>
                  </a:lnTo>
                  <a:cubicBezTo>
                    <a:pt x="1162" y="678"/>
                    <a:pt x="47" y="57"/>
                    <a:pt x="2" y="3"/>
                  </a:cubicBezTo>
                  <a:close/>
                </a:path>
              </a:pathLst>
            </a:custGeom>
            <a:solidFill>
              <a:srgbClr val="090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08;p64">
              <a:extLst>
                <a:ext uri="{FF2B5EF4-FFF2-40B4-BE49-F238E27FC236}">
                  <a16:creationId xmlns:a16="http://schemas.microsoft.com/office/drawing/2014/main" id="{62D207F0-AFF6-438A-8B2E-EE11D5B0E9E7}"/>
                </a:ext>
              </a:extLst>
            </p:cNvPr>
            <p:cNvSpPr/>
            <p:nvPr/>
          </p:nvSpPr>
          <p:spPr>
            <a:xfrm>
              <a:off x="652711" y="3002030"/>
              <a:ext cx="940467" cy="1199664"/>
            </a:xfrm>
            <a:custGeom>
              <a:avLst/>
              <a:gdLst/>
              <a:ahLst/>
              <a:cxnLst/>
              <a:rect l="l" t="t" r="r" b="b"/>
              <a:pathLst>
                <a:path w="18421" h="28088" extrusionOk="0">
                  <a:moveTo>
                    <a:pt x="2493" y="0"/>
                  </a:moveTo>
                  <a:cubicBezTo>
                    <a:pt x="2493" y="0"/>
                    <a:pt x="1" y="6505"/>
                    <a:pt x="457" y="13192"/>
                  </a:cubicBezTo>
                  <a:cubicBezTo>
                    <a:pt x="761" y="17204"/>
                    <a:pt x="1673" y="20061"/>
                    <a:pt x="2736" y="22037"/>
                  </a:cubicBezTo>
                  <a:cubicBezTo>
                    <a:pt x="2736" y="22037"/>
                    <a:pt x="3891" y="22706"/>
                    <a:pt x="5654" y="23131"/>
                  </a:cubicBezTo>
                  <a:lnTo>
                    <a:pt x="5411" y="25472"/>
                  </a:lnTo>
                  <a:cubicBezTo>
                    <a:pt x="6171" y="26140"/>
                    <a:pt x="6718" y="26444"/>
                    <a:pt x="6688" y="26596"/>
                  </a:cubicBezTo>
                  <a:cubicBezTo>
                    <a:pt x="6688" y="26870"/>
                    <a:pt x="6323" y="27204"/>
                    <a:pt x="5837" y="27508"/>
                  </a:cubicBezTo>
                  <a:cubicBezTo>
                    <a:pt x="6419" y="27770"/>
                    <a:pt x="7363" y="28087"/>
                    <a:pt x="8536" y="28087"/>
                  </a:cubicBezTo>
                  <a:cubicBezTo>
                    <a:pt x="8588" y="28087"/>
                    <a:pt x="8641" y="28087"/>
                    <a:pt x="8694" y="28086"/>
                  </a:cubicBezTo>
                  <a:cubicBezTo>
                    <a:pt x="11490" y="27994"/>
                    <a:pt x="11885" y="26870"/>
                    <a:pt x="11885" y="26870"/>
                  </a:cubicBezTo>
                  <a:lnTo>
                    <a:pt x="11885" y="26444"/>
                  </a:lnTo>
                  <a:lnTo>
                    <a:pt x="11734" y="23161"/>
                  </a:lnTo>
                  <a:cubicBezTo>
                    <a:pt x="13405" y="22706"/>
                    <a:pt x="15199" y="21794"/>
                    <a:pt x="16810" y="20122"/>
                  </a:cubicBezTo>
                  <a:cubicBezTo>
                    <a:pt x="17114" y="19119"/>
                    <a:pt x="17387" y="17903"/>
                    <a:pt x="17600" y="16474"/>
                  </a:cubicBezTo>
                  <a:cubicBezTo>
                    <a:pt x="18421" y="12037"/>
                    <a:pt x="17782" y="7781"/>
                    <a:pt x="17782" y="7781"/>
                  </a:cubicBezTo>
                  <a:lnTo>
                    <a:pt x="17782" y="7781"/>
                  </a:lnTo>
                  <a:cubicBezTo>
                    <a:pt x="17282" y="7831"/>
                    <a:pt x="16403" y="7907"/>
                    <a:pt x="15424" y="7907"/>
                  </a:cubicBezTo>
                  <a:cubicBezTo>
                    <a:pt x="14021" y="7907"/>
                    <a:pt x="12414" y="7752"/>
                    <a:pt x="11430" y="7143"/>
                  </a:cubicBezTo>
                  <a:cubicBezTo>
                    <a:pt x="10579" y="6626"/>
                    <a:pt x="8390" y="2615"/>
                    <a:pt x="8390" y="2614"/>
                  </a:cubicBezTo>
                  <a:lnTo>
                    <a:pt x="8390" y="2614"/>
                  </a:lnTo>
                  <a:cubicBezTo>
                    <a:pt x="8724" y="4195"/>
                    <a:pt x="10578" y="7113"/>
                    <a:pt x="10578" y="7113"/>
                  </a:cubicBezTo>
                  <a:cubicBezTo>
                    <a:pt x="10578" y="7113"/>
                    <a:pt x="9675" y="7414"/>
                    <a:pt x="8506" y="7414"/>
                  </a:cubicBezTo>
                  <a:cubicBezTo>
                    <a:pt x="7575" y="7414"/>
                    <a:pt x="6476" y="7223"/>
                    <a:pt x="5533" y="6535"/>
                  </a:cubicBezTo>
                  <a:cubicBezTo>
                    <a:pt x="3800" y="5258"/>
                    <a:pt x="2919" y="1398"/>
                    <a:pt x="2645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09;p64">
              <a:extLst>
                <a:ext uri="{FF2B5EF4-FFF2-40B4-BE49-F238E27FC236}">
                  <a16:creationId xmlns:a16="http://schemas.microsoft.com/office/drawing/2014/main" id="{A890C12D-7ED9-480B-B3CE-72A2E0D08297}"/>
                </a:ext>
              </a:extLst>
            </p:cNvPr>
            <p:cNvSpPr/>
            <p:nvPr/>
          </p:nvSpPr>
          <p:spPr>
            <a:xfrm>
              <a:off x="638774" y="3610206"/>
              <a:ext cx="324347" cy="246784"/>
            </a:xfrm>
            <a:custGeom>
              <a:avLst/>
              <a:gdLst/>
              <a:ahLst/>
              <a:cxnLst/>
              <a:rect l="l" t="t" r="r" b="b"/>
              <a:pathLst>
                <a:path w="6353" h="5778" extrusionOk="0">
                  <a:moveTo>
                    <a:pt x="3180" y="1"/>
                  </a:moveTo>
                  <a:cubicBezTo>
                    <a:pt x="2964" y="1"/>
                    <a:pt x="2743" y="26"/>
                    <a:pt x="2523" y="77"/>
                  </a:cubicBezTo>
                  <a:cubicBezTo>
                    <a:pt x="973" y="442"/>
                    <a:pt x="0" y="1992"/>
                    <a:pt x="365" y="3542"/>
                  </a:cubicBezTo>
                  <a:cubicBezTo>
                    <a:pt x="678" y="4872"/>
                    <a:pt x="1863" y="5777"/>
                    <a:pt x="3173" y="5777"/>
                  </a:cubicBezTo>
                  <a:cubicBezTo>
                    <a:pt x="3390" y="5777"/>
                    <a:pt x="3610" y="5752"/>
                    <a:pt x="3830" y="5701"/>
                  </a:cubicBezTo>
                  <a:cubicBezTo>
                    <a:pt x="5380" y="5336"/>
                    <a:pt x="6353" y="3786"/>
                    <a:pt x="5988" y="2235"/>
                  </a:cubicBezTo>
                  <a:cubicBezTo>
                    <a:pt x="5675" y="906"/>
                    <a:pt x="4490" y="1"/>
                    <a:pt x="31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410;p64">
              <a:extLst>
                <a:ext uri="{FF2B5EF4-FFF2-40B4-BE49-F238E27FC236}">
                  <a16:creationId xmlns:a16="http://schemas.microsoft.com/office/drawing/2014/main" id="{A5253EF6-FF7D-4AE2-BD7E-04640C120FCC}"/>
                </a:ext>
              </a:extLst>
            </p:cNvPr>
            <p:cNvSpPr/>
            <p:nvPr/>
          </p:nvSpPr>
          <p:spPr>
            <a:xfrm>
              <a:off x="1346400" y="3586245"/>
              <a:ext cx="294888" cy="246698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888" y="0"/>
                  </a:moveTo>
                  <a:cubicBezTo>
                    <a:pt x="1308" y="0"/>
                    <a:pt x="1" y="1307"/>
                    <a:pt x="1" y="2888"/>
                  </a:cubicBezTo>
                  <a:cubicBezTo>
                    <a:pt x="1" y="4468"/>
                    <a:pt x="1308" y="5775"/>
                    <a:pt x="2888" y="5775"/>
                  </a:cubicBezTo>
                  <a:cubicBezTo>
                    <a:pt x="4469" y="5775"/>
                    <a:pt x="5776" y="4468"/>
                    <a:pt x="5776" y="2888"/>
                  </a:cubicBezTo>
                  <a:cubicBezTo>
                    <a:pt x="5776" y="1307"/>
                    <a:pt x="4469" y="0"/>
                    <a:pt x="2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411;p64">
              <a:extLst>
                <a:ext uri="{FF2B5EF4-FFF2-40B4-BE49-F238E27FC236}">
                  <a16:creationId xmlns:a16="http://schemas.microsoft.com/office/drawing/2014/main" id="{08328FA5-683F-4BB9-B350-D73CFDCE667F}"/>
                </a:ext>
              </a:extLst>
            </p:cNvPr>
            <p:cNvSpPr/>
            <p:nvPr/>
          </p:nvSpPr>
          <p:spPr>
            <a:xfrm>
              <a:off x="941378" y="3990002"/>
              <a:ext cx="316637" cy="70558"/>
            </a:xfrm>
            <a:custGeom>
              <a:avLst/>
              <a:gdLst/>
              <a:ahLst/>
              <a:cxnLst/>
              <a:rect l="l" t="t" r="r" b="b"/>
              <a:pathLst>
                <a:path w="6202" h="1652" extrusionOk="0">
                  <a:moveTo>
                    <a:pt x="31" y="0"/>
                  </a:moveTo>
                  <a:lnTo>
                    <a:pt x="0" y="274"/>
                  </a:lnTo>
                  <a:cubicBezTo>
                    <a:pt x="1714" y="1144"/>
                    <a:pt x="3739" y="1652"/>
                    <a:pt x="5715" y="1652"/>
                  </a:cubicBezTo>
                  <a:cubicBezTo>
                    <a:pt x="5878" y="1652"/>
                    <a:pt x="6040" y="1648"/>
                    <a:pt x="6201" y="1641"/>
                  </a:cubicBezTo>
                  <a:lnTo>
                    <a:pt x="6110" y="61"/>
                  </a:lnTo>
                  <a:cubicBezTo>
                    <a:pt x="5130" y="322"/>
                    <a:pt x="4173" y="426"/>
                    <a:pt x="3270" y="426"/>
                  </a:cubicBezTo>
                  <a:cubicBezTo>
                    <a:pt x="2071" y="426"/>
                    <a:pt x="967" y="243"/>
                    <a:pt x="31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412;p64">
              <a:extLst>
                <a:ext uri="{FF2B5EF4-FFF2-40B4-BE49-F238E27FC236}">
                  <a16:creationId xmlns:a16="http://schemas.microsoft.com/office/drawing/2014/main" id="{F794D66D-15B1-4ECE-8B7C-CE536511E3FA}"/>
                </a:ext>
              </a:extLst>
            </p:cNvPr>
            <p:cNvSpPr/>
            <p:nvPr/>
          </p:nvSpPr>
          <p:spPr>
            <a:xfrm>
              <a:off x="75430" y="2737771"/>
              <a:ext cx="1840498" cy="1476687"/>
            </a:xfrm>
            <a:custGeom>
              <a:avLst/>
              <a:gdLst/>
              <a:ahLst/>
              <a:cxnLst/>
              <a:rect l="l" t="t" r="r" b="b"/>
              <a:pathLst>
                <a:path w="36050" h="34574" extrusionOk="0">
                  <a:moveTo>
                    <a:pt x="20268" y="0"/>
                  </a:moveTo>
                  <a:cubicBezTo>
                    <a:pt x="17161" y="0"/>
                    <a:pt x="14451" y="678"/>
                    <a:pt x="13496" y="1141"/>
                  </a:cubicBezTo>
                  <a:cubicBezTo>
                    <a:pt x="11369" y="2205"/>
                    <a:pt x="11855" y="3755"/>
                    <a:pt x="11855" y="3755"/>
                  </a:cubicBezTo>
                  <a:cubicBezTo>
                    <a:pt x="11855" y="3755"/>
                    <a:pt x="11184" y="3303"/>
                    <a:pt x="10064" y="3303"/>
                  </a:cubicBezTo>
                  <a:cubicBezTo>
                    <a:pt x="8973" y="3303"/>
                    <a:pt x="7455" y="3732"/>
                    <a:pt x="5715" y="5427"/>
                  </a:cubicBezTo>
                  <a:cubicBezTo>
                    <a:pt x="2219" y="8831"/>
                    <a:pt x="1" y="27464"/>
                    <a:pt x="2280" y="32054"/>
                  </a:cubicBezTo>
                  <a:cubicBezTo>
                    <a:pt x="2747" y="32986"/>
                    <a:pt x="6979" y="34573"/>
                    <a:pt x="10800" y="34573"/>
                  </a:cubicBezTo>
                  <a:cubicBezTo>
                    <a:pt x="11711" y="34573"/>
                    <a:pt x="12598" y="34483"/>
                    <a:pt x="13405" y="34273"/>
                  </a:cubicBezTo>
                  <a:cubicBezTo>
                    <a:pt x="13496" y="34273"/>
                    <a:pt x="13557" y="34303"/>
                    <a:pt x="13648" y="34303"/>
                  </a:cubicBezTo>
                  <a:cubicBezTo>
                    <a:pt x="13932" y="34348"/>
                    <a:pt x="14214" y="34369"/>
                    <a:pt x="14490" y="34369"/>
                  </a:cubicBezTo>
                  <a:cubicBezTo>
                    <a:pt x="15519" y="34369"/>
                    <a:pt x="16473" y="34085"/>
                    <a:pt x="17144" y="33725"/>
                  </a:cubicBezTo>
                  <a:cubicBezTo>
                    <a:pt x="17630" y="33421"/>
                    <a:pt x="17995" y="33087"/>
                    <a:pt x="17995" y="32814"/>
                  </a:cubicBezTo>
                  <a:cubicBezTo>
                    <a:pt x="18025" y="32662"/>
                    <a:pt x="17478" y="32358"/>
                    <a:pt x="16718" y="31689"/>
                  </a:cubicBezTo>
                  <a:cubicBezTo>
                    <a:pt x="15958" y="30990"/>
                    <a:pt x="14955" y="29896"/>
                    <a:pt x="14043" y="28224"/>
                  </a:cubicBezTo>
                  <a:cubicBezTo>
                    <a:pt x="12980" y="26248"/>
                    <a:pt x="12068" y="23391"/>
                    <a:pt x="11764" y="19379"/>
                  </a:cubicBezTo>
                  <a:cubicBezTo>
                    <a:pt x="11308" y="12692"/>
                    <a:pt x="13800" y="6187"/>
                    <a:pt x="13800" y="6187"/>
                  </a:cubicBezTo>
                  <a:lnTo>
                    <a:pt x="13952" y="6187"/>
                  </a:lnTo>
                  <a:cubicBezTo>
                    <a:pt x="14226" y="7585"/>
                    <a:pt x="15107" y="11415"/>
                    <a:pt x="16840" y="12722"/>
                  </a:cubicBezTo>
                  <a:cubicBezTo>
                    <a:pt x="17783" y="13410"/>
                    <a:pt x="18882" y="13601"/>
                    <a:pt x="19813" y="13601"/>
                  </a:cubicBezTo>
                  <a:cubicBezTo>
                    <a:pt x="20982" y="13601"/>
                    <a:pt x="21885" y="13300"/>
                    <a:pt x="21885" y="13300"/>
                  </a:cubicBezTo>
                  <a:cubicBezTo>
                    <a:pt x="21885" y="13300"/>
                    <a:pt x="20031" y="10382"/>
                    <a:pt x="19697" y="8801"/>
                  </a:cubicBezTo>
                  <a:lnTo>
                    <a:pt x="19697" y="8801"/>
                  </a:lnTo>
                  <a:cubicBezTo>
                    <a:pt x="19697" y="8802"/>
                    <a:pt x="21886" y="12783"/>
                    <a:pt x="22737" y="13330"/>
                  </a:cubicBezTo>
                  <a:cubicBezTo>
                    <a:pt x="23721" y="13939"/>
                    <a:pt x="25328" y="14094"/>
                    <a:pt x="26731" y="14094"/>
                  </a:cubicBezTo>
                  <a:cubicBezTo>
                    <a:pt x="27710" y="14094"/>
                    <a:pt x="28589" y="14018"/>
                    <a:pt x="29089" y="13968"/>
                  </a:cubicBezTo>
                  <a:lnTo>
                    <a:pt x="29089" y="13968"/>
                  </a:lnTo>
                  <a:cubicBezTo>
                    <a:pt x="29089" y="13968"/>
                    <a:pt x="29728" y="18224"/>
                    <a:pt x="28968" y="22661"/>
                  </a:cubicBezTo>
                  <a:cubicBezTo>
                    <a:pt x="28725" y="24090"/>
                    <a:pt x="28481" y="25306"/>
                    <a:pt x="28177" y="26339"/>
                  </a:cubicBezTo>
                  <a:cubicBezTo>
                    <a:pt x="26597" y="31871"/>
                    <a:pt x="24469" y="32662"/>
                    <a:pt x="24469" y="32662"/>
                  </a:cubicBezTo>
                  <a:cubicBezTo>
                    <a:pt x="24469" y="32662"/>
                    <a:pt x="26142" y="33350"/>
                    <a:pt x="27223" y="33350"/>
                  </a:cubicBezTo>
                  <a:cubicBezTo>
                    <a:pt x="27485" y="33350"/>
                    <a:pt x="27713" y="33310"/>
                    <a:pt x="27873" y="33209"/>
                  </a:cubicBezTo>
                  <a:cubicBezTo>
                    <a:pt x="27902" y="33209"/>
                    <a:pt x="27932" y="33210"/>
                    <a:pt x="27962" y="33210"/>
                  </a:cubicBezTo>
                  <a:cubicBezTo>
                    <a:pt x="29405" y="33210"/>
                    <a:pt x="31866" y="32500"/>
                    <a:pt x="32402" y="32023"/>
                  </a:cubicBezTo>
                  <a:cubicBezTo>
                    <a:pt x="36050" y="28741"/>
                    <a:pt x="35564" y="11476"/>
                    <a:pt x="31004" y="4728"/>
                  </a:cubicBezTo>
                  <a:cubicBezTo>
                    <a:pt x="28507" y="1024"/>
                    <a:pt x="24087" y="0"/>
                    <a:pt x="20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413;p64">
              <a:extLst>
                <a:ext uri="{FF2B5EF4-FFF2-40B4-BE49-F238E27FC236}">
                  <a16:creationId xmlns:a16="http://schemas.microsoft.com/office/drawing/2014/main" id="{D14B12E9-1A95-45B6-B67A-904DF800ADCF}"/>
                </a:ext>
              </a:extLst>
            </p:cNvPr>
            <p:cNvSpPr/>
            <p:nvPr/>
          </p:nvSpPr>
          <p:spPr>
            <a:xfrm>
              <a:off x="315951" y="4148378"/>
              <a:ext cx="1592223" cy="995121"/>
            </a:xfrm>
            <a:custGeom>
              <a:avLst/>
              <a:gdLst/>
              <a:ahLst/>
              <a:cxnLst/>
              <a:rect l="l" t="t" r="r" b="b"/>
              <a:pathLst>
                <a:path w="31187" h="23299" extrusionOk="0">
                  <a:moveTo>
                    <a:pt x="18542" y="0"/>
                  </a:moveTo>
                  <a:cubicBezTo>
                    <a:pt x="18542" y="0"/>
                    <a:pt x="18178" y="1125"/>
                    <a:pt x="15351" y="1216"/>
                  </a:cubicBezTo>
                  <a:cubicBezTo>
                    <a:pt x="15297" y="1217"/>
                    <a:pt x="15245" y="1218"/>
                    <a:pt x="15192" y="1218"/>
                  </a:cubicBezTo>
                  <a:cubicBezTo>
                    <a:pt x="14022" y="1218"/>
                    <a:pt x="13106" y="901"/>
                    <a:pt x="12524" y="639"/>
                  </a:cubicBezTo>
                  <a:cubicBezTo>
                    <a:pt x="11853" y="998"/>
                    <a:pt x="10880" y="1282"/>
                    <a:pt x="9844" y="1282"/>
                  </a:cubicBezTo>
                  <a:cubicBezTo>
                    <a:pt x="9565" y="1282"/>
                    <a:pt x="9281" y="1261"/>
                    <a:pt x="8998" y="1216"/>
                  </a:cubicBezTo>
                  <a:cubicBezTo>
                    <a:pt x="7752" y="1763"/>
                    <a:pt x="6293" y="2554"/>
                    <a:pt x="5077" y="3800"/>
                  </a:cubicBezTo>
                  <a:cubicBezTo>
                    <a:pt x="2281" y="6535"/>
                    <a:pt x="1" y="19545"/>
                    <a:pt x="1" y="19545"/>
                  </a:cubicBezTo>
                  <a:cubicBezTo>
                    <a:pt x="1" y="19545"/>
                    <a:pt x="2281" y="21216"/>
                    <a:pt x="6779" y="22311"/>
                  </a:cubicBezTo>
                  <a:cubicBezTo>
                    <a:pt x="9001" y="22866"/>
                    <a:pt x="11770" y="23298"/>
                    <a:pt x="15098" y="23298"/>
                  </a:cubicBezTo>
                  <a:cubicBezTo>
                    <a:pt x="16141" y="23298"/>
                    <a:pt x="17238" y="23256"/>
                    <a:pt x="18390" y="23162"/>
                  </a:cubicBezTo>
                  <a:cubicBezTo>
                    <a:pt x="29150" y="22311"/>
                    <a:pt x="31187" y="18846"/>
                    <a:pt x="31187" y="18846"/>
                  </a:cubicBezTo>
                  <a:cubicBezTo>
                    <a:pt x="31187" y="18846"/>
                    <a:pt x="30275" y="8086"/>
                    <a:pt x="25351" y="3070"/>
                  </a:cubicBezTo>
                  <a:cubicBezTo>
                    <a:pt x="24713" y="2432"/>
                    <a:pt x="22433" y="274"/>
                    <a:pt x="185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414;p64">
              <a:extLst>
                <a:ext uri="{FF2B5EF4-FFF2-40B4-BE49-F238E27FC236}">
                  <a16:creationId xmlns:a16="http://schemas.microsoft.com/office/drawing/2014/main" id="{A5454394-AE4C-4458-A719-EF67C1DA6F26}"/>
                </a:ext>
              </a:extLst>
            </p:cNvPr>
            <p:cNvSpPr/>
            <p:nvPr/>
          </p:nvSpPr>
          <p:spPr>
            <a:xfrm>
              <a:off x="1321588" y="3703062"/>
              <a:ext cx="405063" cy="464822"/>
            </a:xfrm>
            <a:custGeom>
              <a:avLst/>
              <a:gdLst/>
              <a:ahLst/>
              <a:cxnLst/>
              <a:rect l="l" t="t" r="r" b="b"/>
              <a:pathLst>
                <a:path w="7934" h="10883" extrusionOk="0">
                  <a:moveTo>
                    <a:pt x="7842" y="1"/>
                  </a:moveTo>
                  <a:cubicBezTo>
                    <a:pt x="7812" y="1"/>
                    <a:pt x="7782" y="1"/>
                    <a:pt x="7782" y="31"/>
                  </a:cubicBezTo>
                  <a:cubicBezTo>
                    <a:pt x="7630" y="1308"/>
                    <a:pt x="7386" y="2554"/>
                    <a:pt x="7143" y="3770"/>
                  </a:cubicBezTo>
                  <a:cubicBezTo>
                    <a:pt x="6870" y="4986"/>
                    <a:pt x="6414" y="6201"/>
                    <a:pt x="5836" y="7296"/>
                  </a:cubicBezTo>
                  <a:cubicBezTo>
                    <a:pt x="5715" y="7569"/>
                    <a:pt x="5532" y="7843"/>
                    <a:pt x="5380" y="8086"/>
                  </a:cubicBezTo>
                  <a:cubicBezTo>
                    <a:pt x="5228" y="8359"/>
                    <a:pt x="5046" y="8633"/>
                    <a:pt x="4864" y="8846"/>
                  </a:cubicBezTo>
                  <a:cubicBezTo>
                    <a:pt x="4651" y="9089"/>
                    <a:pt x="4468" y="9302"/>
                    <a:pt x="4256" y="9545"/>
                  </a:cubicBezTo>
                  <a:cubicBezTo>
                    <a:pt x="4043" y="9758"/>
                    <a:pt x="3800" y="9970"/>
                    <a:pt x="3557" y="10153"/>
                  </a:cubicBezTo>
                  <a:lnTo>
                    <a:pt x="3374" y="10305"/>
                  </a:lnTo>
                  <a:cubicBezTo>
                    <a:pt x="3344" y="10366"/>
                    <a:pt x="3253" y="10366"/>
                    <a:pt x="3222" y="10426"/>
                  </a:cubicBezTo>
                  <a:cubicBezTo>
                    <a:pt x="3131" y="10426"/>
                    <a:pt x="3101" y="10457"/>
                    <a:pt x="3040" y="10457"/>
                  </a:cubicBezTo>
                  <a:cubicBezTo>
                    <a:pt x="2949" y="10487"/>
                    <a:pt x="2888" y="10487"/>
                    <a:pt x="2797" y="10487"/>
                  </a:cubicBezTo>
                  <a:cubicBezTo>
                    <a:pt x="2739" y="10493"/>
                    <a:pt x="2681" y="10495"/>
                    <a:pt x="2623" y="10495"/>
                  </a:cubicBezTo>
                  <a:cubicBezTo>
                    <a:pt x="2377" y="10495"/>
                    <a:pt x="2131" y="10451"/>
                    <a:pt x="1885" y="10426"/>
                  </a:cubicBezTo>
                  <a:cubicBezTo>
                    <a:pt x="1277" y="10305"/>
                    <a:pt x="669" y="10153"/>
                    <a:pt x="61" y="9940"/>
                  </a:cubicBezTo>
                  <a:cubicBezTo>
                    <a:pt x="31" y="9940"/>
                    <a:pt x="0" y="9940"/>
                    <a:pt x="0" y="10001"/>
                  </a:cubicBezTo>
                  <a:cubicBezTo>
                    <a:pt x="0" y="10031"/>
                    <a:pt x="0" y="10062"/>
                    <a:pt x="31" y="10062"/>
                  </a:cubicBezTo>
                  <a:cubicBezTo>
                    <a:pt x="608" y="10335"/>
                    <a:pt x="1155" y="10578"/>
                    <a:pt x="1824" y="10730"/>
                  </a:cubicBezTo>
                  <a:cubicBezTo>
                    <a:pt x="2158" y="10791"/>
                    <a:pt x="2462" y="10882"/>
                    <a:pt x="2797" y="10882"/>
                  </a:cubicBezTo>
                  <a:lnTo>
                    <a:pt x="3070" y="10882"/>
                  </a:lnTo>
                  <a:cubicBezTo>
                    <a:pt x="3131" y="10882"/>
                    <a:pt x="3253" y="10882"/>
                    <a:pt x="3344" y="10821"/>
                  </a:cubicBezTo>
                  <a:cubicBezTo>
                    <a:pt x="3465" y="10791"/>
                    <a:pt x="3526" y="10761"/>
                    <a:pt x="3617" y="10730"/>
                  </a:cubicBezTo>
                  <a:lnTo>
                    <a:pt x="3800" y="10578"/>
                  </a:lnTo>
                  <a:cubicBezTo>
                    <a:pt x="4073" y="10335"/>
                    <a:pt x="4317" y="10153"/>
                    <a:pt x="4560" y="9910"/>
                  </a:cubicBezTo>
                  <a:cubicBezTo>
                    <a:pt x="4772" y="9697"/>
                    <a:pt x="5016" y="9454"/>
                    <a:pt x="5198" y="9211"/>
                  </a:cubicBezTo>
                  <a:cubicBezTo>
                    <a:pt x="5380" y="8937"/>
                    <a:pt x="5593" y="8663"/>
                    <a:pt x="5745" y="8390"/>
                  </a:cubicBezTo>
                  <a:cubicBezTo>
                    <a:pt x="5897" y="8147"/>
                    <a:pt x="6079" y="7873"/>
                    <a:pt x="6201" y="7569"/>
                  </a:cubicBezTo>
                  <a:cubicBezTo>
                    <a:pt x="6748" y="6414"/>
                    <a:pt x="7143" y="5168"/>
                    <a:pt x="7447" y="3952"/>
                  </a:cubicBezTo>
                  <a:cubicBezTo>
                    <a:pt x="7751" y="2706"/>
                    <a:pt x="7934" y="1460"/>
                    <a:pt x="7934" y="153"/>
                  </a:cubicBezTo>
                  <a:cubicBezTo>
                    <a:pt x="7934" y="122"/>
                    <a:pt x="7934" y="122"/>
                    <a:pt x="78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415;p64">
              <a:extLst>
                <a:ext uri="{FF2B5EF4-FFF2-40B4-BE49-F238E27FC236}">
                  <a16:creationId xmlns:a16="http://schemas.microsoft.com/office/drawing/2014/main" id="{24FD3D27-54E2-43C7-8A0F-1AAE92796F40}"/>
                </a:ext>
              </a:extLst>
            </p:cNvPr>
            <p:cNvSpPr/>
            <p:nvPr/>
          </p:nvSpPr>
          <p:spPr>
            <a:xfrm>
              <a:off x="419951" y="3639464"/>
              <a:ext cx="577319" cy="571258"/>
            </a:xfrm>
            <a:custGeom>
              <a:avLst/>
              <a:gdLst/>
              <a:ahLst/>
              <a:cxnLst/>
              <a:rect l="l" t="t" r="r" b="b"/>
              <a:pathLst>
                <a:path w="11308" h="13375" extrusionOk="0">
                  <a:moveTo>
                    <a:pt x="61" y="0"/>
                  </a:moveTo>
                  <a:cubicBezTo>
                    <a:pt x="61" y="0"/>
                    <a:pt x="31" y="0"/>
                    <a:pt x="31" y="61"/>
                  </a:cubicBezTo>
                  <a:cubicBezTo>
                    <a:pt x="0" y="608"/>
                    <a:pt x="0" y="1186"/>
                    <a:pt x="0" y="1763"/>
                  </a:cubicBezTo>
                  <a:lnTo>
                    <a:pt x="92" y="3465"/>
                  </a:lnTo>
                  <a:cubicBezTo>
                    <a:pt x="213" y="4043"/>
                    <a:pt x="244" y="4620"/>
                    <a:pt x="365" y="5168"/>
                  </a:cubicBezTo>
                  <a:cubicBezTo>
                    <a:pt x="487" y="5745"/>
                    <a:pt x="608" y="6323"/>
                    <a:pt x="791" y="6839"/>
                  </a:cubicBezTo>
                  <a:cubicBezTo>
                    <a:pt x="1095" y="7964"/>
                    <a:pt x="1581" y="9028"/>
                    <a:pt x="2219" y="9970"/>
                  </a:cubicBezTo>
                  <a:cubicBezTo>
                    <a:pt x="2432" y="10183"/>
                    <a:pt x="2584" y="10426"/>
                    <a:pt x="2766" y="10639"/>
                  </a:cubicBezTo>
                  <a:cubicBezTo>
                    <a:pt x="2979" y="10882"/>
                    <a:pt x="3131" y="11095"/>
                    <a:pt x="3374" y="11307"/>
                  </a:cubicBezTo>
                  <a:cubicBezTo>
                    <a:pt x="3800" y="11703"/>
                    <a:pt x="4256" y="12098"/>
                    <a:pt x="4773" y="12371"/>
                  </a:cubicBezTo>
                  <a:lnTo>
                    <a:pt x="4742" y="12371"/>
                  </a:lnTo>
                  <a:cubicBezTo>
                    <a:pt x="5320" y="12827"/>
                    <a:pt x="5988" y="13131"/>
                    <a:pt x="6687" y="13283"/>
                  </a:cubicBezTo>
                  <a:cubicBezTo>
                    <a:pt x="7083" y="13344"/>
                    <a:pt x="7508" y="13374"/>
                    <a:pt x="7964" y="13374"/>
                  </a:cubicBezTo>
                  <a:cubicBezTo>
                    <a:pt x="8420" y="13374"/>
                    <a:pt x="8846" y="13314"/>
                    <a:pt x="9271" y="13192"/>
                  </a:cubicBezTo>
                  <a:cubicBezTo>
                    <a:pt x="9666" y="13070"/>
                    <a:pt x="10092" y="12918"/>
                    <a:pt x="10487" y="12706"/>
                  </a:cubicBezTo>
                  <a:cubicBezTo>
                    <a:pt x="10669" y="12554"/>
                    <a:pt x="10852" y="12432"/>
                    <a:pt x="11004" y="12280"/>
                  </a:cubicBezTo>
                  <a:cubicBezTo>
                    <a:pt x="11156" y="12128"/>
                    <a:pt x="11308" y="11946"/>
                    <a:pt x="11308" y="11672"/>
                  </a:cubicBezTo>
                  <a:cubicBezTo>
                    <a:pt x="11308" y="11655"/>
                    <a:pt x="11308" y="11637"/>
                    <a:pt x="11273" y="11637"/>
                  </a:cubicBezTo>
                  <a:cubicBezTo>
                    <a:pt x="11247" y="11637"/>
                    <a:pt x="11202" y="11646"/>
                    <a:pt x="11125" y="11672"/>
                  </a:cubicBezTo>
                  <a:cubicBezTo>
                    <a:pt x="11095" y="11672"/>
                    <a:pt x="11034" y="11672"/>
                    <a:pt x="11034" y="11703"/>
                  </a:cubicBezTo>
                  <a:cubicBezTo>
                    <a:pt x="11034" y="11855"/>
                    <a:pt x="10882" y="12067"/>
                    <a:pt x="10730" y="12159"/>
                  </a:cubicBezTo>
                  <a:cubicBezTo>
                    <a:pt x="10578" y="12310"/>
                    <a:pt x="10426" y="12402"/>
                    <a:pt x="10244" y="12523"/>
                  </a:cubicBezTo>
                  <a:cubicBezTo>
                    <a:pt x="9879" y="12706"/>
                    <a:pt x="9484" y="12858"/>
                    <a:pt x="9058" y="12918"/>
                  </a:cubicBezTo>
                  <a:cubicBezTo>
                    <a:pt x="8694" y="13010"/>
                    <a:pt x="8268" y="13070"/>
                    <a:pt x="7843" y="13070"/>
                  </a:cubicBezTo>
                  <a:cubicBezTo>
                    <a:pt x="7727" y="13088"/>
                    <a:pt x="7608" y="13096"/>
                    <a:pt x="7489" y="13096"/>
                  </a:cubicBezTo>
                  <a:cubicBezTo>
                    <a:pt x="7201" y="13096"/>
                    <a:pt x="6906" y="13053"/>
                    <a:pt x="6627" y="13010"/>
                  </a:cubicBezTo>
                  <a:cubicBezTo>
                    <a:pt x="5958" y="12858"/>
                    <a:pt x="5350" y="12584"/>
                    <a:pt x="4803" y="12159"/>
                  </a:cubicBezTo>
                  <a:cubicBezTo>
                    <a:pt x="4347" y="11915"/>
                    <a:pt x="3891" y="11551"/>
                    <a:pt x="3526" y="11155"/>
                  </a:cubicBezTo>
                  <a:cubicBezTo>
                    <a:pt x="3283" y="10943"/>
                    <a:pt x="3131" y="10730"/>
                    <a:pt x="2949" y="10487"/>
                  </a:cubicBezTo>
                  <a:cubicBezTo>
                    <a:pt x="2766" y="10274"/>
                    <a:pt x="2614" y="10031"/>
                    <a:pt x="2462" y="9818"/>
                  </a:cubicBezTo>
                  <a:cubicBezTo>
                    <a:pt x="1855" y="8906"/>
                    <a:pt x="1429" y="7842"/>
                    <a:pt x="1095" y="6778"/>
                  </a:cubicBezTo>
                  <a:cubicBezTo>
                    <a:pt x="760" y="5715"/>
                    <a:pt x="548" y="4560"/>
                    <a:pt x="365" y="3465"/>
                  </a:cubicBezTo>
                  <a:lnTo>
                    <a:pt x="213" y="1763"/>
                  </a:lnTo>
                  <a:lnTo>
                    <a:pt x="92" y="61"/>
                  </a:lnTo>
                  <a:cubicBezTo>
                    <a:pt x="92" y="61"/>
                    <a:pt x="92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416;p64">
              <a:extLst>
                <a:ext uri="{FF2B5EF4-FFF2-40B4-BE49-F238E27FC236}">
                  <a16:creationId xmlns:a16="http://schemas.microsoft.com/office/drawing/2014/main" id="{7736A3BC-209B-4F91-8605-B3D9AE467821}"/>
                </a:ext>
              </a:extLst>
            </p:cNvPr>
            <p:cNvSpPr/>
            <p:nvPr/>
          </p:nvSpPr>
          <p:spPr>
            <a:xfrm>
              <a:off x="1076370" y="2996221"/>
              <a:ext cx="516820" cy="351468"/>
            </a:xfrm>
            <a:custGeom>
              <a:avLst/>
              <a:gdLst/>
              <a:ahLst/>
              <a:cxnLst/>
              <a:rect l="l" t="t" r="r" b="b"/>
              <a:pathLst>
                <a:path w="10123" h="8229" extrusionOk="0">
                  <a:moveTo>
                    <a:pt x="6286" y="1"/>
                  </a:moveTo>
                  <a:cubicBezTo>
                    <a:pt x="6259" y="1"/>
                    <a:pt x="6232" y="14"/>
                    <a:pt x="6232" y="14"/>
                  </a:cubicBezTo>
                  <a:cubicBezTo>
                    <a:pt x="6202" y="45"/>
                    <a:pt x="6202" y="106"/>
                    <a:pt x="6232" y="106"/>
                  </a:cubicBezTo>
                  <a:cubicBezTo>
                    <a:pt x="6779" y="592"/>
                    <a:pt x="7144" y="1200"/>
                    <a:pt x="7509" y="1838"/>
                  </a:cubicBezTo>
                  <a:cubicBezTo>
                    <a:pt x="7843" y="2507"/>
                    <a:pt x="8086" y="3145"/>
                    <a:pt x="8360" y="3814"/>
                  </a:cubicBezTo>
                  <a:cubicBezTo>
                    <a:pt x="8633" y="4513"/>
                    <a:pt x="8846" y="5182"/>
                    <a:pt x="9089" y="5881"/>
                  </a:cubicBezTo>
                  <a:cubicBezTo>
                    <a:pt x="9280" y="6480"/>
                    <a:pt x="9470" y="7128"/>
                    <a:pt x="9639" y="7759"/>
                  </a:cubicBezTo>
                  <a:lnTo>
                    <a:pt x="9639" y="7759"/>
                  </a:lnTo>
                  <a:cubicBezTo>
                    <a:pt x="8676" y="7864"/>
                    <a:pt x="7714" y="7917"/>
                    <a:pt x="6779" y="7917"/>
                  </a:cubicBezTo>
                  <a:cubicBezTo>
                    <a:pt x="5746" y="7887"/>
                    <a:pt x="4712" y="7796"/>
                    <a:pt x="3770" y="7461"/>
                  </a:cubicBezTo>
                  <a:cubicBezTo>
                    <a:pt x="3527" y="7370"/>
                    <a:pt x="3314" y="7249"/>
                    <a:pt x="3132" y="7127"/>
                  </a:cubicBezTo>
                  <a:cubicBezTo>
                    <a:pt x="2919" y="7005"/>
                    <a:pt x="2767" y="6793"/>
                    <a:pt x="2615" y="6610"/>
                  </a:cubicBezTo>
                  <a:cubicBezTo>
                    <a:pt x="2341" y="6215"/>
                    <a:pt x="2037" y="5759"/>
                    <a:pt x="1764" y="5334"/>
                  </a:cubicBezTo>
                  <a:cubicBezTo>
                    <a:pt x="1217" y="4483"/>
                    <a:pt x="700" y="3601"/>
                    <a:pt x="122" y="2720"/>
                  </a:cubicBezTo>
                  <a:cubicBezTo>
                    <a:pt x="92" y="2689"/>
                    <a:pt x="92" y="2689"/>
                    <a:pt x="62" y="2689"/>
                  </a:cubicBezTo>
                  <a:cubicBezTo>
                    <a:pt x="1" y="2689"/>
                    <a:pt x="1" y="2720"/>
                    <a:pt x="1" y="2750"/>
                  </a:cubicBezTo>
                  <a:lnTo>
                    <a:pt x="41" y="2831"/>
                  </a:lnTo>
                  <a:lnTo>
                    <a:pt x="41" y="2831"/>
                  </a:lnTo>
                  <a:lnTo>
                    <a:pt x="1" y="2841"/>
                  </a:lnTo>
                  <a:cubicBezTo>
                    <a:pt x="457" y="3753"/>
                    <a:pt x="973" y="4665"/>
                    <a:pt x="1521" y="5546"/>
                  </a:cubicBezTo>
                  <a:cubicBezTo>
                    <a:pt x="1825" y="5972"/>
                    <a:pt x="2098" y="6398"/>
                    <a:pt x="2432" y="6823"/>
                  </a:cubicBezTo>
                  <a:cubicBezTo>
                    <a:pt x="2645" y="7005"/>
                    <a:pt x="2797" y="7218"/>
                    <a:pt x="3010" y="7401"/>
                  </a:cubicBezTo>
                  <a:cubicBezTo>
                    <a:pt x="3253" y="7553"/>
                    <a:pt x="3466" y="7613"/>
                    <a:pt x="3739" y="7735"/>
                  </a:cubicBezTo>
                  <a:cubicBezTo>
                    <a:pt x="4712" y="8069"/>
                    <a:pt x="5776" y="8191"/>
                    <a:pt x="6809" y="8221"/>
                  </a:cubicBezTo>
                  <a:cubicBezTo>
                    <a:pt x="6987" y="8226"/>
                    <a:pt x="7165" y="8229"/>
                    <a:pt x="7344" y="8229"/>
                  </a:cubicBezTo>
                  <a:cubicBezTo>
                    <a:pt x="8207" y="8229"/>
                    <a:pt x="9084" y="8170"/>
                    <a:pt x="9940" y="8069"/>
                  </a:cubicBezTo>
                  <a:lnTo>
                    <a:pt x="9971" y="8069"/>
                  </a:lnTo>
                  <a:cubicBezTo>
                    <a:pt x="10031" y="8039"/>
                    <a:pt x="10123" y="7948"/>
                    <a:pt x="10092" y="7857"/>
                  </a:cubicBezTo>
                  <a:cubicBezTo>
                    <a:pt x="9879" y="7127"/>
                    <a:pt x="9697" y="6398"/>
                    <a:pt x="9484" y="5729"/>
                  </a:cubicBezTo>
                  <a:cubicBezTo>
                    <a:pt x="9241" y="5030"/>
                    <a:pt x="9028" y="4361"/>
                    <a:pt x="8724" y="3662"/>
                  </a:cubicBezTo>
                  <a:cubicBezTo>
                    <a:pt x="8451" y="2993"/>
                    <a:pt x="8147" y="2325"/>
                    <a:pt x="7752" y="1686"/>
                  </a:cubicBezTo>
                  <a:cubicBezTo>
                    <a:pt x="7387" y="1078"/>
                    <a:pt x="6931" y="440"/>
                    <a:pt x="6323" y="14"/>
                  </a:cubicBezTo>
                  <a:cubicBezTo>
                    <a:pt x="6313" y="4"/>
                    <a:pt x="6299" y="1"/>
                    <a:pt x="6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417;p64">
              <a:extLst>
                <a:ext uri="{FF2B5EF4-FFF2-40B4-BE49-F238E27FC236}">
                  <a16:creationId xmlns:a16="http://schemas.microsoft.com/office/drawing/2014/main" id="{5EC7E66F-25C2-46BF-BE83-3632A32CF0E7}"/>
                </a:ext>
              </a:extLst>
            </p:cNvPr>
            <p:cNvSpPr/>
            <p:nvPr/>
          </p:nvSpPr>
          <p:spPr>
            <a:xfrm>
              <a:off x="783108" y="2974737"/>
              <a:ext cx="415938" cy="348393"/>
            </a:xfrm>
            <a:custGeom>
              <a:avLst/>
              <a:gdLst/>
              <a:ahLst/>
              <a:cxnLst/>
              <a:rect l="l" t="t" r="r" b="b"/>
              <a:pathLst>
                <a:path w="8147" h="8157" extrusionOk="0">
                  <a:moveTo>
                    <a:pt x="61" y="1"/>
                  </a:moveTo>
                  <a:cubicBezTo>
                    <a:pt x="61" y="1"/>
                    <a:pt x="0" y="31"/>
                    <a:pt x="0" y="62"/>
                  </a:cubicBezTo>
                  <a:cubicBezTo>
                    <a:pt x="91" y="1125"/>
                    <a:pt x="365" y="2220"/>
                    <a:pt x="699" y="3253"/>
                  </a:cubicBezTo>
                  <a:cubicBezTo>
                    <a:pt x="1064" y="4287"/>
                    <a:pt x="1459" y="5320"/>
                    <a:pt x="2067" y="6262"/>
                  </a:cubicBezTo>
                  <a:cubicBezTo>
                    <a:pt x="2371" y="6718"/>
                    <a:pt x="2796" y="7174"/>
                    <a:pt x="3283" y="7448"/>
                  </a:cubicBezTo>
                  <a:cubicBezTo>
                    <a:pt x="3769" y="7752"/>
                    <a:pt x="4316" y="7934"/>
                    <a:pt x="4894" y="8056"/>
                  </a:cubicBezTo>
                  <a:cubicBezTo>
                    <a:pt x="5214" y="8127"/>
                    <a:pt x="5535" y="8156"/>
                    <a:pt x="5861" y="8156"/>
                  </a:cubicBezTo>
                  <a:cubicBezTo>
                    <a:pt x="6092" y="8156"/>
                    <a:pt x="6326" y="8142"/>
                    <a:pt x="6565" y="8116"/>
                  </a:cubicBezTo>
                  <a:cubicBezTo>
                    <a:pt x="7082" y="8056"/>
                    <a:pt x="7629" y="7964"/>
                    <a:pt x="8146" y="7752"/>
                  </a:cubicBezTo>
                  <a:lnTo>
                    <a:pt x="8146" y="7660"/>
                  </a:lnTo>
                  <a:lnTo>
                    <a:pt x="8085" y="7600"/>
                  </a:lnTo>
                  <a:lnTo>
                    <a:pt x="7994" y="7600"/>
                  </a:lnTo>
                  <a:cubicBezTo>
                    <a:pt x="7964" y="7630"/>
                    <a:pt x="7964" y="7630"/>
                    <a:pt x="7964" y="7660"/>
                  </a:cubicBezTo>
                  <a:lnTo>
                    <a:pt x="7974" y="7702"/>
                  </a:lnTo>
                  <a:lnTo>
                    <a:pt x="7974" y="7702"/>
                  </a:lnTo>
                  <a:cubicBezTo>
                    <a:pt x="7371" y="7837"/>
                    <a:pt x="6759" y="7912"/>
                    <a:pt x="6154" y="7912"/>
                  </a:cubicBezTo>
                  <a:cubicBezTo>
                    <a:pt x="5708" y="7912"/>
                    <a:pt x="5265" y="7871"/>
                    <a:pt x="4833" y="7782"/>
                  </a:cubicBezTo>
                  <a:cubicBezTo>
                    <a:pt x="3830" y="7569"/>
                    <a:pt x="2857" y="7022"/>
                    <a:pt x="2249" y="6141"/>
                  </a:cubicBezTo>
                  <a:cubicBezTo>
                    <a:pt x="1641" y="5320"/>
                    <a:pt x="1185" y="4287"/>
                    <a:pt x="881" y="3253"/>
                  </a:cubicBezTo>
                  <a:cubicBezTo>
                    <a:pt x="578" y="2189"/>
                    <a:pt x="334" y="1156"/>
                    <a:pt x="61" y="122"/>
                  </a:cubicBezTo>
                  <a:cubicBezTo>
                    <a:pt x="61" y="62"/>
                    <a:pt x="30" y="62"/>
                    <a:pt x="61" y="1"/>
                  </a:cubicBezTo>
                  <a:close/>
                </a:path>
              </a:pathLst>
            </a:custGeom>
            <a:solidFill>
              <a:srgbClr val="2A2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418;p64">
              <a:extLst>
                <a:ext uri="{FF2B5EF4-FFF2-40B4-BE49-F238E27FC236}">
                  <a16:creationId xmlns:a16="http://schemas.microsoft.com/office/drawing/2014/main" id="{4F47C8F6-F04E-4F4F-A020-655EA7060D46}"/>
                </a:ext>
              </a:extLst>
            </p:cNvPr>
            <p:cNvSpPr/>
            <p:nvPr/>
          </p:nvSpPr>
          <p:spPr>
            <a:xfrm>
              <a:off x="1155505" y="2853990"/>
              <a:ext cx="577370" cy="472596"/>
            </a:xfrm>
            <a:custGeom>
              <a:avLst/>
              <a:gdLst/>
              <a:ahLst/>
              <a:cxnLst/>
              <a:rect l="l" t="t" r="r" b="b"/>
              <a:pathLst>
                <a:path w="11309" h="11065" extrusionOk="0">
                  <a:moveTo>
                    <a:pt x="31" y="92"/>
                  </a:moveTo>
                  <a:cubicBezTo>
                    <a:pt x="1" y="153"/>
                    <a:pt x="1" y="168"/>
                    <a:pt x="12" y="168"/>
                  </a:cubicBezTo>
                  <a:cubicBezTo>
                    <a:pt x="24" y="168"/>
                    <a:pt x="47" y="153"/>
                    <a:pt x="62" y="153"/>
                  </a:cubicBezTo>
                  <a:cubicBezTo>
                    <a:pt x="155" y="136"/>
                    <a:pt x="248" y="121"/>
                    <a:pt x="341" y="106"/>
                  </a:cubicBezTo>
                  <a:lnTo>
                    <a:pt x="341" y="106"/>
                  </a:lnTo>
                  <a:cubicBezTo>
                    <a:pt x="258" y="111"/>
                    <a:pt x="175" y="117"/>
                    <a:pt x="92" y="123"/>
                  </a:cubicBezTo>
                  <a:cubicBezTo>
                    <a:pt x="62" y="123"/>
                    <a:pt x="31" y="92"/>
                    <a:pt x="31" y="92"/>
                  </a:cubicBezTo>
                  <a:close/>
                  <a:moveTo>
                    <a:pt x="1747" y="1"/>
                  </a:moveTo>
                  <a:cubicBezTo>
                    <a:pt x="1277" y="1"/>
                    <a:pt x="807" y="36"/>
                    <a:pt x="341" y="106"/>
                  </a:cubicBezTo>
                  <a:lnTo>
                    <a:pt x="341" y="106"/>
                  </a:lnTo>
                  <a:cubicBezTo>
                    <a:pt x="609" y="91"/>
                    <a:pt x="877" y="84"/>
                    <a:pt x="1144" y="84"/>
                  </a:cubicBezTo>
                  <a:cubicBezTo>
                    <a:pt x="2461" y="84"/>
                    <a:pt x="3761" y="274"/>
                    <a:pt x="4986" y="730"/>
                  </a:cubicBezTo>
                  <a:cubicBezTo>
                    <a:pt x="5807" y="1034"/>
                    <a:pt x="6506" y="1460"/>
                    <a:pt x="7114" y="1977"/>
                  </a:cubicBezTo>
                  <a:lnTo>
                    <a:pt x="7570" y="2402"/>
                  </a:lnTo>
                  <a:cubicBezTo>
                    <a:pt x="7691" y="2554"/>
                    <a:pt x="7813" y="2706"/>
                    <a:pt x="7965" y="2858"/>
                  </a:cubicBezTo>
                  <a:cubicBezTo>
                    <a:pt x="8238" y="3162"/>
                    <a:pt x="8421" y="3527"/>
                    <a:pt x="8633" y="3892"/>
                  </a:cubicBezTo>
                  <a:cubicBezTo>
                    <a:pt x="9028" y="4591"/>
                    <a:pt x="9363" y="5411"/>
                    <a:pt x="9667" y="6171"/>
                  </a:cubicBezTo>
                  <a:cubicBezTo>
                    <a:pt x="9971" y="6931"/>
                    <a:pt x="10244" y="7721"/>
                    <a:pt x="10457" y="8512"/>
                  </a:cubicBezTo>
                  <a:cubicBezTo>
                    <a:pt x="10579" y="8937"/>
                    <a:pt x="10700" y="9302"/>
                    <a:pt x="10822" y="9728"/>
                  </a:cubicBezTo>
                  <a:cubicBezTo>
                    <a:pt x="10883" y="9940"/>
                    <a:pt x="10913" y="10153"/>
                    <a:pt x="10974" y="10335"/>
                  </a:cubicBezTo>
                  <a:cubicBezTo>
                    <a:pt x="11004" y="10396"/>
                    <a:pt x="11004" y="10457"/>
                    <a:pt x="11004" y="10487"/>
                  </a:cubicBezTo>
                  <a:lnTo>
                    <a:pt x="11004" y="10579"/>
                  </a:lnTo>
                  <a:lnTo>
                    <a:pt x="11004" y="10609"/>
                  </a:lnTo>
                  <a:cubicBezTo>
                    <a:pt x="11004" y="10609"/>
                    <a:pt x="11004" y="10579"/>
                    <a:pt x="11035" y="10579"/>
                  </a:cubicBezTo>
                  <a:lnTo>
                    <a:pt x="11004" y="10609"/>
                  </a:lnTo>
                  <a:cubicBezTo>
                    <a:pt x="10913" y="10609"/>
                    <a:pt x="10883" y="10639"/>
                    <a:pt x="10852" y="10639"/>
                  </a:cubicBezTo>
                  <a:cubicBezTo>
                    <a:pt x="10457" y="10731"/>
                    <a:pt x="10062" y="10761"/>
                    <a:pt x="9636" y="10791"/>
                  </a:cubicBezTo>
                  <a:lnTo>
                    <a:pt x="9028" y="10791"/>
                  </a:lnTo>
                  <a:cubicBezTo>
                    <a:pt x="8785" y="10791"/>
                    <a:pt x="8603" y="10791"/>
                    <a:pt x="8421" y="10731"/>
                  </a:cubicBezTo>
                  <a:cubicBezTo>
                    <a:pt x="8390" y="10731"/>
                    <a:pt x="8329" y="10731"/>
                    <a:pt x="8329" y="10761"/>
                  </a:cubicBezTo>
                  <a:cubicBezTo>
                    <a:pt x="8329" y="10791"/>
                    <a:pt x="8329" y="10852"/>
                    <a:pt x="8390" y="10852"/>
                  </a:cubicBezTo>
                  <a:cubicBezTo>
                    <a:pt x="8755" y="11065"/>
                    <a:pt x="9211" y="11065"/>
                    <a:pt x="9636" y="11065"/>
                  </a:cubicBezTo>
                  <a:cubicBezTo>
                    <a:pt x="10092" y="11065"/>
                    <a:pt x="10518" y="11035"/>
                    <a:pt x="10913" y="10943"/>
                  </a:cubicBezTo>
                  <a:cubicBezTo>
                    <a:pt x="10974" y="10943"/>
                    <a:pt x="11004" y="10913"/>
                    <a:pt x="11065" y="10913"/>
                  </a:cubicBezTo>
                  <a:lnTo>
                    <a:pt x="11187" y="10883"/>
                  </a:lnTo>
                  <a:cubicBezTo>
                    <a:pt x="11247" y="10852"/>
                    <a:pt x="11308" y="10761"/>
                    <a:pt x="11308" y="10731"/>
                  </a:cubicBezTo>
                  <a:lnTo>
                    <a:pt x="11308" y="10639"/>
                  </a:lnTo>
                  <a:lnTo>
                    <a:pt x="11308" y="10609"/>
                  </a:lnTo>
                  <a:lnTo>
                    <a:pt x="11308" y="10548"/>
                  </a:lnTo>
                  <a:cubicBezTo>
                    <a:pt x="11247" y="10487"/>
                    <a:pt x="11247" y="10427"/>
                    <a:pt x="11247" y="10396"/>
                  </a:cubicBezTo>
                  <a:cubicBezTo>
                    <a:pt x="11217" y="10183"/>
                    <a:pt x="11187" y="9971"/>
                    <a:pt x="11156" y="9788"/>
                  </a:cubicBezTo>
                  <a:cubicBezTo>
                    <a:pt x="11065" y="9363"/>
                    <a:pt x="10943" y="8968"/>
                    <a:pt x="10852" y="8542"/>
                  </a:cubicBezTo>
                  <a:cubicBezTo>
                    <a:pt x="10396" y="6962"/>
                    <a:pt x="9788" y="5381"/>
                    <a:pt x="8937" y="3892"/>
                  </a:cubicBezTo>
                  <a:cubicBezTo>
                    <a:pt x="8664" y="3496"/>
                    <a:pt x="8481" y="3132"/>
                    <a:pt x="8177" y="2828"/>
                  </a:cubicBezTo>
                  <a:cubicBezTo>
                    <a:pt x="8025" y="2645"/>
                    <a:pt x="7904" y="2493"/>
                    <a:pt x="7752" y="2341"/>
                  </a:cubicBezTo>
                  <a:lnTo>
                    <a:pt x="7266" y="1916"/>
                  </a:lnTo>
                  <a:cubicBezTo>
                    <a:pt x="6597" y="1369"/>
                    <a:pt x="5867" y="913"/>
                    <a:pt x="5077" y="609"/>
                  </a:cubicBezTo>
                  <a:cubicBezTo>
                    <a:pt x="4003" y="204"/>
                    <a:pt x="2875" y="1"/>
                    <a:pt x="1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419;p64">
              <a:extLst>
                <a:ext uri="{FF2B5EF4-FFF2-40B4-BE49-F238E27FC236}">
                  <a16:creationId xmlns:a16="http://schemas.microsoft.com/office/drawing/2014/main" id="{05319070-E0C0-4753-B719-69FB73546F3E}"/>
                </a:ext>
              </a:extLst>
            </p:cNvPr>
            <p:cNvSpPr/>
            <p:nvPr/>
          </p:nvSpPr>
          <p:spPr>
            <a:xfrm>
              <a:off x="652711" y="4489349"/>
              <a:ext cx="158370" cy="621059"/>
            </a:xfrm>
            <a:custGeom>
              <a:avLst/>
              <a:gdLst/>
              <a:ahLst/>
              <a:cxnLst/>
              <a:rect l="l" t="t" r="r" b="b"/>
              <a:pathLst>
                <a:path w="3102" h="14541" extrusionOk="0">
                  <a:moveTo>
                    <a:pt x="2873" y="0"/>
                  </a:moveTo>
                  <a:cubicBezTo>
                    <a:pt x="2801" y="0"/>
                    <a:pt x="2760" y="40"/>
                    <a:pt x="2736" y="133"/>
                  </a:cubicBezTo>
                  <a:cubicBezTo>
                    <a:pt x="2524" y="710"/>
                    <a:pt x="2372" y="1318"/>
                    <a:pt x="2220" y="1896"/>
                  </a:cubicBezTo>
                  <a:lnTo>
                    <a:pt x="1825" y="3628"/>
                  </a:lnTo>
                  <a:cubicBezTo>
                    <a:pt x="1551" y="4814"/>
                    <a:pt x="1277" y="5999"/>
                    <a:pt x="1065" y="7154"/>
                  </a:cubicBezTo>
                  <a:cubicBezTo>
                    <a:pt x="821" y="8340"/>
                    <a:pt x="639" y="9556"/>
                    <a:pt x="457" y="10741"/>
                  </a:cubicBezTo>
                  <a:cubicBezTo>
                    <a:pt x="244" y="11957"/>
                    <a:pt x="92" y="13142"/>
                    <a:pt x="1" y="14358"/>
                  </a:cubicBezTo>
                  <a:cubicBezTo>
                    <a:pt x="1" y="14419"/>
                    <a:pt x="62" y="14510"/>
                    <a:pt x="153" y="14540"/>
                  </a:cubicBezTo>
                  <a:cubicBezTo>
                    <a:pt x="244" y="14540"/>
                    <a:pt x="335" y="14510"/>
                    <a:pt x="366" y="14388"/>
                  </a:cubicBezTo>
                  <a:cubicBezTo>
                    <a:pt x="517" y="13781"/>
                    <a:pt x="609" y="13173"/>
                    <a:pt x="761" y="12595"/>
                  </a:cubicBezTo>
                  <a:lnTo>
                    <a:pt x="1095" y="10802"/>
                  </a:lnTo>
                  <a:lnTo>
                    <a:pt x="1825" y="7276"/>
                  </a:lnTo>
                  <a:lnTo>
                    <a:pt x="2493" y="3750"/>
                  </a:lnTo>
                  <a:lnTo>
                    <a:pt x="2797" y="1957"/>
                  </a:lnTo>
                  <a:cubicBezTo>
                    <a:pt x="2919" y="1349"/>
                    <a:pt x="3040" y="771"/>
                    <a:pt x="3101" y="163"/>
                  </a:cubicBezTo>
                  <a:cubicBezTo>
                    <a:pt x="3101" y="103"/>
                    <a:pt x="3071" y="11"/>
                    <a:pt x="2949" y="11"/>
                  </a:cubicBezTo>
                  <a:cubicBezTo>
                    <a:pt x="2920" y="4"/>
                    <a:pt x="2895" y="0"/>
                    <a:pt x="2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420;p64">
              <a:extLst>
                <a:ext uri="{FF2B5EF4-FFF2-40B4-BE49-F238E27FC236}">
                  <a16:creationId xmlns:a16="http://schemas.microsoft.com/office/drawing/2014/main" id="{BAB6C828-C59B-4E1F-A107-A2C4EE183195}"/>
                </a:ext>
              </a:extLst>
            </p:cNvPr>
            <p:cNvSpPr/>
            <p:nvPr/>
          </p:nvSpPr>
          <p:spPr>
            <a:xfrm>
              <a:off x="1396077" y="4350235"/>
              <a:ext cx="221932" cy="740693"/>
            </a:xfrm>
            <a:custGeom>
              <a:avLst/>
              <a:gdLst/>
              <a:ahLst/>
              <a:cxnLst/>
              <a:rect l="l" t="t" r="r" b="b"/>
              <a:pathLst>
                <a:path w="4347" h="17342" extrusionOk="0">
                  <a:moveTo>
                    <a:pt x="186" y="1"/>
                  </a:moveTo>
                  <a:cubicBezTo>
                    <a:pt x="152" y="1"/>
                    <a:pt x="122" y="16"/>
                    <a:pt x="122" y="46"/>
                  </a:cubicBezTo>
                  <a:cubicBezTo>
                    <a:pt x="61" y="138"/>
                    <a:pt x="0" y="229"/>
                    <a:pt x="91" y="320"/>
                  </a:cubicBezTo>
                  <a:cubicBezTo>
                    <a:pt x="547" y="898"/>
                    <a:pt x="1003" y="1505"/>
                    <a:pt x="1429" y="2113"/>
                  </a:cubicBezTo>
                  <a:cubicBezTo>
                    <a:pt x="1824" y="2721"/>
                    <a:pt x="2219" y="3360"/>
                    <a:pt x="2493" y="3998"/>
                  </a:cubicBezTo>
                  <a:cubicBezTo>
                    <a:pt x="2554" y="4150"/>
                    <a:pt x="2645" y="4332"/>
                    <a:pt x="2675" y="4484"/>
                  </a:cubicBezTo>
                  <a:cubicBezTo>
                    <a:pt x="2736" y="4636"/>
                    <a:pt x="2797" y="4849"/>
                    <a:pt x="2827" y="5001"/>
                  </a:cubicBezTo>
                  <a:cubicBezTo>
                    <a:pt x="2858" y="5153"/>
                    <a:pt x="2858" y="5335"/>
                    <a:pt x="2888" y="5487"/>
                  </a:cubicBezTo>
                  <a:cubicBezTo>
                    <a:pt x="2949" y="5639"/>
                    <a:pt x="2949" y="5822"/>
                    <a:pt x="2949" y="6004"/>
                  </a:cubicBezTo>
                  <a:cubicBezTo>
                    <a:pt x="2979" y="6733"/>
                    <a:pt x="2949" y="7463"/>
                    <a:pt x="2888" y="8223"/>
                  </a:cubicBezTo>
                  <a:lnTo>
                    <a:pt x="2858" y="9317"/>
                  </a:lnTo>
                  <a:lnTo>
                    <a:pt x="2827" y="9895"/>
                  </a:lnTo>
                  <a:lnTo>
                    <a:pt x="2827" y="10047"/>
                  </a:lnTo>
                  <a:lnTo>
                    <a:pt x="2827" y="10138"/>
                  </a:lnTo>
                  <a:lnTo>
                    <a:pt x="2827" y="10229"/>
                  </a:lnTo>
                  <a:lnTo>
                    <a:pt x="2858" y="10503"/>
                  </a:lnTo>
                  <a:cubicBezTo>
                    <a:pt x="2979" y="11262"/>
                    <a:pt x="3101" y="11992"/>
                    <a:pt x="3192" y="12752"/>
                  </a:cubicBezTo>
                  <a:cubicBezTo>
                    <a:pt x="3465" y="14211"/>
                    <a:pt x="3709" y="15700"/>
                    <a:pt x="4013" y="17190"/>
                  </a:cubicBezTo>
                  <a:cubicBezTo>
                    <a:pt x="4013" y="17311"/>
                    <a:pt x="4104" y="17342"/>
                    <a:pt x="4195" y="17342"/>
                  </a:cubicBezTo>
                  <a:cubicBezTo>
                    <a:pt x="4256" y="17342"/>
                    <a:pt x="4347" y="17250"/>
                    <a:pt x="4347" y="17159"/>
                  </a:cubicBezTo>
                  <a:cubicBezTo>
                    <a:pt x="4195" y="15670"/>
                    <a:pt x="4043" y="14180"/>
                    <a:pt x="3861" y="12691"/>
                  </a:cubicBezTo>
                  <a:cubicBezTo>
                    <a:pt x="3739" y="11992"/>
                    <a:pt x="3648" y="11232"/>
                    <a:pt x="3557" y="10503"/>
                  </a:cubicBezTo>
                  <a:lnTo>
                    <a:pt x="3496" y="10229"/>
                  </a:lnTo>
                  <a:lnTo>
                    <a:pt x="3496" y="10168"/>
                  </a:lnTo>
                  <a:lnTo>
                    <a:pt x="3496" y="10107"/>
                  </a:lnTo>
                  <a:lnTo>
                    <a:pt x="3496" y="9955"/>
                  </a:lnTo>
                  <a:lnTo>
                    <a:pt x="3557" y="9408"/>
                  </a:lnTo>
                  <a:lnTo>
                    <a:pt x="3617" y="8253"/>
                  </a:lnTo>
                  <a:cubicBezTo>
                    <a:pt x="3617" y="7493"/>
                    <a:pt x="3678" y="6733"/>
                    <a:pt x="3617" y="5974"/>
                  </a:cubicBezTo>
                  <a:cubicBezTo>
                    <a:pt x="3617" y="5791"/>
                    <a:pt x="3617" y="5609"/>
                    <a:pt x="3587" y="5396"/>
                  </a:cubicBezTo>
                  <a:cubicBezTo>
                    <a:pt x="3557" y="5214"/>
                    <a:pt x="3557" y="5001"/>
                    <a:pt x="3465" y="4788"/>
                  </a:cubicBezTo>
                  <a:cubicBezTo>
                    <a:pt x="3344" y="4423"/>
                    <a:pt x="3253" y="4028"/>
                    <a:pt x="3040" y="3694"/>
                  </a:cubicBezTo>
                  <a:cubicBezTo>
                    <a:pt x="2341" y="2296"/>
                    <a:pt x="1399" y="1110"/>
                    <a:pt x="274" y="46"/>
                  </a:cubicBezTo>
                  <a:cubicBezTo>
                    <a:pt x="259" y="16"/>
                    <a:pt x="221" y="1"/>
                    <a:pt x="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421;p64">
              <a:extLst>
                <a:ext uri="{FF2B5EF4-FFF2-40B4-BE49-F238E27FC236}">
                  <a16:creationId xmlns:a16="http://schemas.microsoft.com/office/drawing/2014/main" id="{0D6CC12D-5DC1-4958-9DD4-35497A083BFF}"/>
                </a:ext>
              </a:extLst>
            </p:cNvPr>
            <p:cNvSpPr/>
            <p:nvPr/>
          </p:nvSpPr>
          <p:spPr>
            <a:xfrm>
              <a:off x="516190" y="2782832"/>
              <a:ext cx="120131" cy="63383"/>
            </a:xfrm>
            <a:custGeom>
              <a:avLst/>
              <a:gdLst/>
              <a:ahLst/>
              <a:cxnLst/>
              <a:rect l="l" t="t" r="r" b="b"/>
              <a:pathLst>
                <a:path w="2353" h="1484" extrusionOk="0">
                  <a:moveTo>
                    <a:pt x="681" y="0"/>
                  </a:moveTo>
                  <a:cubicBezTo>
                    <a:pt x="518" y="0"/>
                    <a:pt x="375" y="77"/>
                    <a:pt x="274" y="269"/>
                  </a:cubicBezTo>
                  <a:cubicBezTo>
                    <a:pt x="1" y="765"/>
                    <a:pt x="1266" y="1483"/>
                    <a:pt x="1939" y="1483"/>
                  </a:cubicBezTo>
                  <a:cubicBezTo>
                    <a:pt x="2091" y="1483"/>
                    <a:pt x="2213" y="1447"/>
                    <a:pt x="2280" y="1363"/>
                  </a:cubicBezTo>
                  <a:cubicBezTo>
                    <a:pt x="2353" y="1290"/>
                    <a:pt x="1347" y="0"/>
                    <a:pt x="681" y="0"/>
                  </a:cubicBezTo>
                  <a:close/>
                </a:path>
              </a:pathLst>
            </a:custGeom>
            <a:solidFill>
              <a:srgbClr val="171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422;p64">
              <a:extLst>
                <a:ext uri="{FF2B5EF4-FFF2-40B4-BE49-F238E27FC236}">
                  <a16:creationId xmlns:a16="http://schemas.microsoft.com/office/drawing/2014/main" id="{91CC2A0D-633E-4097-A45E-15A88CA49EA0}"/>
                </a:ext>
              </a:extLst>
            </p:cNvPr>
            <p:cNvSpPr/>
            <p:nvPr/>
          </p:nvSpPr>
          <p:spPr>
            <a:xfrm>
              <a:off x="569543" y="2706762"/>
              <a:ext cx="109970" cy="115363"/>
            </a:xfrm>
            <a:custGeom>
              <a:avLst/>
              <a:gdLst/>
              <a:ahLst/>
              <a:cxnLst/>
              <a:rect l="l" t="t" r="r" b="b"/>
              <a:pathLst>
                <a:path w="2154" h="2701" extrusionOk="0">
                  <a:moveTo>
                    <a:pt x="1193" y="1"/>
                  </a:moveTo>
                  <a:cubicBezTo>
                    <a:pt x="1130" y="1"/>
                    <a:pt x="1063" y="14"/>
                    <a:pt x="991" y="44"/>
                  </a:cubicBezTo>
                  <a:cubicBezTo>
                    <a:pt x="0" y="394"/>
                    <a:pt x="1386" y="2701"/>
                    <a:pt x="1796" y="2701"/>
                  </a:cubicBezTo>
                  <a:cubicBezTo>
                    <a:pt x="1813" y="2701"/>
                    <a:pt x="1829" y="2697"/>
                    <a:pt x="1843" y="2688"/>
                  </a:cubicBezTo>
                  <a:cubicBezTo>
                    <a:pt x="2154" y="2490"/>
                    <a:pt x="2044" y="1"/>
                    <a:pt x="1193" y="1"/>
                  </a:cubicBezTo>
                  <a:close/>
                </a:path>
              </a:pathLst>
            </a:custGeom>
            <a:solidFill>
              <a:srgbClr val="171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423;p64">
              <a:extLst>
                <a:ext uri="{FF2B5EF4-FFF2-40B4-BE49-F238E27FC236}">
                  <a16:creationId xmlns:a16="http://schemas.microsoft.com/office/drawing/2014/main" id="{71F96D85-30FE-4811-BEBB-F83A2DBC5EC7}"/>
                </a:ext>
              </a:extLst>
            </p:cNvPr>
            <p:cNvSpPr/>
            <p:nvPr/>
          </p:nvSpPr>
          <p:spPr>
            <a:xfrm>
              <a:off x="797045" y="3456187"/>
              <a:ext cx="175421" cy="115020"/>
            </a:xfrm>
            <a:custGeom>
              <a:avLst/>
              <a:gdLst/>
              <a:ahLst/>
              <a:cxnLst/>
              <a:rect l="l" t="t" r="r" b="b"/>
              <a:pathLst>
                <a:path w="3436" h="2693" extrusionOk="0">
                  <a:moveTo>
                    <a:pt x="166" y="0"/>
                  </a:moveTo>
                  <a:cubicBezTo>
                    <a:pt x="161" y="0"/>
                    <a:pt x="156" y="2"/>
                    <a:pt x="153" y="6"/>
                  </a:cubicBezTo>
                  <a:cubicBezTo>
                    <a:pt x="92" y="97"/>
                    <a:pt x="1" y="887"/>
                    <a:pt x="639" y="1525"/>
                  </a:cubicBezTo>
                  <a:cubicBezTo>
                    <a:pt x="700" y="1981"/>
                    <a:pt x="1064" y="2407"/>
                    <a:pt x="1703" y="2589"/>
                  </a:cubicBezTo>
                  <a:cubicBezTo>
                    <a:pt x="1939" y="2662"/>
                    <a:pt x="2165" y="2692"/>
                    <a:pt x="2369" y="2692"/>
                  </a:cubicBezTo>
                  <a:cubicBezTo>
                    <a:pt x="2927" y="2692"/>
                    <a:pt x="3330" y="2471"/>
                    <a:pt x="3374" y="2316"/>
                  </a:cubicBezTo>
                  <a:cubicBezTo>
                    <a:pt x="3435" y="2072"/>
                    <a:pt x="3162" y="1009"/>
                    <a:pt x="2250" y="644"/>
                  </a:cubicBezTo>
                  <a:cubicBezTo>
                    <a:pt x="2002" y="552"/>
                    <a:pt x="1781" y="511"/>
                    <a:pt x="1592" y="511"/>
                  </a:cubicBezTo>
                  <a:cubicBezTo>
                    <a:pt x="1340" y="511"/>
                    <a:pt x="1142" y="583"/>
                    <a:pt x="1004" y="705"/>
                  </a:cubicBezTo>
                  <a:lnTo>
                    <a:pt x="760" y="583"/>
                  </a:lnTo>
                  <a:cubicBezTo>
                    <a:pt x="560" y="440"/>
                    <a:pt x="252" y="0"/>
                    <a:pt x="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24;p64">
              <a:extLst>
                <a:ext uri="{FF2B5EF4-FFF2-40B4-BE49-F238E27FC236}">
                  <a16:creationId xmlns:a16="http://schemas.microsoft.com/office/drawing/2014/main" id="{178FF67C-617D-48B9-AB2C-5DC10FAA5135}"/>
                </a:ext>
              </a:extLst>
            </p:cNvPr>
            <p:cNvSpPr/>
            <p:nvPr/>
          </p:nvSpPr>
          <p:spPr>
            <a:xfrm>
              <a:off x="1318473" y="3427399"/>
              <a:ext cx="169192" cy="125015"/>
            </a:xfrm>
            <a:custGeom>
              <a:avLst/>
              <a:gdLst/>
              <a:ahLst/>
              <a:cxnLst/>
              <a:rect l="l" t="t" r="r" b="b"/>
              <a:pathLst>
                <a:path w="3314" h="2927" extrusionOk="0">
                  <a:moveTo>
                    <a:pt x="3023" y="1"/>
                  </a:moveTo>
                  <a:cubicBezTo>
                    <a:pt x="2938" y="1"/>
                    <a:pt x="2692" y="481"/>
                    <a:pt x="2523" y="649"/>
                  </a:cubicBezTo>
                  <a:cubicBezTo>
                    <a:pt x="2432" y="710"/>
                    <a:pt x="2371" y="771"/>
                    <a:pt x="2280" y="801"/>
                  </a:cubicBezTo>
                  <a:cubicBezTo>
                    <a:pt x="2163" y="736"/>
                    <a:pt x="2019" y="699"/>
                    <a:pt x="1849" y="699"/>
                  </a:cubicBezTo>
                  <a:cubicBezTo>
                    <a:pt x="1621" y="699"/>
                    <a:pt x="1347" y="766"/>
                    <a:pt x="1034" y="923"/>
                  </a:cubicBezTo>
                  <a:cubicBezTo>
                    <a:pt x="183" y="1379"/>
                    <a:pt x="1" y="2442"/>
                    <a:pt x="122" y="2655"/>
                  </a:cubicBezTo>
                  <a:cubicBezTo>
                    <a:pt x="181" y="2772"/>
                    <a:pt x="526" y="2926"/>
                    <a:pt x="990" y="2926"/>
                  </a:cubicBezTo>
                  <a:cubicBezTo>
                    <a:pt x="1250" y="2926"/>
                    <a:pt x="1549" y="2878"/>
                    <a:pt x="1855" y="2746"/>
                  </a:cubicBezTo>
                  <a:cubicBezTo>
                    <a:pt x="2463" y="2473"/>
                    <a:pt x="2797" y="2017"/>
                    <a:pt x="2767" y="1561"/>
                  </a:cubicBezTo>
                  <a:cubicBezTo>
                    <a:pt x="3314" y="831"/>
                    <a:pt x="3131" y="41"/>
                    <a:pt x="3040" y="11"/>
                  </a:cubicBezTo>
                  <a:cubicBezTo>
                    <a:pt x="3035" y="4"/>
                    <a:pt x="3030" y="1"/>
                    <a:pt x="3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425;p64">
              <a:extLst>
                <a:ext uri="{FF2B5EF4-FFF2-40B4-BE49-F238E27FC236}">
                  <a16:creationId xmlns:a16="http://schemas.microsoft.com/office/drawing/2014/main" id="{FAF320C9-F2E6-4417-BFE3-F6F797E3D4E3}"/>
                </a:ext>
              </a:extLst>
            </p:cNvPr>
            <p:cNvSpPr/>
            <p:nvPr/>
          </p:nvSpPr>
          <p:spPr>
            <a:xfrm>
              <a:off x="741190" y="3276326"/>
              <a:ext cx="178485" cy="114080"/>
            </a:xfrm>
            <a:custGeom>
              <a:avLst/>
              <a:gdLst/>
              <a:ahLst/>
              <a:cxnLst/>
              <a:rect l="l" t="t" r="r" b="b"/>
              <a:pathLst>
                <a:path w="3496" h="2671" extrusionOk="0">
                  <a:moveTo>
                    <a:pt x="2646" y="1"/>
                  </a:moveTo>
                  <a:cubicBezTo>
                    <a:pt x="2252" y="1"/>
                    <a:pt x="1777" y="114"/>
                    <a:pt x="1368" y="326"/>
                  </a:cubicBezTo>
                  <a:cubicBezTo>
                    <a:pt x="304" y="903"/>
                    <a:pt x="0" y="1694"/>
                    <a:pt x="31" y="2150"/>
                  </a:cubicBezTo>
                  <a:cubicBezTo>
                    <a:pt x="31" y="2535"/>
                    <a:pt x="279" y="2671"/>
                    <a:pt x="529" y="2671"/>
                  </a:cubicBezTo>
                  <a:cubicBezTo>
                    <a:pt x="556" y="2671"/>
                    <a:pt x="582" y="2669"/>
                    <a:pt x="608" y="2666"/>
                  </a:cubicBezTo>
                  <a:cubicBezTo>
                    <a:pt x="791" y="2666"/>
                    <a:pt x="1003" y="2423"/>
                    <a:pt x="1003" y="2423"/>
                  </a:cubicBezTo>
                  <a:cubicBezTo>
                    <a:pt x="1003" y="2423"/>
                    <a:pt x="1155" y="2241"/>
                    <a:pt x="1216" y="2180"/>
                  </a:cubicBezTo>
                  <a:cubicBezTo>
                    <a:pt x="1368" y="1967"/>
                    <a:pt x="1611" y="1785"/>
                    <a:pt x="1854" y="1602"/>
                  </a:cubicBezTo>
                  <a:cubicBezTo>
                    <a:pt x="1976" y="1511"/>
                    <a:pt x="2128" y="1451"/>
                    <a:pt x="2250" y="1359"/>
                  </a:cubicBezTo>
                  <a:cubicBezTo>
                    <a:pt x="2310" y="1329"/>
                    <a:pt x="2371" y="1329"/>
                    <a:pt x="2432" y="1299"/>
                  </a:cubicBezTo>
                  <a:cubicBezTo>
                    <a:pt x="2462" y="1238"/>
                    <a:pt x="2554" y="1238"/>
                    <a:pt x="2584" y="1207"/>
                  </a:cubicBezTo>
                  <a:cubicBezTo>
                    <a:pt x="2827" y="1147"/>
                    <a:pt x="3496" y="1086"/>
                    <a:pt x="3465" y="478"/>
                  </a:cubicBezTo>
                  <a:cubicBezTo>
                    <a:pt x="3449" y="152"/>
                    <a:pt x="3101" y="1"/>
                    <a:pt x="2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426;p64">
              <a:extLst>
                <a:ext uri="{FF2B5EF4-FFF2-40B4-BE49-F238E27FC236}">
                  <a16:creationId xmlns:a16="http://schemas.microsoft.com/office/drawing/2014/main" id="{8FECB475-8A7D-4AD0-9BEC-7F331F07FB1B}"/>
                </a:ext>
              </a:extLst>
            </p:cNvPr>
            <p:cNvSpPr/>
            <p:nvPr/>
          </p:nvSpPr>
          <p:spPr>
            <a:xfrm>
              <a:off x="969664" y="3658514"/>
              <a:ext cx="375247" cy="151026"/>
            </a:xfrm>
            <a:custGeom>
              <a:avLst/>
              <a:gdLst/>
              <a:ahLst/>
              <a:cxnLst/>
              <a:rect l="l" t="t" r="r" b="b"/>
              <a:pathLst>
                <a:path w="7350" h="3536" extrusionOk="0">
                  <a:moveTo>
                    <a:pt x="6683" y="0"/>
                  </a:moveTo>
                  <a:cubicBezTo>
                    <a:pt x="6195" y="0"/>
                    <a:pt x="5611" y="475"/>
                    <a:pt x="4067" y="588"/>
                  </a:cubicBezTo>
                  <a:cubicBezTo>
                    <a:pt x="3762" y="608"/>
                    <a:pt x="3485" y="616"/>
                    <a:pt x="3231" y="616"/>
                  </a:cubicBezTo>
                  <a:cubicBezTo>
                    <a:pt x="1900" y="616"/>
                    <a:pt x="1240" y="384"/>
                    <a:pt x="866" y="384"/>
                  </a:cubicBezTo>
                  <a:cubicBezTo>
                    <a:pt x="772" y="384"/>
                    <a:pt x="696" y="398"/>
                    <a:pt x="632" y="436"/>
                  </a:cubicBezTo>
                  <a:cubicBezTo>
                    <a:pt x="1" y="809"/>
                    <a:pt x="994" y="3536"/>
                    <a:pt x="3815" y="3536"/>
                  </a:cubicBezTo>
                  <a:cubicBezTo>
                    <a:pt x="3983" y="3536"/>
                    <a:pt x="4158" y="3526"/>
                    <a:pt x="4340" y="3506"/>
                  </a:cubicBezTo>
                  <a:cubicBezTo>
                    <a:pt x="6924" y="3202"/>
                    <a:pt x="7349" y="132"/>
                    <a:pt x="6802" y="10"/>
                  </a:cubicBezTo>
                  <a:cubicBezTo>
                    <a:pt x="6763" y="3"/>
                    <a:pt x="6723" y="0"/>
                    <a:pt x="66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427;p64">
              <a:extLst>
                <a:ext uri="{FF2B5EF4-FFF2-40B4-BE49-F238E27FC236}">
                  <a16:creationId xmlns:a16="http://schemas.microsoft.com/office/drawing/2014/main" id="{81F61475-85A0-46D3-B31E-4F6DD6D79A14}"/>
                </a:ext>
              </a:extLst>
            </p:cNvPr>
            <p:cNvSpPr/>
            <p:nvPr/>
          </p:nvSpPr>
          <p:spPr>
            <a:xfrm>
              <a:off x="624784" y="3321303"/>
              <a:ext cx="485779" cy="401269"/>
            </a:xfrm>
            <a:custGeom>
              <a:avLst/>
              <a:gdLst/>
              <a:ahLst/>
              <a:cxnLst/>
              <a:rect l="l" t="t" r="r" b="b"/>
              <a:pathLst>
                <a:path w="9515" h="9395" extrusionOk="0">
                  <a:moveTo>
                    <a:pt x="4742" y="732"/>
                  </a:moveTo>
                  <a:cubicBezTo>
                    <a:pt x="5776" y="732"/>
                    <a:pt x="6718" y="1157"/>
                    <a:pt x="7508" y="1826"/>
                  </a:cubicBezTo>
                  <a:cubicBezTo>
                    <a:pt x="8268" y="2586"/>
                    <a:pt x="8694" y="3559"/>
                    <a:pt x="8724" y="4592"/>
                  </a:cubicBezTo>
                  <a:cubicBezTo>
                    <a:pt x="8724" y="5656"/>
                    <a:pt x="8359" y="6659"/>
                    <a:pt x="7630" y="7419"/>
                  </a:cubicBezTo>
                  <a:cubicBezTo>
                    <a:pt x="6900" y="8179"/>
                    <a:pt x="5928" y="8604"/>
                    <a:pt x="4864" y="8635"/>
                  </a:cubicBezTo>
                  <a:cubicBezTo>
                    <a:pt x="3800" y="8635"/>
                    <a:pt x="2827" y="8240"/>
                    <a:pt x="2068" y="7540"/>
                  </a:cubicBezTo>
                  <a:cubicBezTo>
                    <a:pt x="1308" y="6781"/>
                    <a:pt x="882" y="5838"/>
                    <a:pt x="821" y="4774"/>
                  </a:cubicBezTo>
                  <a:cubicBezTo>
                    <a:pt x="761" y="2586"/>
                    <a:pt x="2493" y="762"/>
                    <a:pt x="4682" y="732"/>
                  </a:cubicBezTo>
                  <a:close/>
                  <a:moveTo>
                    <a:pt x="4798" y="1"/>
                  </a:moveTo>
                  <a:cubicBezTo>
                    <a:pt x="4760" y="1"/>
                    <a:pt x="4721" y="1"/>
                    <a:pt x="4682" y="2"/>
                  </a:cubicBezTo>
                  <a:cubicBezTo>
                    <a:pt x="2098" y="63"/>
                    <a:pt x="1" y="2221"/>
                    <a:pt x="92" y="4805"/>
                  </a:cubicBezTo>
                  <a:cubicBezTo>
                    <a:pt x="122" y="6051"/>
                    <a:pt x="609" y="7237"/>
                    <a:pt x="1520" y="8118"/>
                  </a:cubicBezTo>
                  <a:cubicBezTo>
                    <a:pt x="2402" y="8939"/>
                    <a:pt x="3527" y="9395"/>
                    <a:pt x="4742" y="9395"/>
                  </a:cubicBezTo>
                  <a:lnTo>
                    <a:pt x="4864" y="9395"/>
                  </a:lnTo>
                  <a:cubicBezTo>
                    <a:pt x="6110" y="9364"/>
                    <a:pt x="7296" y="8878"/>
                    <a:pt x="8177" y="7966"/>
                  </a:cubicBezTo>
                  <a:cubicBezTo>
                    <a:pt x="9028" y="7054"/>
                    <a:pt x="9514" y="5869"/>
                    <a:pt x="9454" y="4622"/>
                  </a:cubicBezTo>
                  <a:cubicBezTo>
                    <a:pt x="9423" y="3346"/>
                    <a:pt x="8937" y="2160"/>
                    <a:pt x="8025" y="1309"/>
                  </a:cubicBezTo>
                  <a:cubicBezTo>
                    <a:pt x="7142" y="456"/>
                    <a:pt x="6002" y="1"/>
                    <a:pt x="4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428;p64">
              <a:extLst>
                <a:ext uri="{FF2B5EF4-FFF2-40B4-BE49-F238E27FC236}">
                  <a16:creationId xmlns:a16="http://schemas.microsoft.com/office/drawing/2014/main" id="{842886E1-6115-41B5-8B7A-EF3C25002478}"/>
                </a:ext>
              </a:extLst>
            </p:cNvPr>
            <p:cNvSpPr/>
            <p:nvPr/>
          </p:nvSpPr>
          <p:spPr>
            <a:xfrm>
              <a:off x="1206764" y="3310924"/>
              <a:ext cx="485728" cy="399988"/>
            </a:xfrm>
            <a:custGeom>
              <a:avLst/>
              <a:gdLst/>
              <a:ahLst/>
              <a:cxnLst/>
              <a:rect l="l" t="t" r="r" b="b"/>
              <a:pathLst>
                <a:path w="9514" h="9365" extrusionOk="0">
                  <a:moveTo>
                    <a:pt x="4742" y="762"/>
                  </a:moveTo>
                  <a:cubicBezTo>
                    <a:pt x="6930" y="762"/>
                    <a:pt x="8663" y="2464"/>
                    <a:pt x="8663" y="4592"/>
                  </a:cubicBezTo>
                  <a:cubicBezTo>
                    <a:pt x="8754" y="6750"/>
                    <a:pt x="6991" y="8574"/>
                    <a:pt x="4833" y="8604"/>
                  </a:cubicBezTo>
                  <a:lnTo>
                    <a:pt x="4742" y="8604"/>
                  </a:lnTo>
                  <a:cubicBezTo>
                    <a:pt x="2614" y="8604"/>
                    <a:pt x="851" y="6902"/>
                    <a:pt x="790" y="4774"/>
                  </a:cubicBezTo>
                  <a:cubicBezTo>
                    <a:pt x="790" y="3710"/>
                    <a:pt x="1185" y="2738"/>
                    <a:pt x="1915" y="1978"/>
                  </a:cubicBezTo>
                  <a:cubicBezTo>
                    <a:pt x="2614" y="1218"/>
                    <a:pt x="3617" y="792"/>
                    <a:pt x="4681" y="762"/>
                  </a:cubicBezTo>
                  <a:close/>
                  <a:moveTo>
                    <a:pt x="4762" y="1"/>
                  </a:moveTo>
                  <a:cubicBezTo>
                    <a:pt x="4725" y="1"/>
                    <a:pt x="4688" y="1"/>
                    <a:pt x="4651" y="2"/>
                  </a:cubicBezTo>
                  <a:cubicBezTo>
                    <a:pt x="3374" y="33"/>
                    <a:pt x="2189" y="519"/>
                    <a:pt x="1337" y="1431"/>
                  </a:cubicBezTo>
                  <a:cubicBezTo>
                    <a:pt x="456" y="2343"/>
                    <a:pt x="0" y="3528"/>
                    <a:pt x="30" y="4774"/>
                  </a:cubicBezTo>
                  <a:cubicBezTo>
                    <a:pt x="122" y="7328"/>
                    <a:pt x="2189" y="9364"/>
                    <a:pt x="4742" y="9364"/>
                  </a:cubicBezTo>
                  <a:lnTo>
                    <a:pt x="4833" y="9364"/>
                  </a:lnTo>
                  <a:cubicBezTo>
                    <a:pt x="7417" y="9334"/>
                    <a:pt x="9514" y="7176"/>
                    <a:pt x="9423" y="4592"/>
                  </a:cubicBezTo>
                  <a:cubicBezTo>
                    <a:pt x="9393" y="2045"/>
                    <a:pt x="7296" y="1"/>
                    <a:pt x="47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429;p64">
              <a:extLst>
                <a:ext uri="{FF2B5EF4-FFF2-40B4-BE49-F238E27FC236}">
                  <a16:creationId xmlns:a16="http://schemas.microsoft.com/office/drawing/2014/main" id="{25DF641D-F894-4654-B710-C1B3341113B3}"/>
                </a:ext>
              </a:extLst>
            </p:cNvPr>
            <p:cNvSpPr/>
            <p:nvPr/>
          </p:nvSpPr>
          <p:spPr>
            <a:xfrm>
              <a:off x="1065546" y="3456230"/>
              <a:ext cx="187777" cy="69021"/>
            </a:xfrm>
            <a:custGeom>
              <a:avLst/>
              <a:gdLst/>
              <a:ahLst/>
              <a:cxnLst/>
              <a:rect l="l" t="t" r="r" b="b"/>
              <a:pathLst>
                <a:path w="3678" h="1616" extrusionOk="0">
                  <a:moveTo>
                    <a:pt x="2103" y="0"/>
                  </a:moveTo>
                  <a:cubicBezTo>
                    <a:pt x="1091" y="0"/>
                    <a:pt x="385" y="591"/>
                    <a:pt x="122" y="1008"/>
                  </a:cubicBezTo>
                  <a:cubicBezTo>
                    <a:pt x="0" y="1190"/>
                    <a:pt x="30" y="1403"/>
                    <a:pt x="213" y="1524"/>
                  </a:cubicBezTo>
                  <a:cubicBezTo>
                    <a:pt x="304" y="1555"/>
                    <a:pt x="365" y="1615"/>
                    <a:pt x="456" y="1615"/>
                  </a:cubicBezTo>
                  <a:cubicBezTo>
                    <a:pt x="578" y="1615"/>
                    <a:pt x="669" y="1555"/>
                    <a:pt x="760" y="1403"/>
                  </a:cubicBezTo>
                  <a:cubicBezTo>
                    <a:pt x="783" y="1380"/>
                    <a:pt x="1234" y="757"/>
                    <a:pt x="2101" y="757"/>
                  </a:cubicBezTo>
                  <a:cubicBezTo>
                    <a:pt x="2388" y="757"/>
                    <a:pt x="2722" y="826"/>
                    <a:pt x="3100" y="1008"/>
                  </a:cubicBezTo>
                  <a:cubicBezTo>
                    <a:pt x="3152" y="1022"/>
                    <a:pt x="3204" y="1030"/>
                    <a:pt x="3254" y="1030"/>
                  </a:cubicBezTo>
                  <a:cubicBezTo>
                    <a:pt x="3409" y="1030"/>
                    <a:pt x="3548" y="956"/>
                    <a:pt x="3617" y="795"/>
                  </a:cubicBezTo>
                  <a:cubicBezTo>
                    <a:pt x="3678" y="612"/>
                    <a:pt x="3617" y="400"/>
                    <a:pt x="3404" y="308"/>
                  </a:cubicBezTo>
                  <a:cubicBezTo>
                    <a:pt x="2930" y="88"/>
                    <a:pt x="2494" y="0"/>
                    <a:pt x="2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430;p64">
              <a:extLst>
                <a:ext uri="{FF2B5EF4-FFF2-40B4-BE49-F238E27FC236}">
                  <a16:creationId xmlns:a16="http://schemas.microsoft.com/office/drawing/2014/main" id="{4D72FB9D-C43B-417D-847B-3FAAF6348EBA}"/>
                </a:ext>
              </a:extLst>
            </p:cNvPr>
            <p:cNvSpPr/>
            <p:nvPr/>
          </p:nvSpPr>
          <p:spPr>
            <a:xfrm>
              <a:off x="1099651" y="3508124"/>
              <a:ext cx="152142" cy="103617"/>
            </a:xfrm>
            <a:custGeom>
              <a:avLst/>
              <a:gdLst/>
              <a:ahLst/>
              <a:cxnLst/>
              <a:rect l="l" t="t" r="r" b="b"/>
              <a:pathLst>
                <a:path w="2980" h="2426" extrusionOk="0">
                  <a:moveTo>
                    <a:pt x="1498" y="1"/>
                  </a:moveTo>
                  <a:cubicBezTo>
                    <a:pt x="1456" y="1"/>
                    <a:pt x="1412" y="2"/>
                    <a:pt x="1369" y="5"/>
                  </a:cubicBezTo>
                  <a:cubicBezTo>
                    <a:pt x="517" y="127"/>
                    <a:pt x="1" y="1039"/>
                    <a:pt x="153" y="1647"/>
                  </a:cubicBezTo>
                  <a:cubicBezTo>
                    <a:pt x="318" y="2119"/>
                    <a:pt x="758" y="2426"/>
                    <a:pt x="1387" y="2426"/>
                  </a:cubicBezTo>
                  <a:cubicBezTo>
                    <a:pt x="1569" y="2426"/>
                    <a:pt x="1766" y="2400"/>
                    <a:pt x="1976" y="2346"/>
                  </a:cubicBezTo>
                  <a:cubicBezTo>
                    <a:pt x="2858" y="2163"/>
                    <a:pt x="2980" y="1343"/>
                    <a:pt x="2888" y="948"/>
                  </a:cubicBezTo>
                  <a:cubicBezTo>
                    <a:pt x="2859" y="515"/>
                    <a:pt x="2284" y="1"/>
                    <a:pt x="14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26A0D34B-CAA3-4356-9B35-F6B8BA114A76}"/>
              </a:ext>
            </a:extLst>
          </p:cNvPr>
          <p:cNvSpPr txBox="1"/>
          <p:nvPr/>
        </p:nvSpPr>
        <p:spPr>
          <a:xfrm>
            <a:off x="2623127" y="317953"/>
            <a:ext cx="307893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Theo </a:t>
            </a:r>
            <a:r>
              <a:rPr lang="en-US" alt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phi </a:t>
            </a:r>
            <a:r>
              <a:rPr lang="en-US" alt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alt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vi-VN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xem </a:t>
            </a:r>
            <a:r>
              <a:rPr lang="vi-VN" alt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vi-VN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vi-VN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chưa?</a:t>
            </a:r>
            <a:r>
              <a:rPr lang="en-US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63187A1-973D-4855-8B20-1B0C452EF724}"/>
              </a:ext>
            </a:extLst>
          </p:cNvPr>
          <p:cNvSpPr txBox="1"/>
          <p:nvPr/>
        </p:nvSpPr>
        <p:spPr>
          <a:xfrm>
            <a:off x="4848044" y="2653208"/>
            <a:ext cx="413205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en-US" sz="2000" b="1" dirty="0">
                <a:latin typeface="+mj-lt"/>
                <a:cs typeface="Times New Roman" panose="02020603050405020304" pitchFamily="18" charset="0"/>
              </a:rPr>
              <a:t>Theo </a:t>
            </a:r>
            <a:r>
              <a:rPr lang="en-US" altLang="en-US" sz="2000" b="1" dirty="0" err="1">
                <a:latin typeface="+mj-lt"/>
                <a:cs typeface="Times New Roman" panose="02020603050405020304" pitchFamily="18" charset="0"/>
              </a:rPr>
              <a:t>em</a:t>
            </a:r>
            <a:r>
              <a:rPr lang="en-US" altLang="en-US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anose="02020603050405020304" pitchFamily="18" charset="0"/>
              </a:rPr>
              <a:t>chị</a:t>
            </a:r>
            <a:r>
              <a:rPr lang="en-US" altLang="en-US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anose="02020603050405020304" pitchFamily="18" charset="0"/>
              </a:rPr>
              <a:t>em</a:t>
            </a:r>
            <a:r>
              <a:rPr lang="en-US" altLang="en-US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anose="02020603050405020304" pitchFamily="18" charset="0"/>
              </a:rPr>
              <a:t>Xô</a:t>
            </a:r>
            <a:r>
              <a:rPr lang="en-US" altLang="en-US" sz="2000" b="1" dirty="0">
                <a:latin typeface="+mj-lt"/>
                <a:cs typeface="Times New Roman" panose="02020603050405020304" pitchFamily="18" charset="0"/>
              </a:rPr>
              <a:t>-phi </a:t>
            </a:r>
            <a:r>
              <a:rPr lang="en-US" altLang="en-US" sz="2000" b="1" dirty="0" err="1"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altLang="en-US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altLang="en-US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anose="02020603050405020304" pitchFamily="18" charset="0"/>
              </a:rPr>
              <a:t>xem</a:t>
            </a:r>
            <a:r>
              <a:rPr lang="en-US" altLang="en-US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anose="02020603050405020304" pitchFamily="18" charset="0"/>
              </a:rPr>
              <a:t>ảo</a:t>
            </a:r>
            <a:r>
              <a:rPr lang="en-US" altLang="en-US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anose="02020603050405020304" pitchFamily="18" charset="0"/>
              </a:rPr>
              <a:t>thuật</a:t>
            </a:r>
            <a:r>
              <a:rPr lang="en-US" altLang="en-US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anose="02020603050405020304" pitchFamily="18" charset="0"/>
              </a:rPr>
              <a:t>ngay</a:t>
            </a:r>
            <a:r>
              <a:rPr lang="en-US" altLang="en-US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anose="02020603050405020304" pitchFamily="18" charset="0"/>
              </a:rPr>
              <a:t>tại</a:t>
            </a:r>
            <a:r>
              <a:rPr lang="en-US" altLang="en-US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anose="02020603050405020304" pitchFamily="18" charset="0"/>
              </a:rPr>
              <a:t>nhà</a:t>
            </a:r>
            <a:r>
              <a:rPr lang="en-US" altLang="en-US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altLang="en-US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Nhà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ảo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thuật</a:t>
            </a:r>
            <a:r>
              <a:rPr lang="vi-VN" sz="2000" b="1" dirty="0">
                <a:latin typeface="+mj-lt"/>
                <a:cs typeface="Times New Roman" pitchFamily="18" charset="0"/>
              </a:rPr>
              <a:t> Trung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Quốc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nổi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tiếng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đã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tìm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đến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tận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nhà</a:t>
            </a:r>
            <a:r>
              <a:rPr lang="vi-VN" sz="2000" b="1" dirty="0">
                <a:latin typeface="+mj-lt"/>
                <a:cs typeface="Times New Roman" pitchFamily="18" charset="0"/>
              </a:rPr>
              <a:t> hai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bạn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nhỏ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để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biểu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diễn</a:t>
            </a:r>
            <a:r>
              <a:rPr lang="vi-VN" sz="2000" b="1" dirty="0">
                <a:latin typeface="+mj-lt"/>
                <a:cs typeface="Times New Roman" pitchFamily="18" charset="0"/>
              </a:rPr>
              <a:t>,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bày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tỏ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sự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cám</a:t>
            </a:r>
            <a:r>
              <a:rPr lang="vi-VN" sz="2000" b="1" dirty="0">
                <a:latin typeface="+mj-lt"/>
                <a:cs typeface="Times New Roman" pitchFamily="18" charset="0"/>
              </a:rPr>
              <a:t> ơn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đối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với</a:t>
            </a:r>
            <a:r>
              <a:rPr lang="vi-VN" sz="2000" b="1" dirty="0">
                <a:latin typeface="+mj-lt"/>
                <a:cs typeface="Times New Roman" pitchFamily="18" charset="0"/>
              </a:rPr>
              <a:t> hai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bạn</a:t>
            </a:r>
            <a:r>
              <a:rPr lang="vi-VN" sz="2000" b="1" dirty="0">
                <a:latin typeface="+mj-lt"/>
                <a:cs typeface="Times New Roman" pitchFamily="18" charset="0"/>
              </a:rPr>
              <a:t>.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Sự</a:t>
            </a:r>
            <a:r>
              <a:rPr lang="vi-VN" sz="2000" b="1" dirty="0">
                <a:latin typeface="+mj-lt"/>
                <a:cs typeface="Times New Roman" pitchFamily="18" charset="0"/>
              </a:rPr>
              <a:t> ngoan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ngoãn</a:t>
            </a:r>
            <a:r>
              <a:rPr lang="vi-VN" sz="2000" b="1" dirty="0">
                <a:latin typeface="+mj-lt"/>
                <a:cs typeface="Times New Roman" pitchFamily="18" charset="0"/>
              </a:rPr>
              <a:t>,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lòng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tốt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của</a:t>
            </a:r>
            <a:r>
              <a:rPr lang="vi-VN" sz="2000" b="1" dirty="0">
                <a:latin typeface="+mj-lt"/>
                <a:cs typeface="Times New Roman" pitchFamily="18" charset="0"/>
              </a:rPr>
              <a:t> hai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bạn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đã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được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đền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đáp</a:t>
            </a:r>
            <a:r>
              <a:rPr lang="vi-VN" sz="2000" b="1" dirty="0">
                <a:latin typeface="+mj-lt"/>
                <a:cs typeface="Times New Roman" pitchFamily="18" charset="0"/>
              </a:rPr>
              <a:t>.</a:t>
            </a:r>
            <a:endParaRPr lang="en-US" altLang="en-US" sz="2000" b="1" kern="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74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9" grpId="0"/>
      <p:bldP spid="7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24CCDE-5999-4B46-B36A-09D6EA8CC900}"/>
              </a:ext>
            </a:extLst>
          </p:cNvPr>
          <p:cNvSpPr txBox="1"/>
          <p:nvPr/>
        </p:nvSpPr>
        <p:spPr>
          <a:xfrm>
            <a:off x="2286000" y="1694587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572238-93D0-4CA9-BD8F-BAA678C72E79}"/>
              </a:ext>
            </a:extLst>
          </p:cNvPr>
          <p:cNvSpPr txBox="1"/>
          <p:nvPr/>
        </p:nvSpPr>
        <p:spPr>
          <a:xfrm>
            <a:off x="2935705" y="211756"/>
            <a:ext cx="3118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+mj-lt"/>
              </a:rPr>
              <a:t>Dặn</a:t>
            </a:r>
            <a:r>
              <a:rPr lang="en-US" sz="4400" b="1" dirty="0">
                <a:latin typeface="+mj-lt"/>
              </a:rPr>
              <a:t> </a:t>
            </a:r>
            <a:r>
              <a:rPr lang="en-US" sz="4400" b="1" dirty="0" err="1">
                <a:latin typeface="+mj-lt"/>
              </a:rPr>
              <a:t>dò</a:t>
            </a:r>
            <a:endParaRPr lang="en-US" sz="4400" b="1" dirty="0">
              <a:latin typeface="+mj-lt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E072EAB-801D-4B6B-8F68-D3F9EA8D0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5106" y1="43812" x2="35106" y2="43812"/>
                        <a14:foregroundMark x1="35106" y1="43812" x2="50709" y2="48503"/>
                        <a14:foregroundMark x1="30674" y1="63074" x2="33688" y2="57784"/>
                        <a14:foregroundMark x1="33333" y1="52196" x2="33333" y2="52196"/>
                        <a14:foregroundMark x1="58688" y1="51697" x2="58688" y2="51697"/>
                        <a14:foregroundMark x1="68972" y1="45709" x2="68972" y2="45709"/>
                        <a14:foregroundMark x1="59929" y1="39721" x2="59929" y2="39721"/>
                        <a14:foregroundMark x1="31738" y1="41218" x2="31738" y2="41218"/>
                        <a14:foregroundMark x1="31738" y1="41218" x2="51950" y2="46208"/>
                        <a14:foregroundMark x1="56915" y1="50299" x2="42908" y2="41218"/>
                        <a14:foregroundMark x1="42908" y1="41218" x2="28191" y2="49002"/>
                        <a14:foregroundMark x1="28191" y1="49002" x2="43440" y2="50898"/>
                        <a14:foregroundMark x1="69681" y1="46008" x2="68617" y2="43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88" t="36304" r="13768" b="32946"/>
          <a:stretch/>
        </p:blipFill>
        <p:spPr bwMode="auto">
          <a:xfrm>
            <a:off x="6487426" y="3199272"/>
            <a:ext cx="2425567" cy="194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EB984F8A-C394-4859-BD2E-843B433B0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87" b="99191" l="9947" r="89876">
                        <a14:foregroundMark x1="28419" y1="22911" x2="47780" y2="41240"/>
                        <a14:foregroundMark x1="56661" y1="16981" x2="31616" y2="63342"/>
                        <a14:foregroundMark x1="31616" y1="63342" x2="31616" y2="63342"/>
                        <a14:foregroundMark x1="19538" y1="33154" x2="48313" y2="59299"/>
                        <a14:foregroundMark x1="48313" y1="59299" x2="48490" y2="59838"/>
                        <a14:foregroundMark x1="65187" y1="60916" x2="64298" y2="31806"/>
                        <a14:foregroundMark x1="64298" y1="31806" x2="58259" y2="18598"/>
                        <a14:foregroundMark x1="58259" y1="18598" x2="48135" y2="12668"/>
                        <a14:foregroundMark x1="48135" y1="12668" x2="29840" y2="23181"/>
                        <a14:foregroundMark x1="29840" y1="23181" x2="21847" y2="37197"/>
                        <a14:foregroundMark x1="21847" y1="37197" x2="19538" y2="50404"/>
                        <a14:foregroundMark x1="19538" y1="50404" x2="30906" y2="66307"/>
                        <a14:foregroundMark x1="30906" y1="66307" x2="42274" y2="67385"/>
                        <a14:foregroundMark x1="42274" y1="67385" x2="62522" y2="60647"/>
                        <a14:foregroundMark x1="60568" y1="59299" x2="55773" y2="24528"/>
                        <a14:foregroundMark x1="49556" y1="11321" x2="38544" y2="6739"/>
                        <a14:foregroundMark x1="38544" y1="6739" x2="37300" y2="7817"/>
                        <a14:foregroundMark x1="55950" y1="2156" x2="55950" y2="2156"/>
                        <a14:foregroundMark x1="77798" y1="77628" x2="77798" y2="77628"/>
                        <a14:foregroundMark x1="78330" y1="80323" x2="78330" y2="74933"/>
                        <a14:foregroundMark x1="51510" y1="93531" x2="74245" y2="98113"/>
                        <a14:foregroundMark x1="74245" y1="98113" x2="76732" y2="97844"/>
                        <a14:foregroundMark x1="27176" y1="81402" x2="41563" y2="99191"/>
                        <a14:foregroundMark x1="45293" y1="96765" x2="56128" y2="81671"/>
                        <a14:foregroundMark x1="56128" y1="81671" x2="56128" y2="82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349" y="3116559"/>
            <a:ext cx="3075924" cy="202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419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My Documents\My Pictures\My Scans\2012-02 (Feb)\scan0004.jpg">
            <a:extLst>
              <a:ext uri="{FF2B5EF4-FFF2-40B4-BE49-F238E27FC236}">
                <a16:creationId xmlns:a16="http://schemas.microsoft.com/office/drawing/2014/main" id="{811BD2A4-32CF-49D4-8C4F-A9735BED0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018" y="65200"/>
            <a:ext cx="4060307" cy="499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3BEBD6-B897-4F93-B719-AF5BCDC10D89}"/>
              </a:ext>
            </a:extLst>
          </p:cNvPr>
          <p:cNvSpPr txBox="1"/>
          <p:nvPr/>
        </p:nvSpPr>
        <p:spPr>
          <a:xfrm>
            <a:off x="192516" y="1498286"/>
            <a:ext cx="413794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tiết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hề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B853AC9-E0EF-4510-B7DB-F904941D2017}"/>
              </a:ext>
            </a:extLst>
          </p:cNvPr>
          <p:cNvSpPr/>
          <p:nvPr/>
        </p:nvSpPr>
        <p:spPr>
          <a:xfrm>
            <a:off x="616647" y="567785"/>
            <a:ext cx="3105509" cy="7995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735D18-E710-43C8-9336-F6C1E0AAF6E2}"/>
              </a:ext>
            </a:extLst>
          </p:cNvPr>
          <p:cNvSpPr txBox="1"/>
          <p:nvPr/>
        </p:nvSpPr>
        <p:spPr>
          <a:xfrm>
            <a:off x="849559" y="675170"/>
            <a:ext cx="2639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+mj-lt"/>
              </a:rPr>
              <a:t>Chủ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điểm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242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7"/>
          <p:cNvSpPr/>
          <p:nvPr/>
        </p:nvSpPr>
        <p:spPr>
          <a:xfrm>
            <a:off x="399300" y="982191"/>
            <a:ext cx="8100000" cy="3701495"/>
          </a:xfrm>
          <a:custGeom>
            <a:avLst/>
            <a:gdLst/>
            <a:ahLst/>
            <a:cxnLst/>
            <a:rect l="l" t="t" r="r" b="b"/>
            <a:pathLst>
              <a:path w="324000" h="153271" extrusionOk="0">
                <a:moveTo>
                  <a:pt x="227315" y="1272"/>
                </a:moveTo>
                <a:cubicBezTo>
                  <a:pt x="259436" y="1797"/>
                  <a:pt x="271420" y="1744"/>
                  <a:pt x="285758" y="4193"/>
                </a:cubicBezTo>
                <a:cubicBezTo>
                  <a:pt x="300096" y="6642"/>
                  <a:pt x="307049" y="8119"/>
                  <a:pt x="313341" y="15966"/>
                </a:cubicBezTo>
                <a:cubicBezTo>
                  <a:pt x="319634" y="23814"/>
                  <a:pt x="322335" y="35903"/>
                  <a:pt x="323513" y="51278"/>
                </a:cubicBezTo>
                <a:cubicBezTo>
                  <a:pt x="324691" y="66653"/>
                  <a:pt x="323763" y="92665"/>
                  <a:pt x="320409" y="108218"/>
                </a:cubicBezTo>
                <a:cubicBezTo>
                  <a:pt x="317055" y="123771"/>
                  <a:pt x="316579" y="137602"/>
                  <a:pt x="303391" y="144598"/>
                </a:cubicBezTo>
                <a:cubicBezTo>
                  <a:pt x="290203" y="151594"/>
                  <a:pt x="283031" y="149069"/>
                  <a:pt x="241279" y="150194"/>
                </a:cubicBezTo>
                <a:cubicBezTo>
                  <a:pt x="199527" y="151319"/>
                  <a:pt x="92037" y="155777"/>
                  <a:pt x="52879" y="151350"/>
                </a:cubicBezTo>
                <a:cubicBezTo>
                  <a:pt x="13721" y="146923"/>
                  <a:pt x="13496" y="146434"/>
                  <a:pt x="6330" y="123633"/>
                </a:cubicBezTo>
                <a:cubicBezTo>
                  <a:pt x="-836" y="100832"/>
                  <a:pt x="-4567" y="34977"/>
                  <a:pt x="9883" y="14545"/>
                </a:cubicBezTo>
                <a:cubicBezTo>
                  <a:pt x="24333" y="-5887"/>
                  <a:pt x="56793" y="3254"/>
                  <a:pt x="93032" y="1042"/>
                </a:cubicBezTo>
                <a:cubicBezTo>
                  <a:pt x="129271" y="-1170"/>
                  <a:pt x="195194" y="747"/>
                  <a:pt x="227315" y="12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50" name="Google Shape;650;p37"/>
          <p:cNvSpPr/>
          <p:nvPr/>
        </p:nvSpPr>
        <p:spPr>
          <a:xfrm>
            <a:off x="7015625" y="48493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754E88-B4AA-4F15-87B4-9535BB006E7C}"/>
              </a:ext>
            </a:extLst>
          </p:cNvPr>
          <p:cNvSpPr txBox="1"/>
          <p:nvPr/>
        </p:nvSpPr>
        <p:spPr>
          <a:xfrm>
            <a:off x="2605177" y="207034"/>
            <a:ext cx="3925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Yêu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cầu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cần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đạt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FFFEEB-FB7B-474B-8462-84856EB97C95}"/>
              </a:ext>
            </a:extLst>
          </p:cNvPr>
          <p:cNvSpPr txBox="1"/>
          <p:nvPr/>
        </p:nvSpPr>
        <p:spPr>
          <a:xfrm>
            <a:off x="1828386" y="1784127"/>
            <a:ext cx="5927694" cy="919401"/>
          </a:xfrm>
          <a:prstGeom prst="roundRect">
            <a:avLst/>
          </a:prstGeom>
          <a:noFill/>
          <a:ln w="28575">
            <a:solidFill>
              <a:srgbClr val="000000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latin typeface="+mj-lt"/>
                <a:cs typeface="Calibri" panose="020F0502020204030204" pitchFamily="34" charset="0"/>
              </a:rPr>
              <a:t>Đọc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đúng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lưu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loát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ngắt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nghỉ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hơi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đúng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phân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biệt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lời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người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dẫn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chuyện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và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lời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nhân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vật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66E162-BC1F-4265-BD93-E4885C07AC4B}"/>
              </a:ext>
            </a:extLst>
          </p:cNvPr>
          <p:cNvSpPr txBox="1"/>
          <p:nvPr/>
        </p:nvSpPr>
        <p:spPr>
          <a:xfrm>
            <a:off x="1460624" y="3288413"/>
            <a:ext cx="4572000" cy="510778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dung,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9BCBF60-19EA-4949-9D26-166C140B9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20" t="15315" r="19212" b="13850"/>
          <a:stretch/>
        </p:blipFill>
        <p:spPr bwMode="auto">
          <a:xfrm>
            <a:off x="734487" y="1589853"/>
            <a:ext cx="1093899" cy="143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CC203E2-56B1-4E12-930F-2601B5AAC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0603" y1="44681" x2="59043" y2="49468"/>
                        <a14:foregroundMark x1="57801" y1="53546" x2="34574" y2="53901"/>
                        <a14:foregroundMark x1="34574" y1="53901" x2="34574" y2="53901"/>
                        <a14:foregroundMark x1="48404" y1="50532" x2="51596" y2="50532"/>
                        <a14:foregroundMark x1="53723" y1="62411" x2="53546" y2="60638"/>
                        <a14:foregroundMark x1="43262" y1="60816" x2="44149" y2="645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861" y="2102027"/>
            <a:ext cx="2834439" cy="283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03AC2D0-E4AD-47F2-9311-3A49D355B3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4504" y1="25887" x2="52660" y2="71986"/>
                        <a14:foregroundMark x1="52660" y1="71986" x2="53014" y2="72340"/>
                        <a14:foregroundMark x1="48050" y1="28546" x2="54255" y2="32624"/>
                        <a14:foregroundMark x1="56383" y1="22695" x2="52837" y2="18617"/>
                        <a14:foregroundMark x1="47872" y1="19681" x2="44681" y2="212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19" t="10566" r="29552" b="8940"/>
          <a:stretch/>
        </p:blipFill>
        <p:spPr bwMode="auto">
          <a:xfrm>
            <a:off x="8236631" y="3028268"/>
            <a:ext cx="1016138" cy="21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43"/>
          <p:cNvGrpSpPr/>
          <p:nvPr/>
        </p:nvGrpSpPr>
        <p:grpSpPr>
          <a:xfrm>
            <a:off x="517271" y="381398"/>
            <a:ext cx="2518988" cy="5909088"/>
            <a:chOff x="981525" y="539501"/>
            <a:chExt cx="1874666" cy="4397952"/>
          </a:xfrm>
        </p:grpSpPr>
        <p:sp>
          <p:nvSpPr>
            <p:cNvPr id="803" name="Google Shape;803;p43"/>
            <p:cNvSpPr/>
            <p:nvPr/>
          </p:nvSpPr>
          <p:spPr>
            <a:xfrm>
              <a:off x="1601848" y="539501"/>
              <a:ext cx="1033499" cy="769900"/>
            </a:xfrm>
            <a:custGeom>
              <a:avLst/>
              <a:gdLst/>
              <a:ahLst/>
              <a:cxnLst/>
              <a:rect l="l" t="t" r="r" b="b"/>
              <a:pathLst>
                <a:path w="25320" h="18862" extrusionOk="0">
                  <a:moveTo>
                    <a:pt x="16526" y="0"/>
                  </a:moveTo>
                  <a:cubicBezTo>
                    <a:pt x="13271" y="0"/>
                    <a:pt x="9564" y="694"/>
                    <a:pt x="6626" y="1019"/>
                  </a:cubicBezTo>
                  <a:cubicBezTo>
                    <a:pt x="2371" y="1475"/>
                    <a:pt x="0" y="2235"/>
                    <a:pt x="730" y="9286"/>
                  </a:cubicBezTo>
                  <a:cubicBezTo>
                    <a:pt x="1165" y="13458"/>
                    <a:pt x="6060" y="14524"/>
                    <a:pt x="11105" y="14524"/>
                  </a:cubicBezTo>
                  <a:cubicBezTo>
                    <a:pt x="14515" y="14524"/>
                    <a:pt x="17995" y="14037"/>
                    <a:pt x="20213" y="13694"/>
                  </a:cubicBezTo>
                  <a:cubicBezTo>
                    <a:pt x="24742" y="14302"/>
                    <a:pt x="23587" y="18861"/>
                    <a:pt x="23587" y="18861"/>
                  </a:cubicBezTo>
                  <a:cubicBezTo>
                    <a:pt x="25320" y="16247"/>
                    <a:pt x="25046" y="14697"/>
                    <a:pt x="23070" y="12296"/>
                  </a:cubicBezTo>
                  <a:cubicBezTo>
                    <a:pt x="24621" y="11171"/>
                    <a:pt x="24773" y="5183"/>
                    <a:pt x="23587" y="2903"/>
                  </a:cubicBezTo>
                  <a:cubicBezTo>
                    <a:pt x="22392" y="648"/>
                    <a:pt x="19671" y="0"/>
                    <a:pt x="16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3"/>
            <p:cNvSpPr/>
            <p:nvPr/>
          </p:nvSpPr>
          <p:spPr>
            <a:xfrm>
              <a:off x="981525" y="1313649"/>
              <a:ext cx="1852339" cy="1386162"/>
            </a:xfrm>
            <a:custGeom>
              <a:avLst/>
              <a:gdLst/>
              <a:ahLst/>
              <a:cxnLst/>
              <a:rect l="l" t="t" r="r" b="b"/>
              <a:pathLst>
                <a:path w="45381" h="33960" extrusionOk="0">
                  <a:moveTo>
                    <a:pt x="27715" y="0"/>
                  </a:moveTo>
                  <a:cubicBezTo>
                    <a:pt x="18659" y="0"/>
                    <a:pt x="12306" y="4335"/>
                    <a:pt x="8633" y="9195"/>
                  </a:cubicBezTo>
                  <a:cubicBezTo>
                    <a:pt x="4681" y="14423"/>
                    <a:pt x="7933" y="18496"/>
                    <a:pt x="9241" y="21262"/>
                  </a:cubicBezTo>
                  <a:cubicBezTo>
                    <a:pt x="10517" y="24028"/>
                    <a:pt x="4408" y="22812"/>
                    <a:pt x="2189" y="25183"/>
                  </a:cubicBezTo>
                  <a:cubicBezTo>
                    <a:pt x="0" y="27524"/>
                    <a:pt x="3313" y="29408"/>
                    <a:pt x="4408" y="30715"/>
                  </a:cubicBezTo>
                  <a:cubicBezTo>
                    <a:pt x="5502" y="32083"/>
                    <a:pt x="2736" y="33147"/>
                    <a:pt x="2736" y="33147"/>
                  </a:cubicBezTo>
                  <a:cubicBezTo>
                    <a:pt x="5829" y="33734"/>
                    <a:pt x="8232" y="33959"/>
                    <a:pt x="10201" y="33959"/>
                  </a:cubicBezTo>
                  <a:cubicBezTo>
                    <a:pt x="16734" y="33959"/>
                    <a:pt x="18499" y="31479"/>
                    <a:pt x="24884" y="31479"/>
                  </a:cubicBezTo>
                  <a:cubicBezTo>
                    <a:pt x="25748" y="31479"/>
                    <a:pt x="26696" y="31524"/>
                    <a:pt x="27751" y="31627"/>
                  </a:cubicBezTo>
                  <a:cubicBezTo>
                    <a:pt x="29695" y="31822"/>
                    <a:pt x="31458" y="31903"/>
                    <a:pt x="33045" y="31903"/>
                  </a:cubicBezTo>
                  <a:cubicBezTo>
                    <a:pt x="40596" y="31903"/>
                    <a:pt x="44165" y="30077"/>
                    <a:pt x="44165" y="30077"/>
                  </a:cubicBezTo>
                  <a:cubicBezTo>
                    <a:pt x="44165" y="30077"/>
                    <a:pt x="41490" y="29773"/>
                    <a:pt x="41521" y="27919"/>
                  </a:cubicBezTo>
                  <a:cubicBezTo>
                    <a:pt x="41612" y="26095"/>
                    <a:pt x="44530" y="26277"/>
                    <a:pt x="44955" y="23207"/>
                  </a:cubicBezTo>
                  <a:cubicBezTo>
                    <a:pt x="45381" y="20138"/>
                    <a:pt x="42706" y="21080"/>
                    <a:pt x="42098" y="18648"/>
                  </a:cubicBezTo>
                  <a:cubicBezTo>
                    <a:pt x="41490" y="16217"/>
                    <a:pt x="44773" y="17767"/>
                    <a:pt x="43162" y="11688"/>
                  </a:cubicBezTo>
                  <a:cubicBezTo>
                    <a:pt x="41551" y="5608"/>
                    <a:pt x="33314" y="320"/>
                    <a:pt x="29818" y="76"/>
                  </a:cubicBezTo>
                  <a:cubicBezTo>
                    <a:pt x="29102" y="25"/>
                    <a:pt x="28401" y="0"/>
                    <a:pt x="277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3"/>
            <p:cNvSpPr/>
            <p:nvPr/>
          </p:nvSpPr>
          <p:spPr>
            <a:xfrm>
              <a:off x="2053437" y="2221142"/>
              <a:ext cx="158821" cy="201026"/>
            </a:xfrm>
            <a:custGeom>
              <a:avLst/>
              <a:gdLst/>
              <a:ahLst/>
              <a:cxnLst/>
              <a:rect l="l" t="t" r="r" b="b"/>
              <a:pathLst>
                <a:path w="3891" h="4925" extrusionOk="0">
                  <a:moveTo>
                    <a:pt x="304" y="1"/>
                  </a:moveTo>
                  <a:lnTo>
                    <a:pt x="0" y="4651"/>
                  </a:lnTo>
                  <a:lnTo>
                    <a:pt x="3556" y="4925"/>
                  </a:lnTo>
                  <a:lnTo>
                    <a:pt x="3891" y="24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C86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3"/>
            <p:cNvSpPr/>
            <p:nvPr/>
          </p:nvSpPr>
          <p:spPr>
            <a:xfrm>
              <a:off x="2058376" y="2219917"/>
              <a:ext cx="151392" cy="132167"/>
            </a:xfrm>
            <a:custGeom>
              <a:avLst/>
              <a:gdLst/>
              <a:ahLst/>
              <a:cxnLst/>
              <a:rect l="l" t="t" r="r" b="b"/>
              <a:pathLst>
                <a:path w="3709" h="3238" extrusionOk="0">
                  <a:moveTo>
                    <a:pt x="153" y="0"/>
                  </a:moveTo>
                  <a:lnTo>
                    <a:pt x="1" y="2371"/>
                  </a:lnTo>
                  <a:cubicBezTo>
                    <a:pt x="821" y="2827"/>
                    <a:pt x="1703" y="3131"/>
                    <a:pt x="2584" y="3192"/>
                  </a:cubicBezTo>
                  <a:cubicBezTo>
                    <a:pt x="2751" y="3222"/>
                    <a:pt x="2911" y="3238"/>
                    <a:pt x="3067" y="3238"/>
                  </a:cubicBezTo>
                  <a:cubicBezTo>
                    <a:pt x="3223" y="3238"/>
                    <a:pt x="3375" y="3222"/>
                    <a:pt x="3527" y="3192"/>
                  </a:cubicBezTo>
                  <a:lnTo>
                    <a:pt x="3709" y="27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3"/>
            <p:cNvSpPr/>
            <p:nvPr/>
          </p:nvSpPr>
          <p:spPr>
            <a:xfrm>
              <a:off x="1718459" y="1344057"/>
              <a:ext cx="842432" cy="980804"/>
            </a:xfrm>
            <a:custGeom>
              <a:avLst/>
              <a:gdLst/>
              <a:ahLst/>
              <a:cxnLst/>
              <a:rect l="l" t="t" r="r" b="b"/>
              <a:pathLst>
                <a:path w="20639" h="24029" extrusionOk="0">
                  <a:moveTo>
                    <a:pt x="9833" y="0"/>
                  </a:moveTo>
                  <a:cubicBezTo>
                    <a:pt x="9807" y="0"/>
                    <a:pt x="9782" y="0"/>
                    <a:pt x="9757" y="0"/>
                  </a:cubicBezTo>
                  <a:cubicBezTo>
                    <a:pt x="7812" y="0"/>
                    <a:pt x="6140" y="547"/>
                    <a:pt x="4742" y="1429"/>
                  </a:cubicBezTo>
                  <a:cubicBezTo>
                    <a:pt x="1550" y="3496"/>
                    <a:pt x="0" y="7477"/>
                    <a:pt x="760" y="11581"/>
                  </a:cubicBezTo>
                  <a:cubicBezTo>
                    <a:pt x="760" y="11672"/>
                    <a:pt x="791" y="11702"/>
                    <a:pt x="791" y="11794"/>
                  </a:cubicBezTo>
                  <a:cubicBezTo>
                    <a:pt x="821" y="12098"/>
                    <a:pt x="912" y="12432"/>
                    <a:pt x="973" y="12766"/>
                  </a:cubicBezTo>
                  <a:cubicBezTo>
                    <a:pt x="1672" y="16140"/>
                    <a:pt x="2705" y="19393"/>
                    <a:pt x="4985" y="21520"/>
                  </a:cubicBezTo>
                  <a:cubicBezTo>
                    <a:pt x="6414" y="22827"/>
                    <a:pt x="8389" y="23739"/>
                    <a:pt x="11125" y="23982"/>
                  </a:cubicBezTo>
                  <a:cubicBezTo>
                    <a:pt x="11277" y="23982"/>
                    <a:pt x="11459" y="24013"/>
                    <a:pt x="11611" y="24013"/>
                  </a:cubicBezTo>
                  <a:cubicBezTo>
                    <a:pt x="11834" y="24023"/>
                    <a:pt x="12051" y="24028"/>
                    <a:pt x="12264" y="24028"/>
                  </a:cubicBezTo>
                  <a:cubicBezTo>
                    <a:pt x="15163" y="24028"/>
                    <a:pt x="17182" y="23074"/>
                    <a:pt x="18542" y="21459"/>
                  </a:cubicBezTo>
                  <a:cubicBezTo>
                    <a:pt x="19788" y="19940"/>
                    <a:pt x="20426" y="17903"/>
                    <a:pt x="20578" y="15532"/>
                  </a:cubicBezTo>
                  <a:cubicBezTo>
                    <a:pt x="20639" y="14620"/>
                    <a:pt x="20639" y="13678"/>
                    <a:pt x="20517" y="12736"/>
                  </a:cubicBezTo>
                  <a:cubicBezTo>
                    <a:pt x="19912" y="4436"/>
                    <a:pt x="17162" y="0"/>
                    <a:pt x="9833" y="0"/>
                  </a:cubicBezTo>
                  <a:close/>
                </a:path>
              </a:pathLst>
            </a:custGeom>
            <a:solidFill>
              <a:srgbClr val="C86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3"/>
            <p:cNvSpPr/>
            <p:nvPr/>
          </p:nvSpPr>
          <p:spPr>
            <a:xfrm>
              <a:off x="1911968" y="2043145"/>
              <a:ext cx="342500" cy="280743"/>
            </a:xfrm>
            <a:custGeom>
              <a:avLst/>
              <a:gdLst/>
              <a:ahLst/>
              <a:cxnLst/>
              <a:rect l="l" t="t" r="r" b="b"/>
              <a:pathLst>
                <a:path w="8391" h="6878" extrusionOk="0">
                  <a:moveTo>
                    <a:pt x="3860" y="0"/>
                  </a:moveTo>
                  <a:cubicBezTo>
                    <a:pt x="3036" y="0"/>
                    <a:pt x="2238" y="276"/>
                    <a:pt x="1612" y="836"/>
                  </a:cubicBezTo>
                  <a:cubicBezTo>
                    <a:pt x="639" y="1687"/>
                    <a:pt x="1" y="3085"/>
                    <a:pt x="183" y="4392"/>
                  </a:cubicBezTo>
                  <a:cubicBezTo>
                    <a:pt x="1642" y="5699"/>
                    <a:pt x="3618" y="6611"/>
                    <a:pt x="6354" y="6854"/>
                  </a:cubicBezTo>
                  <a:lnTo>
                    <a:pt x="6870" y="6854"/>
                  </a:lnTo>
                  <a:cubicBezTo>
                    <a:pt x="8360" y="5517"/>
                    <a:pt x="8390" y="3116"/>
                    <a:pt x="6931" y="1444"/>
                  </a:cubicBezTo>
                  <a:cubicBezTo>
                    <a:pt x="6098" y="489"/>
                    <a:pt x="4957" y="0"/>
                    <a:pt x="3860" y="0"/>
                  </a:cubicBezTo>
                  <a:close/>
                  <a:moveTo>
                    <a:pt x="6870" y="6854"/>
                  </a:moveTo>
                  <a:lnTo>
                    <a:pt x="6870" y="6854"/>
                  </a:lnTo>
                  <a:cubicBezTo>
                    <a:pt x="6855" y="6869"/>
                    <a:pt x="6855" y="6877"/>
                    <a:pt x="6859" y="6877"/>
                  </a:cubicBezTo>
                  <a:cubicBezTo>
                    <a:pt x="6863" y="6877"/>
                    <a:pt x="6870" y="6869"/>
                    <a:pt x="6870" y="685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3"/>
            <p:cNvSpPr/>
            <p:nvPr/>
          </p:nvSpPr>
          <p:spPr>
            <a:xfrm>
              <a:off x="2444210" y="1978004"/>
              <a:ext cx="114207" cy="241966"/>
            </a:xfrm>
            <a:custGeom>
              <a:avLst/>
              <a:gdLst/>
              <a:ahLst/>
              <a:cxnLst/>
              <a:rect l="l" t="t" r="r" b="b"/>
              <a:pathLst>
                <a:path w="2798" h="5928" extrusionOk="0">
                  <a:moveTo>
                    <a:pt x="2797" y="0"/>
                  </a:moveTo>
                  <a:lnTo>
                    <a:pt x="2797" y="0"/>
                  </a:lnTo>
                  <a:cubicBezTo>
                    <a:pt x="1885" y="213"/>
                    <a:pt x="973" y="1125"/>
                    <a:pt x="517" y="2371"/>
                  </a:cubicBezTo>
                  <a:cubicBezTo>
                    <a:pt x="1" y="3739"/>
                    <a:pt x="122" y="5168"/>
                    <a:pt x="761" y="5927"/>
                  </a:cubicBezTo>
                  <a:cubicBezTo>
                    <a:pt x="2007" y="4408"/>
                    <a:pt x="2645" y="2371"/>
                    <a:pt x="27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3"/>
            <p:cNvSpPr/>
            <p:nvPr/>
          </p:nvSpPr>
          <p:spPr>
            <a:xfrm>
              <a:off x="1718459" y="1398872"/>
              <a:ext cx="368500" cy="505688"/>
            </a:xfrm>
            <a:custGeom>
              <a:avLst/>
              <a:gdLst/>
              <a:ahLst/>
              <a:cxnLst/>
              <a:rect l="l" t="t" r="r" b="b"/>
              <a:pathLst>
                <a:path w="9028" h="12389" extrusionOk="0">
                  <a:moveTo>
                    <a:pt x="5537" y="0"/>
                  </a:moveTo>
                  <a:cubicBezTo>
                    <a:pt x="5276" y="0"/>
                    <a:pt x="5009" y="18"/>
                    <a:pt x="4742" y="55"/>
                  </a:cubicBezTo>
                  <a:cubicBezTo>
                    <a:pt x="1550" y="2122"/>
                    <a:pt x="0" y="6104"/>
                    <a:pt x="760" y="10207"/>
                  </a:cubicBezTo>
                  <a:cubicBezTo>
                    <a:pt x="760" y="10299"/>
                    <a:pt x="791" y="10329"/>
                    <a:pt x="791" y="10390"/>
                  </a:cubicBezTo>
                  <a:cubicBezTo>
                    <a:pt x="821" y="10694"/>
                    <a:pt x="912" y="11059"/>
                    <a:pt x="973" y="11393"/>
                  </a:cubicBezTo>
                  <a:cubicBezTo>
                    <a:pt x="1815" y="12159"/>
                    <a:pt x="2915" y="12389"/>
                    <a:pt x="3642" y="12389"/>
                  </a:cubicBezTo>
                  <a:cubicBezTo>
                    <a:pt x="3780" y="12389"/>
                    <a:pt x="3905" y="12380"/>
                    <a:pt x="4012" y="12366"/>
                  </a:cubicBezTo>
                  <a:cubicBezTo>
                    <a:pt x="4985" y="12305"/>
                    <a:pt x="5137" y="11849"/>
                    <a:pt x="5046" y="10299"/>
                  </a:cubicBezTo>
                  <a:cubicBezTo>
                    <a:pt x="4924" y="8536"/>
                    <a:pt x="5320" y="7198"/>
                    <a:pt x="6535" y="6286"/>
                  </a:cubicBezTo>
                  <a:cubicBezTo>
                    <a:pt x="7751" y="5375"/>
                    <a:pt x="9028" y="3824"/>
                    <a:pt x="8815" y="2001"/>
                  </a:cubicBezTo>
                  <a:cubicBezTo>
                    <a:pt x="8657" y="739"/>
                    <a:pt x="7204" y="0"/>
                    <a:pt x="553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3"/>
            <p:cNvSpPr/>
            <p:nvPr/>
          </p:nvSpPr>
          <p:spPr>
            <a:xfrm>
              <a:off x="1764337" y="1229773"/>
              <a:ext cx="952885" cy="480381"/>
            </a:xfrm>
            <a:custGeom>
              <a:avLst/>
              <a:gdLst/>
              <a:ahLst/>
              <a:cxnLst/>
              <a:rect l="l" t="t" r="r" b="b"/>
              <a:pathLst>
                <a:path w="23345" h="11769" extrusionOk="0">
                  <a:moveTo>
                    <a:pt x="8146" y="1"/>
                  </a:moveTo>
                  <a:cubicBezTo>
                    <a:pt x="7140" y="1"/>
                    <a:pt x="6164" y="97"/>
                    <a:pt x="5259" y="308"/>
                  </a:cubicBezTo>
                  <a:cubicBezTo>
                    <a:pt x="1703" y="1098"/>
                    <a:pt x="1" y="4046"/>
                    <a:pt x="3983" y="5961"/>
                  </a:cubicBezTo>
                  <a:cubicBezTo>
                    <a:pt x="7995" y="7846"/>
                    <a:pt x="7387" y="5536"/>
                    <a:pt x="12159" y="9001"/>
                  </a:cubicBezTo>
                  <a:cubicBezTo>
                    <a:pt x="14741" y="10863"/>
                    <a:pt x="17138" y="11769"/>
                    <a:pt x="18991" y="11769"/>
                  </a:cubicBezTo>
                  <a:cubicBezTo>
                    <a:pt x="20587" y="11769"/>
                    <a:pt x="21779" y="11098"/>
                    <a:pt x="22342" y="9791"/>
                  </a:cubicBezTo>
                  <a:cubicBezTo>
                    <a:pt x="23345" y="7481"/>
                    <a:pt x="19758" y="3560"/>
                    <a:pt x="16627" y="2010"/>
                  </a:cubicBezTo>
                  <a:cubicBezTo>
                    <a:pt x="14232" y="812"/>
                    <a:pt x="11063" y="1"/>
                    <a:pt x="8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3"/>
            <p:cNvSpPr/>
            <p:nvPr/>
          </p:nvSpPr>
          <p:spPr>
            <a:xfrm>
              <a:off x="2110498" y="1897066"/>
              <a:ext cx="55879" cy="72369"/>
            </a:xfrm>
            <a:custGeom>
              <a:avLst/>
              <a:gdLst/>
              <a:ahLst/>
              <a:cxnLst/>
              <a:rect l="l" t="t" r="r" b="b"/>
              <a:pathLst>
                <a:path w="1369" h="1773" extrusionOk="0">
                  <a:moveTo>
                    <a:pt x="682" y="1"/>
                  </a:moveTo>
                  <a:cubicBezTo>
                    <a:pt x="657" y="1"/>
                    <a:pt x="633" y="3"/>
                    <a:pt x="608" y="8"/>
                  </a:cubicBezTo>
                  <a:cubicBezTo>
                    <a:pt x="243" y="68"/>
                    <a:pt x="0" y="464"/>
                    <a:pt x="31" y="980"/>
                  </a:cubicBezTo>
                  <a:cubicBezTo>
                    <a:pt x="89" y="1418"/>
                    <a:pt x="400" y="1772"/>
                    <a:pt x="721" y="1772"/>
                  </a:cubicBezTo>
                  <a:cubicBezTo>
                    <a:pt x="734" y="1772"/>
                    <a:pt x="747" y="1772"/>
                    <a:pt x="760" y="1771"/>
                  </a:cubicBezTo>
                  <a:cubicBezTo>
                    <a:pt x="1155" y="1740"/>
                    <a:pt x="1368" y="1315"/>
                    <a:pt x="1338" y="828"/>
                  </a:cubicBezTo>
                  <a:cubicBezTo>
                    <a:pt x="1310" y="349"/>
                    <a:pt x="994" y="1"/>
                    <a:pt x="68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3"/>
            <p:cNvSpPr/>
            <p:nvPr/>
          </p:nvSpPr>
          <p:spPr>
            <a:xfrm>
              <a:off x="2434292" y="1868822"/>
              <a:ext cx="53389" cy="66084"/>
            </a:xfrm>
            <a:custGeom>
              <a:avLst/>
              <a:gdLst/>
              <a:ahLst/>
              <a:cxnLst/>
              <a:rect l="l" t="t" r="r" b="b"/>
              <a:pathLst>
                <a:path w="1308" h="1619" extrusionOk="0">
                  <a:moveTo>
                    <a:pt x="578" y="0"/>
                  </a:moveTo>
                  <a:cubicBezTo>
                    <a:pt x="244" y="31"/>
                    <a:pt x="1" y="396"/>
                    <a:pt x="61" y="852"/>
                  </a:cubicBezTo>
                  <a:cubicBezTo>
                    <a:pt x="90" y="1274"/>
                    <a:pt x="352" y="1618"/>
                    <a:pt x="657" y="1618"/>
                  </a:cubicBezTo>
                  <a:cubicBezTo>
                    <a:pt x="681" y="1618"/>
                    <a:pt x="705" y="1616"/>
                    <a:pt x="730" y="1611"/>
                  </a:cubicBezTo>
                  <a:cubicBezTo>
                    <a:pt x="1064" y="1581"/>
                    <a:pt x="1308" y="1216"/>
                    <a:pt x="1277" y="760"/>
                  </a:cubicBezTo>
                  <a:cubicBezTo>
                    <a:pt x="1216" y="335"/>
                    <a:pt x="912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3"/>
            <p:cNvSpPr/>
            <p:nvPr/>
          </p:nvSpPr>
          <p:spPr>
            <a:xfrm>
              <a:off x="2227109" y="2030248"/>
              <a:ext cx="186250" cy="87717"/>
            </a:xfrm>
            <a:custGeom>
              <a:avLst/>
              <a:gdLst/>
              <a:ahLst/>
              <a:cxnLst/>
              <a:rect l="l" t="t" r="r" b="b"/>
              <a:pathLst>
                <a:path w="4563" h="2149" extrusionOk="0">
                  <a:moveTo>
                    <a:pt x="1092" y="0"/>
                  </a:moveTo>
                  <a:cubicBezTo>
                    <a:pt x="943" y="0"/>
                    <a:pt x="785" y="50"/>
                    <a:pt x="608" y="179"/>
                  </a:cubicBezTo>
                  <a:cubicBezTo>
                    <a:pt x="0" y="635"/>
                    <a:pt x="456" y="1881"/>
                    <a:pt x="2402" y="2125"/>
                  </a:cubicBezTo>
                  <a:cubicBezTo>
                    <a:pt x="2545" y="2141"/>
                    <a:pt x="2679" y="2148"/>
                    <a:pt x="2804" y="2148"/>
                  </a:cubicBezTo>
                  <a:cubicBezTo>
                    <a:pt x="4329" y="2148"/>
                    <a:pt x="4563" y="1028"/>
                    <a:pt x="4226" y="635"/>
                  </a:cubicBezTo>
                  <a:cubicBezTo>
                    <a:pt x="4123" y="502"/>
                    <a:pt x="4020" y="458"/>
                    <a:pt x="3891" y="458"/>
                  </a:cubicBezTo>
                  <a:cubicBezTo>
                    <a:pt x="3651" y="458"/>
                    <a:pt x="3319" y="607"/>
                    <a:pt x="2725" y="607"/>
                  </a:cubicBezTo>
                  <a:cubicBezTo>
                    <a:pt x="2689" y="607"/>
                    <a:pt x="2652" y="606"/>
                    <a:pt x="2615" y="605"/>
                  </a:cubicBezTo>
                  <a:cubicBezTo>
                    <a:pt x="2001" y="605"/>
                    <a:pt x="1607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3"/>
            <p:cNvSpPr/>
            <p:nvPr/>
          </p:nvSpPr>
          <p:spPr>
            <a:xfrm>
              <a:off x="2242007" y="2062369"/>
              <a:ext cx="89350" cy="55838"/>
            </a:xfrm>
            <a:custGeom>
              <a:avLst/>
              <a:gdLst/>
              <a:ahLst/>
              <a:cxnLst/>
              <a:rect l="l" t="t" r="r" b="b"/>
              <a:pathLst>
                <a:path w="2189" h="1368" extrusionOk="0">
                  <a:moveTo>
                    <a:pt x="323" y="0"/>
                  </a:moveTo>
                  <a:cubicBezTo>
                    <a:pt x="205" y="0"/>
                    <a:pt x="91" y="15"/>
                    <a:pt x="0" y="61"/>
                  </a:cubicBezTo>
                  <a:cubicBezTo>
                    <a:pt x="122" y="608"/>
                    <a:pt x="760" y="1216"/>
                    <a:pt x="2067" y="1368"/>
                  </a:cubicBezTo>
                  <a:lnTo>
                    <a:pt x="2189" y="1368"/>
                  </a:lnTo>
                  <a:cubicBezTo>
                    <a:pt x="2037" y="973"/>
                    <a:pt x="1794" y="608"/>
                    <a:pt x="1459" y="365"/>
                  </a:cubicBezTo>
                  <a:cubicBezTo>
                    <a:pt x="1216" y="213"/>
                    <a:pt x="912" y="91"/>
                    <a:pt x="669" y="31"/>
                  </a:cubicBezTo>
                  <a:cubicBezTo>
                    <a:pt x="563" y="15"/>
                    <a:pt x="441" y="0"/>
                    <a:pt x="323" y="0"/>
                  </a:cubicBezTo>
                  <a:close/>
                </a:path>
              </a:pathLst>
            </a:custGeom>
            <a:solidFill>
              <a:srgbClr val="FC6B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3"/>
            <p:cNvSpPr/>
            <p:nvPr/>
          </p:nvSpPr>
          <p:spPr>
            <a:xfrm>
              <a:off x="2338782" y="1852659"/>
              <a:ext cx="80655" cy="172291"/>
            </a:xfrm>
            <a:custGeom>
              <a:avLst/>
              <a:gdLst/>
              <a:ahLst/>
              <a:cxnLst/>
              <a:rect l="l" t="t" r="r" b="b"/>
              <a:pathLst>
                <a:path w="1976" h="4221" extrusionOk="0">
                  <a:moveTo>
                    <a:pt x="658" y="0"/>
                  </a:moveTo>
                  <a:cubicBezTo>
                    <a:pt x="637" y="0"/>
                    <a:pt x="619" y="10"/>
                    <a:pt x="608" y="32"/>
                  </a:cubicBezTo>
                  <a:cubicBezTo>
                    <a:pt x="486" y="245"/>
                    <a:pt x="456" y="457"/>
                    <a:pt x="426" y="700"/>
                  </a:cubicBezTo>
                  <a:cubicBezTo>
                    <a:pt x="365" y="913"/>
                    <a:pt x="365" y="1156"/>
                    <a:pt x="365" y="1369"/>
                  </a:cubicBezTo>
                  <a:cubicBezTo>
                    <a:pt x="365" y="1582"/>
                    <a:pt x="365" y="1825"/>
                    <a:pt x="426" y="2068"/>
                  </a:cubicBezTo>
                  <a:cubicBezTo>
                    <a:pt x="426" y="2129"/>
                    <a:pt x="426" y="2251"/>
                    <a:pt x="456" y="2311"/>
                  </a:cubicBezTo>
                  <a:lnTo>
                    <a:pt x="274" y="2311"/>
                  </a:lnTo>
                  <a:cubicBezTo>
                    <a:pt x="182" y="2311"/>
                    <a:pt x="122" y="2311"/>
                    <a:pt x="31" y="2372"/>
                  </a:cubicBezTo>
                  <a:cubicBezTo>
                    <a:pt x="0" y="2403"/>
                    <a:pt x="0" y="2433"/>
                    <a:pt x="0" y="2433"/>
                  </a:cubicBezTo>
                  <a:cubicBezTo>
                    <a:pt x="91" y="2555"/>
                    <a:pt x="304" y="2555"/>
                    <a:pt x="395" y="2555"/>
                  </a:cubicBezTo>
                  <a:cubicBezTo>
                    <a:pt x="547" y="2555"/>
                    <a:pt x="669" y="2585"/>
                    <a:pt x="821" y="2585"/>
                  </a:cubicBezTo>
                  <a:cubicBezTo>
                    <a:pt x="973" y="2585"/>
                    <a:pt x="1094" y="2615"/>
                    <a:pt x="1246" y="2615"/>
                  </a:cubicBezTo>
                  <a:lnTo>
                    <a:pt x="1459" y="2615"/>
                  </a:lnTo>
                  <a:cubicBezTo>
                    <a:pt x="1520" y="2615"/>
                    <a:pt x="1581" y="2615"/>
                    <a:pt x="1611" y="2676"/>
                  </a:cubicBezTo>
                  <a:cubicBezTo>
                    <a:pt x="1702" y="2707"/>
                    <a:pt x="1581" y="2889"/>
                    <a:pt x="1550" y="2980"/>
                  </a:cubicBezTo>
                  <a:cubicBezTo>
                    <a:pt x="1520" y="3132"/>
                    <a:pt x="1429" y="3223"/>
                    <a:pt x="1398" y="3345"/>
                  </a:cubicBezTo>
                  <a:cubicBezTo>
                    <a:pt x="1277" y="3618"/>
                    <a:pt x="1155" y="3831"/>
                    <a:pt x="1064" y="4105"/>
                  </a:cubicBezTo>
                  <a:cubicBezTo>
                    <a:pt x="1020" y="4170"/>
                    <a:pt x="1071" y="4220"/>
                    <a:pt x="1137" y="4220"/>
                  </a:cubicBezTo>
                  <a:cubicBezTo>
                    <a:pt x="1163" y="4220"/>
                    <a:pt x="1190" y="4213"/>
                    <a:pt x="1216" y="4196"/>
                  </a:cubicBezTo>
                  <a:cubicBezTo>
                    <a:pt x="1398" y="3922"/>
                    <a:pt x="1550" y="3649"/>
                    <a:pt x="1672" y="3345"/>
                  </a:cubicBezTo>
                  <a:cubicBezTo>
                    <a:pt x="1733" y="3193"/>
                    <a:pt x="1763" y="3071"/>
                    <a:pt x="1854" y="2919"/>
                  </a:cubicBezTo>
                  <a:cubicBezTo>
                    <a:pt x="1915" y="2828"/>
                    <a:pt x="1976" y="2676"/>
                    <a:pt x="1885" y="2555"/>
                  </a:cubicBezTo>
                  <a:cubicBezTo>
                    <a:pt x="1824" y="2433"/>
                    <a:pt x="1672" y="2403"/>
                    <a:pt x="1550" y="2403"/>
                  </a:cubicBezTo>
                  <a:cubicBezTo>
                    <a:pt x="1398" y="2403"/>
                    <a:pt x="1216" y="2372"/>
                    <a:pt x="1064" y="2372"/>
                  </a:cubicBezTo>
                  <a:cubicBezTo>
                    <a:pt x="942" y="2372"/>
                    <a:pt x="821" y="2311"/>
                    <a:pt x="730" y="2311"/>
                  </a:cubicBezTo>
                  <a:cubicBezTo>
                    <a:pt x="730" y="2281"/>
                    <a:pt x="669" y="2251"/>
                    <a:pt x="669" y="2220"/>
                  </a:cubicBezTo>
                  <a:cubicBezTo>
                    <a:pt x="638" y="2129"/>
                    <a:pt x="638" y="2007"/>
                    <a:pt x="638" y="1947"/>
                  </a:cubicBezTo>
                  <a:lnTo>
                    <a:pt x="638" y="1339"/>
                  </a:lnTo>
                  <a:cubicBezTo>
                    <a:pt x="638" y="1156"/>
                    <a:pt x="638" y="913"/>
                    <a:pt x="669" y="731"/>
                  </a:cubicBezTo>
                  <a:cubicBezTo>
                    <a:pt x="730" y="488"/>
                    <a:pt x="760" y="305"/>
                    <a:pt x="760" y="93"/>
                  </a:cubicBezTo>
                  <a:cubicBezTo>
                    <a:pt x="740" y="34"/>
                    <a:pt x="695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3"/>
            <p:cNvSpPr/>
            <p:nvPr/>
          </p:nvSpPr>
          <p:spPr>
            <a:xfrm>
              <a:off x="2085682" y="1776661"/>
              <a:ext cx="105513" cy="56206"/>
            </a:xfrm>
            <a:custGeom>
              <a:avLst/>
              <a:gdLst/>
              <a:ahLst/>
              <a:cxnLst/>
              <a:rect l="l" t="t" r="r" b="b"/>
              <a:pathLst>
                <a:path w="2585" h="1377" extrusionOk="0">
                  <a:moveTo>
                    <a:pt x="1421" y="0"/>
                  </a:moveTo>
                  <a:cubicBezTo>
                    <a:pt x="1279" y="0"/>
                    <a:pt x="1137" y="23"/>
                    <a:pt x="1003" y="70"/>
                  </a:cubicBezTo>
                  <a:cubicBezTo>
                    <a:pt x="578" y="283"/>
                    <a:pt x="183" y="678"/>
                    <a:pt x="31" y="1134"/>
                  </a:cubicBezTo>
                  <a:cubicBezTo>
                    <a:pt x="31" y="1195"/>
                    <a:pt x="0" y="1225"/>
                    <a:pt x="31" y="1225"/>
                  </a:cubicBezTo>
                  <a:cubicBezTo>
                    <a:pt x="31" y="1255"/>
                    <a:pt x="31" y="1347"/>
                    <a:pt x="92" y="1377"/>
                  </a:cubicBezTo>
                  <a:cubicBezTo>
                    <a:pt x="122" y="1377"/>
                    <a:pt x="152" y="1377"/>
                    <a:pt x="183" y="1347"/>
                  </a:cubicBezTo>
                  <a:cubicBezTo>
                    <a:pt x="396" y="1225"/>
                    <a:pt x="548" y="1073"/>
                    <a:pt x="730" y="921"/>
                  </a:cubicBezTo>
                  <a:cubicBezTo>
                    <a:pt x="882" y="800"/>
                    <a:pt x="1034" y="678"/>
                    <a:pt x="1216" y="617"/>
                  </a:cubicBezTo>
                  <a:cubicBezTo>
                    <a:pt x="1310" y="579"/>
                    <a:pt x="1408" y="565"/>
                    <a:pt x="1506" y="565"/>
                  </a:cubicBezTo>
                  <a:cubicBezTo>
                    <a:pt x="1725" y="565"/>
                    <a:pt x="1949" y="636"/>
                    <a:pt x="2158" y="678"/>
                  </a:cubicBezTo>
                  <a:cubicBezTo>
                    <a:pt x="2222" y="720"/>
                    <a:pt x="2344" y="777"/>
                    <a:pt x="2444" y="777"/>
                  </a:cubicBezTo>
                  <a:cubicBezTo>
                    <a:pt x="2487" y="777"/>
                    <a:pt x="2526" y="766"/>
                    <a:pt x="2554" y="739"/>
                  </a:cubicBezTo>
                  <a:cubicBezTo>
                    <a:pt x="2584" y="648"/>
                    <a:pt x="2554" y="587"/>
                    <a:pt x="2523" y="526"/>
                  </a:cubicBezTo>
                  <a:cubicBezTo>
                    <a:pt x="2253" y="188"/>
                    <a:pt x="1832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3"/>
            <p:cNvSpPr/>
            <p:nvPr/>
          </p:nvSpPr>
          <p:spPr>
            <a:xfrm>
              <a:off x="2402047" y="1751396"/>
              <a:ext cx="96819" cy="49797"/>
            </a:xfrm>
            <a:custGeom>
              <a:avLst/>
              <a:gdLst/>
              <a:ahLst/>
              <a:cxnLst/>
              <a:rect l="l" t="t" r="r" b="b"/>
              <a:pathLst>
                <a:path w="2372" h="1220" extrusionOk="0">
                  <a:moveTo>
                    <a:pt x="1035" y="1"/>
                  </a:moveTo>
                  <a:cubicBezTo>
                    <a:pt x="687" y="1"/>
                    <a:pt x="386" y="216"/>
                    <a:pt x="152" y="476"/>
                  </a:cubicBezTo>
                  <a:cubicBezTo>
                    <a:pt x="91" y="537"/>
                    <a:pt x="0" y="659"/>
                    <a:pt x="31" y="780"/>
                  </a:cubicBezTo>
                  <a:cubicBezTo>
                    <a:pt x="31" y="811"/>
                    <a:pt x="91" y="841"/>
                    <a:pt x="122" y="841"/>
                  </a:cubicBezTo>
                  <a:lnTo>
                    <a:pt x="183" y="841"/>
                  </a:lnTo>
                  <a:cubicBezTo>
                    <a:pt x="395" y="780"/>
                    <a:pt x="578" y="659"/>
                    <a:pt x="760" y="628"/>
                  </a:cubicBezTo>
                  <a:cubicBezTo>
                    <a:pt x="858" y="599"/>
                    <a:pt x="949" y="585"/>
                    <a:pt x="1036" y="585"/>
                  </a:cubicBezTo>
                  <a:cubicBezTo>
                    <a:pt x="1220" y="585"/>
                    <a:pt x="1385" y="647"/>
                    <a:pt x="1550" y="750"/>
                  </a:cubicBezTo>
                  <a:cubicBezTo>
                    <a:pt x="1794" y="871"/>
                    <a:pt x="2006" y="1084"/>
                    <a:pt x="2250" y="1206"/>
                  </a:cubicBezTo>
                  <a:cubicBezTo>
                    <a:pt x="2270" y="1206"/>
                    <a:pt x="2290" y="1219"/>
                    <a:pt x="2319" y="1219"/>
                  </a:cubicBezTo>
                  <a:cubicBezTo>
                    <a:pt x="2334" y="1219"/>
                    <a:pt x="2351" y="1216"/>
                    <a:pt x="2371" y="1206"/>
                  </a:cubicBezTo>
                  <a:lnTo>
                    <a:pt x="2371" y="1115"/>
                  </a:lnTo>
                  <a:cubicBezTo>
                    <a:pt x="2371" y="1084"/>
                    <a:pt x="2371" y="1054"/>
                    <a:pt x="2310" y="993"/>
                  </a:cubicBezTo>
                  <a:cubicBezTo>
                    <a:pt x="2219" y="780"/>
                    <a:pt x="2006" y="537"/>
                    <a:pt x="1824" y="355"/>
                  </a:cubicBezTo>
                  <a:cubicBezTo>
                    <a:pt x="1672" y="203"/>
                    <a:pt x="1459" y="51"/>
                    <a:pt x="1216" y="20"/>
                  </a:cubicBezTo>
                  <a:cubicBezTo>
                    <a:pt x="1154" y="7"/>
                    <a:pt x="1094" y="1"/>
                    <a:pt x="103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3"/>
            <p:cNvSpPr/>
            <p:nvPr/>
          </p:nvSpPr>
          <p:spPr>
            <a:xfrm>
              <a:off x="1622909" y="1830333"/>
              <a:ext cx="218414" cy="238211"/>
            </a:xfrm>
            <a:custGeom>
              <a:avLst/>
              <a:gdLst/>
              <a:ahLst/>
              <a:cxnLst/>
              <a:rect l="l" t="t" r="r" b="b"/>
              <a:pathLst>
                <a:path w="5351" h="5836" extrusionOk="0">
                  <a:moveTo>
                    <a:pt x="2302" y="1"/>
                  </a:moveTo>
                  <a:cubicBezTo>
                    <a:pt x="1743" y="1"/>
                    <a:pt x="1221" y="229"/>
                    <a:pt x="882" y="731"/>
                  </a:cubicBezTo>
                  <a:cubicBezTo>
                    <a:pt x="1" y="2099"/>
                    <a:pt x="882" y="4591"/>
                    <a:pt x="2068" y="5381"/>
                  </a:cubicBezTo>
                  <a:cubicBezTo>
                    <a:pt x="2549" y="5694"/>
                    <a:pt x="3073" y="5836"/>
                    <a:pt x="3550" y="5836"/>
                  </a:cubicBezTo>
                  <a:cubicBezTo>
                    <a:pt x="4277" y="5836"/>
                    <a:pt x="4893" y="5507"/>
                    <a:pt x="5077" y="4956"/>
                  </a:cubicBezTo>
                  <a:cubicBezTo>
                    <a:pt x="5350" y="4226"/>
                    <a:pt x="5350" y="2798"/>
                    <a:pt x="4682" y="1582"/>
                  </a:cubicBezTo>
                  <a:cubicBezTo>
                    <a:pt x="4195" y="589"/>
                    <a:pt x="3200" y="1"/>
                    <a:pt x="2302" y="1"/>
                  </a:cubicBezTo>
                  <a:close/>
                </a:path>
              </a:pathLst>
            </a:custGeom>
            <a:solidFill>
              <a:srgbClr val="C86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3"/>
            <p:cNvSpPr/>
            <p:nvPr/>
          </p:nvSpPr>
          <p:spPr>
            <a:xfrm>
              <a:off x="1693643" y="1881556"/>
              <a:ext cx="93105" cy="109187"/>
            </a:xfrm>
            <a:custGeom>
              <a:avLst/>
              <a:gdLst/>
              <a:ahLst/>
              <a:cxnLst/>
              <a:rect l="l" t="t" r="r" b="b"/>
              <a:pathLst>
                <a:path w="2281" h="2675" extrusionOk="0">
                  <a:moveTo>
                    <a:pt x="202" y="1"/>
                  </a:moveTo>
                  <a:cubicBezTo>
                    <a:pt x="154" y="1"/>
                    <a:pt x="107" y="8"/>
                    <a:pt x="61" y="23"/>
                  </a:cubicBezTo>
                  <a:cubicBezTo>
                    <a:pt x="0" y="53"/>
                    <a:pt x="0" y="144"/>
                    <a:pt x="31" y="175"/>
                  </a:cubicBezTo>
                  <a:cubicBezTo>
                    <a:pt x="213" y="357"/>
                    <a:pt x="487" y="448"/>
                    <a:pt x="760" y="600"/>
                  </a:cubicBezTo>
                  <a:cubicBezTo>
                    <a:pt x="821" y="631"/>
                    <a:pt x="943" y="692"/>
                    <a:pt x="1034" y="783"/>
                  </a:cubicBezTo>
                  <a:lnTo>
                    <a:pt x="943" y="844"/>
                  </a:lnTo>
                  <a:cubicBezTo>
                    <a:pt x="851" y="904"/>
                    <a:pt x="821" y="965"/>
                    <a:pt x="791" y="996"/>
                  </a:cubicBezTo>
                  <a:cubicBezTo>
                    <a:pt x="669" y="1117"/>
                    <a:pt x="608" y="1239"/>
                    <a:pt x="517" y="1360"/>
                  </a:cubicBezTo>
                  <a:cubicBezTo>
                    <a:pt x="365" y="1573"/>
                    <a:pt x="274" y="1847"/>
                    <a:pt x="304" y="2151"/>
                  </a:cubicBezTo>
                  <a:cubicBezTo>
                    <a:pt x="304" y="2166"/>
                    <a:pt x="320" y="2173"/>
                    <a:pt x="338" y="2173"/>
                  </a:cubicBezTo>
                  <a:cubicBezTo>
                    <a:pt x="357" y="2173"/>
                    <a:pt x="380" y="2166"/>
                    <a:pt x="395" y="2151"/>
                  </a:cubicBezTo>
                  <a:cubicBezTo>
                    <a:pt x="547" y="1907"/>
                    <a:pt x="639" y="1695"/>
                    <a:pt x="791" y="1451"/>
                  </a:cubicBezTo>
                  <a:cubicBezTo>
                    <a:pt x="851" y="1360"/>
                    <a:pt x="943" y="1269"/>
                    <a:pt x="1003" y="1147"/>
                  </a:cubicBezTo>
                  <a:cubicBezTo>
                    <a:pt x="1064" y="1087"/>
                    <a:pt x="1095" y="1056"/>
                    <a:pt x="1125" y="996"/>
                  </a:cubicBezTo>
                  <a:lnTo>
                    <a:pt x="1216" y="935"/>
                  </a:lnTo>
                  <a:cubicBezTo>
                    <a:pt x="1247" y="965"/>
                    <a:pt x="1307" y="996"/>
                    <a:pt x="1368" y="1087"/>
                  </a:cubicBezTo>
                  <a:cubicBezTo>
                    <a:pt x="1733" y="1543"/>
                    <a:pt x="1915" y="2029"/>
                    <a:pt x="2037" y="2606"/>
                  </a:cubicBezTo>
                  <a:cubicBezTo>
                    <a:pt x="2037" y="2655"/>
                    <a:pt x="2071" y="2675"/>
                    <a:pt x="2112" y="2675"/>
                  </a:cubicBezTo>
                  <a:cubicBezTo>
                    <a:pt x="2173" y="2675"/>
                    <a:pt x="2250" y="2631"/>
                    <a:pt x="2250" y="2576"/>
                  </a:cubicBezTo>
                  <a:cubicBezTo>
                    <a:pt x="2280" y="1907"/>
                    <a:pt x="2006" y="1299"/>
                    <a:pt x="1581" y="844"/>
                  </a:cubicBezTo>
                  <a:cubicBezTo>
                    <a:pt x="1399" y="631"/>
                    <a:pt x="1186" y="448"/>
                    <a:pt x="912" y="296"/>
                  </a:cubicBezTo>
                  <a:cubicBezTo>
                    <a:pt x="710" y="170"/>
                    <a:pt x="444" y="1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3"/>
            <p:cNvSpPr/>
            <p:nvPr/>
          </p:nvSpPr>
          <p:spPr>
            <a:xfrm>
              <a:off x="1712255" y="2038778"/>
              <a:ext cx="95554" cy="148943"/>
            </a:xfrm>
            <a:custGeom>
              <a:avLst/>
              <a:gdLst/>
              <a:ahLst/>
              <a:cxnLst/>
              <a:rect l="l" t="t" r="r" b="b"/>
              <a:pathLst>
                <a:path w="2341" h="3649" extrusionOk="0">
                  <a:moveTo>
                    <a:pt x="1186" y="943"/>
                  </a:moveTo>
                  <a:cubicBezTo>
                    <a:pt x="1520" y="943"/>
                    <a:pt x="1794" y="1368"/>
                    <a:pt x="1794" y="1855"/>
                  </a:cubicBezTo>
                  <a:cubicBezTo>
                    <a:pt x="1794" y="2372"/>
                    <a:pt x="1520" y="2767"/>
                    <a:pt x="1186" y="2767"/>
                  </a:cubicBezTo>
                  <a:cubicBezTo>
                    <a:pt x="821" y="2767"/>
                    <a:pt x="578" y="2372"/>
                    <a:pt x="578" y="1855"/>
                  </a:cubicBezTo>
                  <a:cubicBezTo>
                    <a:pt x="578" y="1368"/>
                    <a:pt x="821" y="943"/>
                    <a:pt x="1186" y="943"/>
                  </a:cubicBezTo>
                  <a:close/>
                  <a:moveTo>
                    <a:pt x="1186" y="1"/>
                  </a:moveTo>
                  <a:cubicBezTo>
                    <a:pt x="517" y="1"/>
                    <a:pt x="0" y="852"/>
                    <a:pt x="0" y="1824"/>
                  </a:cubicBezTo>
                  <a:cubicBezTo>
                    <a:pt x="0" y="2858"/>
                    <a:pt x="517" y="3648"/>
                    <a:pt x="1186" y="3648"/>
                  </a:cubicBezTo>
                  <a:cubicBezTo>
                    <a:pt x="1824" y="3648"/>
                    <a:pt x="2341" y="2797"/>
                    <a:pt x="2341" y="1824"/>
                  </a:cubicBezTo>
                  <a:cubicBezTo>
                    <a:pt x="2341" y="852"/>
                    <a:pt x="1824" y="1"/>
                    <a:pt x="1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3"/>
            <p:cNvSpPr/>
            <p:nvPr/>
          </p:nvSpPr>
          <p:spPr>
            <a:xfrm>
              <a:off x="2172538" y="2437668"/>
              <a:ext cx="683652" cy="1196647"/>
            </a:xfrm>
            <a:custGeom>
              <a:avLst/>
              <a:gdLst/>
              <a:ahLst/>
              <a:cxnLst/>
              <a:rect l="l" t="t" r="r" b="b"/>
              <a:pathLst>
                <a:path w="16749" h="29317" extrusionOk="0">
                  <a:moveTo>
                    <a:pt x="3807" y="1"/>
                  </a:moveTo>
                  <a:cubicBezTo>
                    <a:pt x="3201" y="1"/>
                    <a:pt x="2733" y="167"/>
                    <a:pt x="2523" y="501"/>
                  </a:cubicBezTo>
                  <a:cubicBezTo>
                    <a:pt x="0" y="4301"/>
                    <a:pt x="4590" y="7219"/>
                    <a:pt x="5745" y="8191"/>
                  </a:cubicBezTo>
                  <a:cubicBezTo>
                    <a:pt x="6870" y="9195"/>
                    <a:pt x="11338" y="14544"/>
                    <a:pt x="10882" y="16125"/>
                  </a:cubicBezTo>
                  <a:cubicBezTo>
                    <a:pt x="10426" y="17766"/>
                    <a:pt x="7173" y="25487"/>
                    <a:pt x="7173" y="25487"/>
                  </a:cubicBezTo>
                  <a:cubicBezTo>
                    <a:pt x="7751" y="28405"/>
                    <a:pt x="10882" y="29316"/>
                    <a:pt x="10882" y="29316"/>
                  </a:cubicBezTo>
                  <a:cubicBezTo>
                    <a:pt x="10882" y="29316"/>
                    <a:pt x="16687" y="18496"/>
                    <a:pt x="16718" y="14939"/>
                  </a:cubicBezTo>
                  <a:cubicBezTo>
                    <a:pt x="16748" y="11383"/>
                    <a:pt x="10517" y="4574"/>
                    <a:pt x="8480" y="2356"/>
                  </a:cubicBezTo>
                  <a:cubicBezTo>
                    <a:pt x="7105" y="792"/>
                    <a:pt x="5129" y="1"/>
                    <a:pt x="3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3"/>
            <p:cNvSpPr/>
            <p:nvPr/>
          </p:nvSpPr>
          <p:spPr>
            <a:xfrm>
              <a:off x="2409476" y="3471036"/>
              <a:ext cx="246946" cy="222251"/>
            </a:xfrm>
            <a:custGeom>
              <a:avLst/>
              <a:gdLst/>
              <a:ahLst/>
              <a:cxnLst/>
              <a:rect l="l" t="t" r="r" b="b"/>
              <a:pathLst>
                <a:path w="6050" h="5445" extrusionOk="0">
                  <a:moveTo>
                    <a:pt x="1782" y="0"/>
                  </a:moveTo>
                  <a:cubicBezTo>
                    <a:pt x="1733" y="0"/>
                    <a:pt x="1686" y="6"/>
                    <a:pt x="1642" y="17"/>
                  </a:cubicBezTo>
                  <a:cubicBezTo>
                    <a:pt x="913" y="260"/>
                    <a:pt x="1" y="1354"/>
                    <a:pt x="1" y="2539"/>
                  </a:cubicBezTo>
                  <a:cubicBezTo>
                    <a:pt x="1" y="3319"/>
                    <a:pt x="1923" y="5445"/>
                    <a:pt x="3288" y="5445"/>
                  </a:cubicBezTo>
                  <a:cubicBezTo>
                    <a:pt x="3359" y="5445"/>
                    <a:pt x="3428" y="5439"/>
                    <a:pt x="3496" y="5427"/>
                  </a:cubicBezTo>
                  <a:cubicBezTo>
                    <a:pt x="4864" y="5153"/>
                    <a:pt x="6049" y="3542"/>
                    <a:pt x="5016" y="2418"/>
                  </a:cubicBezTo>
                  <a:cubicBezTo>
                    <a:pt x="4101" y="1303"/>
                    <a:pt x="2569" y="0"/>
                    <a:pt x="1782" y="0"/>
                  </a:cubicBezTo>
                  <a:close/>
                </a:path>
              </a:pathLst>
            </a:custGeom>
            <a:solidFill>
              <a:srgbClr val="C86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3"/>
            <p:cNvSpPr/>
            <p:nvPr/>
          </p:nvSpPr>
          <p:spPr>
            <a:xfrm>
              <a:off x="1457930" y="3333978"/>
              <a:ext cx="1333753" cy="1603475"/>
            </a:xfrm>
            <a:custGeom>
              <a:avLst/>
              <a:gdLst/>
              <a:ahLst/>
              <a:cxnLst/>
              <a:rect l="l" t="t" r="r" b="b"/>
              <a:pathLst>
                <a:path w="32676" h="39284" extrusionOk="0">
                  <a:moveTo>
                    <a:pt x="24681" y="1"/>
                  </a:moveTo>
                  <a:lnTo>
                    <a:pt x="8481" y="1733"/>
                  </a:lnTo>
                  <a:cubicBezTo>
                    <a:pt x="8481" y="1733"/>
                    <a:pt x="3070" y="5989"/>
                    <a:pt x="1976" y="13101"/>
                  </a:cubicBezTo>
                  <a:cubicBezTo>
                    <a:pt x="0" y="25958"/>
                    <a:pt x="7265" y="38208"/>
                    <a:pt x="7265" y="38208"/>
                  </a:cubicBezTo>
                  <a:cubicBezTo>
                    <a:pt x="11818" y="39002"/>
                    <a:pt x="15180" y="39284"/>
                    <a:pt x="17659" y="39284"/>
                  </a:cubicBezTo>
                  <a:cubicBezTo>
                    <a:pt x="23718" y="39284"/>
                    <a:pt x="24499" y="37600"/>
                    <a:pt x="24499" y="37600"/>
                  </a:cubicBezTo>
                  <a:cubicBezTo>
                    <a:pt x="29454" y="25411"/>
                    <a:pt x="32676" y="13831"/>
                    <a:pt x="24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3"/>
            <p:cNvSpPr/>
            <p:nvPr/>
          </p:nvSpPr>
          <p:spPr>
            <a:xfrm>
              <a:off x="2085682" y="3912130"/>
              <a:ext cx="172495" cy="1005988"/>
            </a:xfrm>
            <a:custGeom>
              <a:avLst/>
              <a:gdLst/>
              <a:ahLst/>
              <a:cxnLst/>
              <a:rect l="l" t="t" r="r" b="b"/>
              <a:pathLst>
                <a:path w="4226" h="24646" extrusionOk="0">
                  <a:moveTo>
                    <a:pt x="4134" y="0"/>
                  </a:moveTo>
                  <a:cubicBezTo>
                    <a:pt x="3800" y="91"/>
                    <a:pt x="3465" y="182"/>
                    <a:pt x="3162" y="304"/>
                  </a:cubicBezTo>
                  <a:cubicBezTo>
                    <a:pt x="2918" y="395"/>
                    <a:pt x="2219" y="578"/>
                    <a:pt x="2158" y="578"/>
                  </a:cubicBezTo>
                  <a:cubicBezTo>
                    <a:pt x="1490" y="729"/>
                    <a:pt x="760" y="790"/>
                    <a:pt x="92" y="790"/>
                  </a:cubicBezTo>
                  <a:cubicBezTo>
                    <a:pt x="0" y="790"/>
                    <a:pt x="0" y="912"/>
                    <a:pt x="122" y="912"/>
                  </a:cubicBezTo>
                  <a:cubicBezTo>
                    <a:pt x="286" y="919"/>
                    <a:pt x="448" y="922"/>
                    <a:pt x="610" y="922"/>
                  </a:cubicBezTo>
                  <a:cubicBezTo>
                    <a:pt x="1166" y="922"/>
                    <a:pt x="1708" y="878"/>
                    <a:pt x="2250" y="760"/>
                  </a:cubicBezTo>
                  <a:lnTo>
                    <a:pt x="2310" y="760"/>
                  </a:lnTo>
                  <a:cubicBezTo>
                    <a:pt x="2402" y="1702"/>
                    <a:pt x="2462" y="2614"/>
                    <a:pt x="2523" y="3556"/>
                  </a:cubicBezTo>
                  <a:cubicBezTo>
                    <a:pt x="2584" y="5380"/>
                    <a:pt x="2614" y="7204"/>
                    <a:pt x="2554" y="9027"/>
                  </a:cubicBezTo>
                  <a:cubicBezTo>
                    <a:pt x="2523" y="9939"/>
                    <a:pt x="1824" y="20882"/>
                    <a:pt x="1763" y="21794"/>
                  </a:cubicBezTo>
                  <a:cubicBezTo>
                    <a:pt x="1703" y="22219"/>
                    <a:pt x="1672" y="22675"/>
                    <a:pt x="1642" y="23131"/>
                  </a:cubicBezTo>
                  <a:cubicBezTo>
                    <a:pt x="1611" y="23587"/>
                    <a:pt x="1520" y="24073"/>
                    <a:pt x="1551" y="24560"/>
                  </a:cubicBezTo>
                  <a:cubicBezTo>
                    <a:pt x="1551" y="24613"/>
                    <a:pt x="1592" y="24645"/>
                    <a:pt x="1632" y="24645"/>
                  </a:cubicBezTo>
                  <a:cubicBezTo>
                    <a:pt x="1661" y="24645"/>
                    <a:pt x="1690" y="24628"/>
                    <a:pt x="1703" y="24590"/>
                  </a:cubicBezTo>
                  <a:cubicBezTo>
                    <a:pt x="1915" y="24073"/>
                    <a:pt x="1915" y="23526"/>
                    <a:pt x="1946" y="23040"/>
                  </a:cubicBezTo>
                  <a:cubicBezTo>
                    <a:pt x="1976" y="22523"/>
                    <a:pt x="2007" y="22006"/>
                    <a:pt x="2067" y="21520"/>
                  </a:cubicBezTo>
                  <a:cubicBezTo>
                    <a:pt x="2158" y="19636"/>
                    <a:pt x="2858" y="7781"/>
                    <a:pt x="2827" y="5958"/>
                  </a:cubicBezTo>
                  <a:cubicBezTo>
                    <a:pt x="2766" y="5046"/>
                    <a:pt x="2766" y="4103"/>
                    <a:pt x="2706" y="3192"/>
                  </a:cubicBezTo>
                  <a:cubicBezTo>
                    <a:pt x="2675" y="2371"/>
                    <a:pt x="2584" y="1550"/>
                    <a:pt x="2462" y="729"/>
                  </a:cubicBezTo>
                  <a:cubicBezTo>
                    <a:pt x="2736" y="699"/>
                    <a:pt x="3010" y="608"/>
                    <a:pt x="3283" y="547"/>
                  </a:cubicBezTo>
                  <a:cubicBezTo>
                    <a:pt x="3587" y="426"/>
                    <a:pt x="3921" y="304"/>
                    <a:pt x="4195" y="122"/>
                  </a:cubicBezTo>
                  <a:cubicBezTo>
                    <a:pt x="4225" y="91"/>
                    <a:pt x="4225" y="0"/>
                    <a:pt x="4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3"/>
            <p:cNvSpPr/>
            <p:nvPr/>
          </p:nvSpPr>
          <p:spPr>
            <a:xfrm>
              <a:off x="1624174" y="3621278"/>
              <a:ext cx="288743" cy="154494"/>
            </a:xfrm>
            <a:custGeom>
              <a:avLst/>
              <a:gdLst/>
              <a:ahLst/>
              <a:cxnLst/>
              <a:rect l="l" t="t" r="r" b="b"/>
              <a:pathLst>
                <a:path w="7074" h="3785" extrusionOk="0">
                  <a:moveTo>
                    <a:pt x="7012" y="1"/>
                  </a:moveTo>
                  <a:cubicBezTo>
                    <a:pt x="6996" y="1"/>
                    <a:pt x="6979" y="5"/>
                    <a:pt x="6961" y="13"/>
                  </a:cubicBezTo>
                  <a:cubicBezTo>
                    <a:pt x="6778" y="257"/>
                    <a:pt x="6657" y="500"/>
                    <a:pt x="6505" y="743"/>
                  </a:cubicBezTo>
                  <a:cubicBezTo>
                    <a:pt x="6353" y="1016"/>
                    <a:pt x="6201" y="1199"/>
                    <a:pt x="6019" y="1412"/>
                  </a:cubicBezTo>
                  <a:cubicBezTo>
                    <a:pt x="5380" y="2172"/>
                    <a:pt x="4560" y="2840"/>
                    <a:pt x="3617" y="3205"/>
                  </a:cubicBezTo>
                  <a:cubicBezTo>
                    <a:pt x="3374" y="3327"/>
                    <a:pt x="3101" y="3448"/>
                    <a:pt x="2827" y="3479"/>
                  </a:cubicBezTo>
                  <a:cubicBezTo>
                    <a:pt x="2755" y="3486"/>
                    <a:pt x="2683" y="3489"/>
                    <a:pt x="2612" y="3489"/>
                  </a:cubicBezTo>
                  <a:cubicBezTo>
                    <a:pt x="2380" y="3489"/>
                    <a:pt x="2147" y="3450"/>
                    <a:pt x="1915" y="3357"/>
                  </a:cubicBezTo>
                  <a:cubicBezTo>
                    <a:pt x="1611" y="3266"/>
                    <a:pt x="1307" y="3083"/>
                    <a:pt x="1064" y="2992"/>
                  </a:cubicBezTo>
                  <a:cubicBezTo>
                    <a:pt x="790" y="2871"/>
                    <a:pt x="487" y="2719"/>
                    <a:pt x="183" y="2658"/>
                  </a:cubicBezTo>
                  <a:cubicBezTo>
                    <a:pt x="61" y="2658"/>
                    <a:pt x="0" y="2810"/>
                    <a:pt x="122" y="2871"/>
                  </a:cubicBezTo>
                  <a:cubicBezTo>
                    <a:pt x="426" y="3083"/>
                    <a:pt x="821" y="3205"/>
                    <a:pt x="1155" y="3357"/>
                  </a:cubicBezTo>
                  <a:cubicBezTo>
                    <a:pt x="1459" y="3479"/>
                    <a:pt x="1794" y="3661"/>
                    <a:pt x="2158" y="3752"/>
                  </a:cubicBezTo>
                  <a:cubicBezTo>
                    <a:pt x="2260" y="3775"/>
                    <a:pt x="2363" y="3785"/>
                    <a:pt x="2468" y="3785"/>
                  </a:cubicBezTo>
                  <a:cubicBezTo>
                    <a:pt x="2929" y="3785"/>
                    <a:pt x="3415" y="3591"/>
                    <a:pt x="3860" y="3418"/>
                  </a:cubicBezTo>
                  <a:cubicBezTo>
                    <a:pt x="4347" y="3175"/>
                    <a:pt x="4803" y="2901"/>
                    <a:pt x="5228" y="2567"/>
                  </a:cubicBezTo>
                  <a:cubicBezTo>
                    <a:pt x="5654" y="2232"/>
                    <a:pt x="6019" y="1837"/>
                    <a:pt x="6322" y="1412"/>
                  </a:cubicBezTo>
                  <a:cubicBezTo>
                    <a:pt x="6474" y="1229"/>
                    <a:pt x="6626" y="1016"/>
                    <a:pt x="6748" y="773"/>
                  </a:cubicBezTo>
                  <a:cubicBezTo>
                    <a:pt x="6870" y="561"/>
                    <a:pt x="7022" y="317"/>
                    <a:pt x="7052" y="44"/>
                  </a:cubicBezTo>
                  <a:cubicBezTo>
                    <a:pt x="7073" y="22"/>
                    <a:pt x="7049" y="1"/>
                    <a:pt x="70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3"/>
            <p:cNvSpPr/>
            <p:nvPr/>
          </p:nvSpPr>
          <p:spPr>
            <a:xfrm>
              <a:off x="2425598" y="3519443"/>
              <a:ext cx="153882" cy="165760"/>
            </a:xfrm>
            <a:custGeom>
              <a:avLst/>
              <a:gdLst/>
              <a:ahLst/>
              <a:cxnLst/>
              <a:rect l="l" t="t" r="r" b="b"/>
              <a:pathLst>
                <a:path w="3770" h="4061" extrusionOk="0">
                  <a:moveTo>
                    <a:pt x="107" y="1"/>
                  </a:moveTo>
                  <a:cubicBezTo>
                    <a:pt x="69" y="1"/>
                    <a:pt x="31" y="16"/>
                    <a:pt x="31" y="46"/>
                  </a:cubicBezTo>
                  <a:cubicBezTo>
                    <a:pt x="1" y="533"/>
                    <a:pt x="183" y="1080"/>
                    <a:pt x="426" y="1566"/>
                  </a:cubicBezTo>
                  <a:cubicBezTo>
                    <a:pt x="761" y="2356"/>
                    <a:pt x="1338" y="3147"/>
                    <a:pt x="2007" y="3724"/>
                  </a:cubicBezTo>
                  <a:cubicBezTo>
                    <a:pt x="2239" y="3914"/>
                    <a:pt x="2516" y="4060"/>
                    <a:pt x="2795" y="4060"/>
                  </a:cubicBezTo>
                  <a:cubicBezTo>
                    <a:pt x="2918" y="4060"/>
                    <a:pt x="3041" y="4032"/>
                    <a:pt x="3162" y="3967"/>
                  </a:cubicBezTo>
                  <a:cubicBezTo>
                    <a:pt x="3466" y="3785"/>
                    <a:pt x="3679" y="3390"/>
                    <a:pt x="3770" y="3056"/>
                  </a:cubicBezTo>
                  <a:cubicBezTo>
                    <a:pt x="3770" y="2990"/>
                    <a:pt x="3707" y="2940"/>
                    <a:pt x="3660" y="2940"/>
                  </a:cubicBezTo>
                  <a:cubicBezTo>
                    <a:pt x="3642" y="2940"/>
                    <a:pt x="3626" y="2947"/>
                    <a:pt x="3618" y="2964"/>
                  </a:cubicBezTo>
                  <a:cubicBezTo>
                    <a:pt x="3358" y="3310"/>
                    <a:pt x="3208" y="3820"/>
                    <a:pt x="2727" y="3820"/>
                  </a:cubicBezTo>
                  <a:cubicBezTo>
                    <a:pt x="2701" y="3820"/>
                    <a:pt x="2674" y="3819"/>
                    <a:pt x="2645" y="3815"/>
                  </a:cubicBezTo>
                  <a:cubicBezTo>
                    <a:pt x="2402" y="3785"/>
                    <a:pt x="2189" y="3542"/>
                    <a:pt x="2007" y="3390"/>
                  </a:cubicBezTo>
                  <a:cubicBezTo>
                    <a:pt x="1825" y="3208"/>
                    <a:pt x="1642" y="3025"/>
                    <a:pt x="1490" y="2812"/>
                  </a:cubicBezTo>
                  <a:cubicBezTo>
                    <a:pt x="1186" y="2387"/>
                    <a:pt x="913" y="1961"/>
                    <a:pt x="670" y="1505"/>
                  </a:cubicBezTo>
                  <a:cubicBezTo>
                    <a:pt x="578" y="1262"/>
                    <a:pt x="487" y="1049"/>
                    <a:pt x="426" y="806"/>
                  </a:cubicBezTo>
                  <a:cubicBezTo>
                    <a:pt x="335" y="533"/>
                    <a:pt x="305" y="290"/>
                    <a:pt x="183" y="46"/>
                  </a:cubicBezTo>
                  <a:cubicBezTo>
                    <a:pt x="183" y="16"/>
                    <a:pt x="145" y="1"/>
                    <a:pt x="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3"/>
            <p:cNvSpPr/>
            <p:nvPr/>
          </p:nvSpPr>
          <p:spPr>
            <a:xfrm>
              <a:off x="2233844" y="3534300"/>
              <a:ext cx="26817" cy="238660"/>
            </a:xfrm>
            <a:custGeom>
              <a:avLst/>
              <a:gdLst/>
              <a:ahLst/>
              <a:cxnLst/>
              <a:rect l="l" t="t" r="r" b="b"/>
              <a:pathLst>
                <a:path w="657" h="5847" extrusionOk="0">
                  <a:moveTo>
                    <a:pt x="85" y="0"/>
                  </a:moveTo>
                  <a:cubicBezTo>
                    <a:pt x="41" y="0"/>
                    <a:pt x="1" y="40"/>
                    <a:pt x="18" y="108"/>
                  </a:cubicBezTo>
                  <a:cubicBezTo>
                    <a:pt x="261" y="1020"/>
                    <a:pt x="443" y="1962"/>
                    <a:pt x="443" y="2904"/>
                  </a:cubicBezTo>
                  <a:cubicBezTo>
                    <a:pt x="443" y="3421"/>
                    <a:pt x="413" y="3907"/>
                    <a:pt x="352" y="4363"/>
                  </a:cubicBezTo>
                  <a:cubicBezTo>
                    <a:pt x="322" y="4637"/>
                    <a:pt x="291" y="4850"/>
                    <a:pt x="261" y="5093"/>
                  </a:cubicBezTo>
                  <a:cubicBezTo>
                    <a:pt x="200" y="5275"/>
                    <a:pt x="139" y="5488"/>
                    <a:pt x="170" y="5762"/>
                  </a:cubicBezTo>
                  <a:cubicBezTo>
                    <a:pt x="170" y="5815"/>
                    <a:pt x="211" y="5847"/>
                    <a:pt x="251" y="5847"/>
                  </a:cubicBezTo>
                  <a:cubicBezTo>
                    <a:pt x="280" y="5847"/>
                    <a:pt x="309" y="5830"/>
                    <a:pt x="322" y="5792"/>
                  </a:cubicBezTo>
                  <a:cubicBezTo>
                    <a:pt x="443" y="5579"/>
                    <a:pt x="474" y="5306"/>
                    <a:pt x="504" y="5093"/>
                  </a:cubicBezTo>
                  <a:cubicBezTo>
                    <a:pt x="535" y="4819"/>
                    <a:pt x="595" y="4576"/>
                    <a:pt x="626" y="4363"/>
                  </a:cubicBezTo>
                  <a:cubicBezTo>
                    <a:pt x="656" y="3877"/>
                    <a:pt x="656" y="3421"/>
                    <a:pt x="656" y="2904"/>
                  </a:cubicBezTo>
                  <a:cubicBezTo>
                    <a:pt x="626" y="1962"/>
                    <a:pt x="474" y="989"/>
                    <a:pt x="170" y="78"/>
                  </a:cubicBezTo>
                  <a:cubicBezTo>
                    <a:pt x="157" y="24"/>
                    <a:pt x="120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3"/>
            <p:cNvSpPr/>
            <p:nvPr/>
          </p:nvSpPr>
          <p:spPr>
            <a:xfrm>
              <a:off x="2207803" y="3554137"/>
              <a:ext cx="20572" cy="214169"/>
            </a:xfrm>
            <a:custGeom>
              <a:avLst/>
              <a:gdLst/>
              <a:ahLst/>
              <a:cxnLst/>
              <a:rect l="l" t="t" r="r" b="b"/>
              <a:pathLst>
                <a:path w="504" h="5247" extrusionOk="0">
                  <a:moveTo>
                    <a:pt x="85" y="0"/>
                  </a:moveTo>
                  <a:cubicBezTo>
                    <a:pt x="41" y="0"/>
                    <a:pt x="0" y="40"/>
                    <a:pt x="18" y="108"/>
                  </a:cubicBezTo>
                  <a:cubicBezTo>
                    <a:pt x="230" y="959"/>
                    <a:pt x="322" y="1780"/>
                    <a:pt x="322" y="2631"/>
                  </a:cubicBezTo>
                  <a:cubicBezTo>
                    <a:pt x="291" y="3452"/>
                    <a:pt x="139" y="4303"/>
                    <a:pt x="18" y="5154"/>
                  </a:cubicBezTo>
                  <a:cubicBezTo>
                    <a:pt x="18" y="5213"/>
                    <a:pt x="43" y="5246"/>
                    <a:pt x="77" y="5246"/>
                  </a:cubicBezTo>
                  <a:cubicBezTo>
                    <a:pt x="96" y="5246"/>
                    <a:pt x="118" y="5236"/>
                    <a:pt x="139" y="5215"/>
                  </a:cubicBezTo>
                  <a:cubicBezTo>
                    <a:pt x="443" y="4394"/>
                    <a:pt x="504" y="3482"/>
                    <a:pt x="504" y="2661"/>
                  </a:cubicBezTo>
                  <a:cubicBezTo>
                    <a:pt x="504" y="1780"/>
                    <a:pt x="382" y="899"/>
                    <a:pt x="170" y="78"/>
                  </a:cubicBezTo>
                  <a:cubicBezTo>
                    <a:pt x="156" y="25"/>
                    <a:pt x="120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3"/>
            <p:cNvSpPr/>
            <p:nvPr/>
          </p:nvSpPr>
          <p:spPr>
            <a:xfrm>
              <a:off x="1676256" y="4405875"/>
              <a:ext cx="16164" cy="31062"/>
            </a:xfrm>
            <a:custGeom>
              <a:avLst/>
              <a:gdLst/>
              <a:ahLst/>
              <a:cxnLst/>
              <a:rect l="l" t="t" r="r" b="b"/>
              <a:pathLst>
                <a:path w="396" h="761" extrusionOk="0">
                  <a:moveTo>
                    <a:pt x="31" y="0"/>
                  </a:moveTo>
                  <a:cubicBezTo>
                    <a:pt x="1" y="0"/>
                    <a:pt x="1" y="31"/>
                    <a:pt x="31" y="61"/>
                  </a:cubicBezTo>
                  <a:lnTo>
                    <a:pt x="31" y="92"/>
                  </a:lnTo>
                  <a:lnTo>
                    <a:pt x="31" y="152"/>
                  </a:lnTo>
                  <a:cubicBezTo>
                    <a:pt x="31" y="183"/>
                    <a:pt x="92" y="183"/>
                    <a:pt x="92" y="213"/>
                  </a:cubicBezTo>
                  <a:cubicBezTo>
                    <a:pt x="122" y="304"/>
                    <a:pt x="153" y="335"/>
                    <a:pt x="153" y="365"/>
                  </a:cubicBezTo>
                  <a:lnTo>
                    <a:pt x="274" y="700"/>
                  </a:lnTo>
                  <a:cubicBezTo>
                    <a:pt x="274" y="760"/>
                    <a:pt x="305" y="760"/>
                    <a:pt x="335" y="760"/>
                  </a:cubicBezTo>
                  <a:cubicBezTo>
                    <a:pt x="335" y="760"/>
                    <a:pt x="396" y="700"/>
                    <a:pt x="396" y="669"/>
                  </a:cubicBezTo>
                  <a:cubicBezTo>
                    <a:pt x="396" y="548"/>
                    <a:pt x="335" y="426"/>
                    <a:pt x="305" y="335"/>
                  </a:cubicBezTo>
                  <a:cubicBezTo>
                    <a:pt x="305" y="304"/>
                    <a:pt x="274" y="213"/>
                    <a:pt x="244" y="183"/>
                  </a:cubicBezTo>
                  <a:cubicBezTo>
                    <a:pt x="183" y="92"/>
                    <a:pt x="153" y="61"/>
                    <a:pt x="92" y="31"/>
                  </a:cubicBezTo>
                  <a:lnTo>
                    <a:pt x="122" y="31"/>
                  </a:lnTo>
                  <a:cubicBezTo>
                    <a:pt x="92" y="0"/>
                    <a:pt x="92" y="0"/>
                    <a:pt x="31" y="0"/>
                  </a:cubicBezTo>
                  <a:close/>
                </a:path>
              </a:pathLst>
            </a:custGeom>
            <a:solidFill>
              <a:srgbClr val="B26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3"/>
            <p:cNvSpPr/>
            <p:nvPr/>
          </p:nvSpPr>
          <p:spPr>
            <a:xfrm>
              <a:off x="1662623" y="4420773"/>
              <a:ext cx="12449" cy="19143"/>
            </a:xfrm>
            <a:custGeom>
              <a:avLst/>
              <a:gdLst/>
              <a:ahLst/>
              <a:cxnLst/>
              <a:rect l="l" t="t" r="r" b="b"/>
              <a:pathLst>
                <a:path w="305" h="469" extrusionOk="0">
                  <a:moveTo>
                    <a:pt x="122" y="0"/>
                  </a:moveTo>
                  <a:cubicBezTo>
                    <a:pt x="61" y="0"/>
                    <a:pt x="31" y="0"/>
                    <a:pt x="31" y="31"/>
                  </a:cubicBezTo>
                  <a:lnTo>
                    <a:pt x="0" y="122"/>
                  </a:lnTo>
                  <a:lnTo>
                    <a:pt x="0" y="152"/>
                  </a:lnTo>
                  <a:lnTo>
                    <a:pt x="0" y="183"/>
                  </a:lnTo>
                  <a:cubicBezTo>
                    <a:pt x="0" y="243"/>
                    <a:pt x="31" y="243"/>
                    <a:pt x="31" y="274"/>
                  </a:cubicBezTo>
                  <a:cubicBezTo>
                    <a:pt x="61" y="304"/>
                    <a:pt x="122" y="395"/>
                    <a:pt x="152" y="426"/>
                  </a:cubicBezTo>
                  <a:cubicBezTo>
                    <a:pt x="174" y="447"/>
                    <a:pt x="195" y="469"/>
                    <a:pt x="228" y="469"/>
                  </a:cubicBezTo>
                  <a:cubicBezTo>
                    <a:pt x="241" y="469"/>
                    <a:pt x="256" y="465"/>
                    <a:pt x="274" y="456"/>
                  </a:cubicBezTo>
                  <a:cubicBezTo>
                    <a:pt x="304" y="426"/>
                    <a:pt x="304" y="395"/>
                    <a:pt x="304" y="335"/>
                  </a:cubicBezTo>
                  <a:cubicBezTo>
                    <a:pt x="304" y="274"/>
                    <a:pt x="274" y="243"/>
                    <a:pt x="213" y="152"/>
                  </a:cubicBezTo>
                  <a:cubicBezTo>
                    <a:pt x="213" y="122"/>
                    <a:pt x="183" y="122"/>
                    <a:pt x="183" y="91"/>
                  </a:cubicBezTo>
                  <a:lnTo>
                    <a:pt x="183" y="3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B26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3"/>
            <p:cNvSpPr/>
            <p:nvPr/>
          </p:nvSpPr>
          <p:spPr>
            <a:xfrm>
              <a:off x="1640297" y="3808826"/>
              <a:ext cx="6245" cy="25797"/>
            </a:xfrm>
            <a:custGeom>
              <a:avLst/>
              <a:gdLst/>
              <a:ahLst/>
              <a:cxnLst/>
              <a:rect l="l" t="t" r="r" b="b"/>
              <a:pathLst>
                <a:path w="153" h="632" extrusionOk="0">
                  <a:moveTo>
                    <a:pt x="107" y="1"/>
                  </a:moveTo>
                  <a:cubicBezTo>
                    <a:pt x="84" y="1"/>
                    <a:pt x="61" y="23"/>
                    <a:pt x="61" y="69"/>
                  </a:cubicBezTo>
                  <a:cubicBezTo>
                    <a:pt x="0" y="130"/>
                    <a:pt x="0" y="251"/>
                    <a:pt x="0" y="343"/>
                  </a:cubicBezTo>
                  <a:lnTo>
                    <a:pt x="0" y="495"/>
                  </a:lnTo>
                  <a:cubicBezTo>
                    <a:pt x="0" y="525"/>
                    <a:pt x="0" y="586"/>
                    <a:pt x="61" y="586"/>
                  </a:cubicBezTo>
                  <a:cubicBezTo>
                    <a:pt x="61" y="616"/>
                    <a:pt x="69" y="631"/>
                    <a:pt x="80" y="631"/>
                  </a:cubicBezTo>
                  <a:cubicBezTo>
                    <a:pt x="92" y="631"/>
                    <a:pt x="107" y="616"/>
                    <a:pt x="122" y="586"/>
                  </a:cubicBezTo>
                  <a:cubicBezTo>
                    <a:pt x="152" y="555"/>
                    <a:pt x="152" y="495"/>
                    <a:pt x="152" y="434"/>
                  </a:cubicBezTo>
                  <a:lnTo>
                    <a:pt x="152" y="343"/>
                  </a:lnTo>
                  <a:lnTo>
                    <a:pt x="152" y="69"/>
                  </a:lnTo>
                  <a:cubicBezTo>
                    <a:pt x="152" y="23"/>
                    <a:pt x="130" y="1"/>
                    <a:pt x="107" y="1"/>
                  </a:cubicBezTo>
                  <a:close/>
                </a:path>
              </a:pathLst>
            </a:custGeom>
            <a:solidFill>
              <a:srgbClr val="B26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3"/>
            <p:cNvSpPr/>
            <p:nvPr/>
          </p:nvSpPr>
          <p:spPr>
            <a:xfrm>
              <a:off x="1624174" y="3809642"/>
              <a:ext cx="7470" cy="21878"/>
            </a:xfrm>
            <a:custGeom>
              <a:avLst/>
              <a:gdLst/>
              <a:ahLst/>
              <a:cxnLst/>
              <a:rect l="l" t="t" r="r" b="b"/>
              <a:pathLst>
                <a:path w="183" h="536" extrusionOk="0">
                  <a:moveTo>
                    <a:pt x="31" y="1"/>
                  </a:moveTo>
                  <a:cubicBezTo>
                    <a:pt x="14" y="1"/>
                    <a:pt x="0" y="13"/>
                    <a:pt x="0" y="49"/>
                  </a:cubicBezTo>
                  <a:lnTo>
                    <a:pt x="0" y="323"/>
                  </a:lnTo>
                  <a:cubicBezTo>
                    <a:pt x="0" y="353"/>
                    <a:pt x="31" y="383"/>
                    <a:pt x="31" y="414"/>
                  </a:cubicBezTo>
                  <a:cubicBezTo>
                    <a:pt x="31" y="475"/>
                    <a:pt x="61" y="535"/>
                    <a:pt x="91" y="535"/>
                  </a:cubicBezTo>
                  <a:lnTo>
                    <a:pt x="152" y="505"/>
                  </a:lnTo>
                  <a:cubicBezTo>
                    <a:pt x="183" y="475"/>
                    <a:pt x="152" y="414"/>
                    <a:pt x="152" y="383"/>
                  </a:cubicBezTo>
                  <a:cubicBezTo>
                    <a:pt x="152" y="353"/>
                    <a:pt x="91" y="323"/>
                    <a:pt x="91" y="262"/>
                  </a:cubicBezTo>
                  <a:lnTo>
                    <a:pt x="91" y="49"/>
                  </a:lnTo>
                  <a:cubicBezTo>
                    <a:pt x="91" y="30"/>
                    <a:pt x="58" y="1"/>
                    <a:pt x="31" y="1"/>
                  </a:cubicBezTo>
                  <a:close/>
                </a:path>
              </a:pathLst>
            </a:custGeom>
            <a:solidFill>
              <a:srgbClr val="B26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3"/>
            <p:cNvSpPr/>
            <p:nvPr/>
          </p:nvSpPr>
          <p:spPr>
            <a:xfrm>
              <a:off x="2254415" y="4424773"/>
              <a:ext cx="18654" cy="16939"/>
            </a:xfrm>
            <a:custGeom>
              <a:avLst/>
              <a:gdLst/>
              <a:ahLst/>
              <a:cxnLst/>
              <a:rect l="l" t="t" r="r" b="b"/>
              <a:pathLst>
                <a:path w="457" h="415" extrusionOk="0">
                  <a:moveTo>
                    <a:pt x="395" y="1"/>
                  </a:moveTo>
                  <a:cubicBezTo>
                    <a:pt x="388" y="1"/>
                    <a:pt x="380" y="9"/>
                    <a:pt x="365" y="24"/>
                  </a:cubicBezTo>
                  <a:cubicBezTo>
                    <a:pt x="304" y="85"/>
                    <a:pt x="243" y="145"/>
                    <a:pt x="213" y="176"/>
                  </a:cubicBezTo>
                  <a:cubicBezTo>
                    <a:pt x="122" y="206"/>
                    <a:pt x="91" y="237"/>
                    <a:pt x="61" y="297"/>
                  </a:cubicBezTo>
                  <a:cubicBezTo>
                    <a:pt x="61" y="297"/>
                    <a:pt x="0" y="328"/>
                    <a:pt x="0" y="358"/>
                  </a:cubicBezTo>
                  <a:cubicBezTo>
                    <a:pt x="0" y="358"/>
                    <a:pt x="0" y="389"/>
                    <a:pt x="61" y="389"/>
                  </a:cubicBezTo>
                  <a:cubicBezTo>
                    <a:pt x="70" y="407"/>
                    <a:pt x="80" y="415"/>
                    <a:pt x="89" y="415"/>
                  </a:cubicBezTo>
                  <a:cubicBezTo>
                    <a:pt x="110" y="415"/>
                    <a:pt x="131" y="379"/>
                    <a:pt x="152" y="358"/>
                  </a:cubicBezTo>
                  <a:cubicBezTo>
                    <a:pt x="243" y="237"/>
                    <a:pt x="365" y="176"/>
                    <a:pt x="426" y="85"/>
                  </a:cubicBezTo>
                  <a:cubicBezTo>
                    <a:pt x="456" y="54"/>
                    <a:pt x="456" y="24"/>
                    <a:pt x="426" y="24"/>
                  </a:cubicBezTo>
                  <a:cubicBezTo>
                    <a:pt x="411" y="9"/>
                    <a:pt x="403" y="1"/>
                    <a:pt x="395" y="1"/>
                  </a:cubicBezTo>
                  <a:close/>
                </a:path>
              </a:pathLst>
            </a:custGeom>
            <a:solidFill>
              <a:srgbClr val="B26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3"/>
            <p:cNvSpPr/>
            <p:nvPr/>
          </p:nvSpPr>
          <p:spPr>
            <a:xfrm>
              <a:off x="2253150" y="4402447"/>
              <a:ext cx="11225" cy="18041"/>
            </a:xfrm>
            <a:custGeom>
              <a:avLst/>
              <a:gdLst/>
              <a:ahLst/>
              <a:cxnLst/>
              <a:rect l="l" t="t" r="r" b="b"/>
              <a:pathLst>
                <a:path w="275" h="442" extrusionOk="0">
                  <a:moveTo>
                    <a:pt x="187" y="1"/>
                  </a:moveTo>
                  <a:cubicBezTo>
                    <a:pt x="176" y="1"/>
                    <a:pt x="168" y="8"/>
                    <a:pt x="153" y="24"/>
                  </a:cubicBezTo>
                  <a:cubicBezTo>
                    <a:pt x="122" y="115"/>
                    <a:pt x="92" y="145"/>
                    <a:pt x="31" y="236"/>
                  </a:cubicBezTo>
                  <a:cubicBezTo>
                    <a:pt x="1" y="267"/>
                    <a:pt x="1" y="297"/>
                    <a:pt x="1" y="328"/>
                  </a:cubicBezTo>
                  <a:cubicBezTo>
                    <a:pt x="1" y="388"/>
                    <a:pt x="1" y="388"/>
                    <a:pt x="31" y="388"/>
                  </a:cubicBezTo>
                  <a:lnTo>
                    <a:pt x="31" y="419"/>
                  </a:lnTo>
                  <a:cubicBezTo>
                    <a:pt x="31" y="434"/>
                    <a:pt x="46" y="442"/>
                    <a:pt x="62" y="442"/>
                  </a:cubicBezTo>
                  <a:cubicBezTo>
                    <a:pt x="77" y="442"/>
                    <a:pt x="92" y="434"/>
                    <a:pt x="92" y="419"/>
                  </a:cubicBezTo>
                  <a:cubicBezTo>
                    <a:pt x="122" y="419"/>
                    <a:pt x="122" y="419"/>
                    <a:pt x="122" y="388"/>
                  </a:cubicBezTo>
                  <a:lnTo>
                    <a:pt x="122" y="328"/>
                  </a:lnTo>
                  <a:lnTo>
                    <a:pt x="122" y="297"/>
                  </a:lnTo>
                  <a:lnTo>
                    <a:pt x="122" y="267"/>
                  </a:lnTo>
                  <a:cubicBezTo>
                    <a:pt x="153" y="176"/>
                    <a:pt x="183" y="145"/>
                    <a:pt x="244" y="115"/>
                  </a:cubicBezTo>
                  <a:cubicBezTo>
                    <a:pt x="274" y="84"/>
                    <a:pt x="274" y="24"/>
                    <a:pt x="244" y="24"/>
                  </a:cubicBezTo>
                  <a:cubicBezTo>
                    <a:pt x="214" y="8"/>
                    <a:pt x="198" y="1"/>
                    <a:pt x="187" y="1"/>
                  </a:cubicBezTo>
                  <a:close/>
                </a:path>
              </a:pathLst>
            </a:custGeom>
            <a:solidFill>
              <a:srgbClr val="B26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3"/>
            <p:cNvSpPr/>
            <p:nvPr/>
          </p:nvSpPr>
          <p:spPr>
            <a:xfrm>
              <a:off x="2012498" y="2339303"/>
              <a:ext cx="229558" cy="128493"/>
            </a:xfrm>
            <a:custGeom>
              <a:avLst/>
              <a:gdLst/>
              <a:ahLst/>
              <a:cxnLst/>
              <a:rect l="l" t="t" r="r" b="b"/>
              <a:pathLst>
                <a:path w="5624" h="3148" extrusionOk="0">
                  <a:moveTo>
                    <a:pt x="822" y="1"/>
                  </a:moveTo>
                  <a:cubicBezTo>
                    <a:pt x="721" y="1"/>
                    <a:pt x="630" y="26"/>
                    <a:pt x="547" y="85"/>
                  </a:cubicBezTo>
                  <a:cubicBezTo>
                    <a:pt x="0" y="510"/>
                    <a:pt x="517" y="1848"/>
                    <a:pt x="395" y="2182"/>
                  </a:cubicBezTo>
                  <a:cubicBezTo>
                    <a:pt x="308" y="2444"/>
                    <a:pt x="2376" y="3147"/>
                    <a:pt x="3770" y="3147"/>
                  </a:cubicBezTo>
                  <a:cubicBezTo>
                    <a:pt x="4313" y="3147"/>
                    <a:pt x="4754" y="3041"/>
                    <a:pt x="4924" y="2759"/>
                  </a:cubicBezTo>
                  <a:cubicBezTo>
                    <a:pt x="5289" y="2091"/>
                    <a:pt x="5623" y="936"/>
                    <a:pt x="4985" y="541"/>
                  </a:cubicBezTo>
                  <a:cubicBezTo>
                    <a:pt x="4926" y="511"/>
                    <a:pt x="4842" y="500"/>
                    <a:pt x="4738" y="500"/>
                  </a:cubicBezTo>
                  <a:cubicBezTo>
                    <a:pt x="4410" y="500"/>
                    <a:pt x="3884" y="612"/>
                    <a:pt x="3328" y="612"/>
                  </a:cubicBezTo>
                  <a:cubicBezTo>
                    <a:pt x="3152" y="612"/>
                    <a:pt x="2973" y="600"/>
                    <a:pt x="2796" y="571"/>
                  </a:cubicBezTo>
                  <a:cubicBezTo>
                    <a:pt x="1841" y="424"/>
                    <a:pt x="1242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3"/>
            <p:cNvSpPr/>
            <p:nvPr/>
          </p:nvSpPr>
          <p:spPr>
            <a:xfrm>
              <a:off x="1637807" y="2385343"/>
              <a:ext cx="902026" cy="1207708"/>
            </a:xfrm>
            <a:custGeom>
              <a:avLst/>
              <a:gdLst/>
              <a:ahLst/>
              <a:cxnLst/>
              <a:rect l="l" t="t" r="r" b="b"/>
              <a:pathLst>
                <a:path w="22099" h="29588" extrusionOk="0">
                  <a:moveTo>
                    <a:pt x="11252" y="0"/>
                  </a:moveTo>
                  <a:cubicBezTo>
                    <a:pt x="10981" y="0"/>
                    <a:pt x="10726" y="8"/>
                    <a:pt x="10487" y="20"/>
                  </a:cubicBezTo>
                  <a:cubicBezTo>
                    <a:pt x="10031" y="51"/>
                    <a:pt x="9484" y="142"/>
                    <a:pt x="8937" y="203"/>
                  </a:cubicBezTo>
                  <a:cubicBezTo>
                    <a:pt x="8207" y="355"/>
                    <a:pt x="7356" y="507"/>
                    <a:pt x="6536" y="750"/>
                  </a:cubicBezTo>
                  <a:cubicBezTo>
                    <a:pt x="6110" y="872"/>
                    <a:pt x="5745" y="1024"/>
                    <a:pt x="5320" y="1115"/>
                  </a:cubicBezTo>
                  <a:cubicBezTo>
                    <a:pt x="3922" y="1571"/>
                    <a:pt x="2615" y="2239"/>
                    <a:pt x="1824" y="2999"/>
                  </a:cubicBezTo>
                  <a:cubicBezTo>
                    <a:pt x="1" y="4762"/>
                    <a:pt x="5745" y="13790"/>
                    <a:pt x="6049" y="19778"/>
                  </a:cubicBezTo>
                  <a:cubicBezTo>
                    <a:pt x="6049" y="19778"/>
                    <a:pt x="122" y="27924"/>
                    <a:pt x="1186" y="28562"/>
                  </a:cubicBezTo>
                  <a:cubicBezTo>
                    <a:pt x="2053" y="29127"/>
                    <a:pt x="4661" y="29588"/>
                    <a:pt x="7677" y="29588"/>
                  </a:cubicBezTo>
                  <a:cubicBezTo>
                    <a:pt x="9526" y="29588"/>
                    <a:pt x="11527" y="29415"/>
                    <a:pt x="13375" y="28987"/>
                  </a:cubicBezTo>
                  <a:cubicBezTo>
                    <a:pt x="18238" y="27832"/>
                    <a:pt x="20092" y="25948"/>
                    <a:pt x="21034" y="24458"/>
                  </a:cubicBezTo>
                  <a:cubicBezTo>
                    <a:pt x="21490" y="23729"/>
                    <a:pt x="20183" y="20933"/>
                    <a:pt x="19302" y="19109"/>
                  </a:cubicBezTo>
                  <a:cubicBezTo>
                    <a:pt x="18755" y="17984"/>
                    <a:pt x="18876" y="16677"/>
                    <a:pt x="19484" y="15613"/>
                  </a:cubicBezTo>
                  <a:cubicBezTo>
                    <a:pt x="19940" y="14853"/>
                    <a:pt x="21490" y="13516"/>
                    <a:pt x="21703" y="11996"/>
                  </a:cubicBezTo>
                  <a:cubicBezTo>
                    <a:pt x="22098" y="8714"/>
                    <a:pt x="20366" y="4914"/>
                    <a:pt x="18299" y="1662"/>
                  </a:cubicBezTo>
                  <a:cubicBezTo>
                    <a:pt x="18086" y="1358"/>
                    <a:pt x="17600" y="1206"/>
                    <a:pt x="17083" y="1024"/>
                  </a:cubicBezTo>
                  <a:cubicBezTo>
                    <a:pt x="16931" y="963"/>
                    <a:pt x="16840" y="902"/>
                    <a:pt x="16688" y="872"/>
                  </a:cubicBezTo>
                  <a:cubicBezTo>
                    <a:pt x="16597" y="872"/>
                    <a:pt x="16566" y="811"/>
                    <a:pt x="16536" y="811"/>
                  </a:cubicBezTo>
                  <a:cubicBezTo>
                    <a:pt x="16110" y="720"/>
                    <a:pt x="15654" y="598"/>
                    <a:pt x="15198" y="476"/>
                  </a:cubicBezTo>
                  <a:cubicBezTo>
                    <a:pt x="15077" y="446"/>
                    <a:pt x="14955" y="446"/>
                    <a:pt x="14864" y="416"/>
                  </a:cubicBezTo>
                  <a:cubicBezTo>
                    <a:pt x="14104" y="264"/>
                    <a:pt x="13253" y="142"/>
                    <a:pt x="12493" y="51"/>
                  </a:cubicBezTo>
                  <a:cubicBezTo>
                    <a:pt x="12048" y="15"/>
                    <a:pt x="11634" y="0"/>
                    <a:pt x="1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3"/>
            <p:cNvSpPr/>
            <p:nvPr/>
          </p:nvSpPr>
          <p:spPr>
            <a:xfrm>
              <a:off x="2463190" y="2609706"/>
              <a:ext cx="66696" cy="282457"/>
            </a:xfrm>
            <a:custGeom>
              <a:avLst/>
              <a:gdLst/>
              <a:ahLst/>
              <a:cxnLst/>
              <a:rect l="l" t="t" r="r" b="b"/>
              <a:pathLst>
                <a:path w="1634" h="6920" extrusionOk="0">
                  <a:moveTo>
                    <a:pt x="102" y="1"/>
                  </a:moveTo>
                  <a:cubicBezTo>
                    <a:pt x="57" y="1"/>
                    <a:pt x="0" y="51"/>
                    <a:pt x="22" y="116"/>
                  </a:cubicBezTo>
                  <a:cubicBezTo>
                    <a:pt x="113" y="420"/>
                    <a:pt x="204" y="694"/>
                    <a:pt x="326" y="937"/>
                  </a:cubicBezTo>
                  <a:cubicBezTo>
                    <a:pt x="448" y="1210"/>
                    <a:pt x="508" y="1484"/>
                    <a:pt x="630" y="1758"/>
                  </a:cubicBezTo>
                  <a:cubicBezTo>
                    <a:pt x="812" y="2274"/>
                    <a:pt x="964" y="2852"/>
                    <a:pt x="1086" y="3429"/>
                  </a:cubicBezTo>
                  <a:cubicBezTo>
                    <a:pt x="1208" y="3976"/>
                    <a:pt x="1268" y="4554"/>
                    <a:pt x="1329" y="5132"/>
                  </a:cubicBezTo>
                  <a:cubicBezTo>
                    <a:pt x="1359" y="5709"/>
                    <a:pt x="1359" y="6256"/>
                    <a:pt x="1390" y="6834"/>
                  </a:cubicBezTo>
                  <a:cubicBezTo>
                    <a:pt x="1390" y="6887"/>
                    <a:pt x="1441" y="6919"/>
                    <a:pt x="1484" y="6919"/>
                  </a:cubicBezTo>
                  <a:cubicBezTo>
                    <a:pt x="1515" y="6919"/>
                    <a:pt x="1542" y="6902"/>
                    <a:pt x="1542" y="6864"/>
                  </a:cubicBezTo>
                  <a:cubicBezTo>
                    <a:pt x="1633" y="6408"/>
                    <a:pt x="1633" y="5952"/>
                    <a:pt x="1572" y="5496"/>
                  </a:cubicBezTo>
                  <a:cubicBezTo>
                    <a:pt x="1572" y="5040"/>
                    <a:pt x="1511" y="4584"/>
                    <a:pt x="1481" y="4128"/>
                  </a:cubicBezTo>
                  <a:cubicBezTo>
                    <a:pt x="1329" y="3217"/>
                    <a:pt x="1116" y="2305"/>
                    <a:pt x="782" y="1393"/>
                  </a:cubicBezTo>
                  <a:cubicBezTo>
                    <a:pt x="630" y="937"/>
                    <a:pt x="448" y="420"/>
                    <a:pt x="144" y="25"/>
                  </a:cubicBezTo>
                  <a:cubicBezTo>
                    <a:pt x="135" y="8"/>
                    <a:pt x="120" y="1"/>
                    <a:pt x="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3"/>
            <p:cNvSpPr/>
            <p:nvPr/>
          </p:nvSpPr>
          <p:spPr>
            <a:xfrm>
              <a:off x="1131932" y="3851315"/>
              <a:ext cx="293804" cy="414624"/>
            </a:xfrm>
            <a:custGeom>
              <a:avLst/>
              <a:gdLst/>
              <a:ahLst/>
              <a:cxnLst/>
              <a:rect l="l" t="t" r="r" b="b"/>
              <a:pathLst>
                <a:path w="7198" h="10158" extrusionOk="0">
                  <a:moveTo>
                    <a:pt x="4223" y="1"/>
                  </a:moveTo>
                  <a:cubicBezTo>
                    <a:pt x="3475" y="1"/>
                    <a:pt x="3019" y="648"/>
                    <a:pt x="2455" y="2979"/>
                  </a:cubicBezTo>
                  <a:cubicBezTo>
                    <a:pt x="2121" y="4347"/>
                    <a:pt x="1209" y="5928"/>
                    <a:pt x="571" y="6840"/>
                  </a:cubicBezTo>
                  <a:cubicBezTo>
                    <a:pt x="109" y="7456"/>
                    <a:pt x="0" y="7779"/>
                    <a:pt x="207" y="7779"/>
                  </a:cubicBezTo>
                  <a:cubicBezTo>
                    <a:pt x="326" y="7779"/>
                    <a:pt x="551" y="7670"/>
                    <a:pt x="875" y="7448"/>
                  </a:cubicBezTo>
                  <a:cubicBezTo>
                    <a:pt x="1603" y="6952"/>
                    <a:pt x="2052" y="6289"/>
                    <a:pt x="2222" y="6289"/>
                  </a:cubicBezTo>
                  <a:cubicBezTo>
                    <a:pt x="2229" y="6289"/>
                    <a:pt x="2236" y="6290"/>
                    <a:pt x="2242" y="6293"/>
                  </a:cubicBezTo>
                  <a:cubicBezTo>
                    <a:pt x="2303" y="6323"/>
                    <a:pt x="1938" y="6840"/>
                    <a:pt x="1331" y="7600"/>
                  </a:cubicBezTo>
                  <a:cubicBezTo>
                    <a:pt x="692" y="8359"/>
                    <a:pt x="236" y="8907"/>
                    <a:pt x="449" y="9119"/>
                  </a:cubicBezTo>
                  <a:cubicBezTo>
                    <a:pt x="470" y="9138"/>
                    <a:pt x="498" y="9147"/>
                    <a:pt x="533" y="9147"/>
                  </a:cubicBezTo>
                  <a:cubicBezTo>
                    <a:pt x="1014" y="9147"/>
                    <a:pt x="2751" y="7495"/>
                    <a:pt x="3063" y="6900"/>
                  </a:cubicBezTo>
                  <a:cubicBezTo>
                    <a:pt x="3108" y="6840"/>
                    <a:pt x="3133" y="6813"/>
                    <a:pt x="3143" y="6813"/>
                  </a:cubicBezTo>
                  <a:cubicBezTo>
                    <a:pt x="3227" y="6813"/>
                    <a:pt x="2136" y="8825"/>
                    <a:pt x="1482" y="9423"/>
                  </a:cubicBezTo>
                  <a:cubicBezTo>
                    <a:pt x="1088" y="9884"/>
                    <a:pt x="1067" y="10157"/>
                    <a:pt x="1304" y="10157"/>
                  </a:cubicBezTo>
                  <a:cubicBezTo>
                    <a:pt x="1505" y="10157"/>
                    <a:pt x="1892" y="9961"/>
                    <a:pt x="2394" y="9514"/>
                  </a:cubicBezTo>
                  <a:cubicBezTo>
                    <a:pt x="3458" y="8511"/>
                    <a:pt x="4036" y="7448"/>
                    <a:pt x="4279" y="7204"/>
                  </a:cubicBezTo>
                  <a:lnTo>
                    <a:pt x="4279" y="7204"/>
                  </a:lnTo>
                  <a:cubicBezTo>
                    <a:pt x="4279" y="7508"/>
                    <a:pt x="4218" y="7843"/>
                    <a:pt x="3489" y="9119"/>
                  </a:cubicBezTo>
                  <a:cubicBezTo>
                    <a:pt x="3178" y="9610"/>
                    <a:pt x="3184" y="9872"/>
                    <a:pt x="3379" y="9872"/>
                  </a:cubicBezTo>
                  <a:cubicBezTo>
                    <a:pt x="3546" y="9872"/>
                    <a:pt x="3853" y="9679"/>
                    <a:pt x="4218" y="9271"/>
                  </a:cubicBezTo>
                  <a:cubicBezTo>
                    <a:pt x="5160" y="8268"/>
                    <a:pt x="5616" y="6353"/>
                    <a:pt x="6011" y="6293"/>
                  </a:cubicBezTo>
                  <a:cubicBezTo>
                    <a:pt x="6315" y="6384"/>
                    <a:pt x="6194" y="6900"/>
                    <a:pt x="6528" y="7903"/>
                  </a:cubicBezTo>
                  <a:cubicBezTo>
                    <a:pt x="6610" y="8157"/>
                    <a:pt x="6694" y="8264"/>
                    <a:pt x="6772" y="8264"/>
                  </a:cubicBezTo>
                  <a:cubicBezTo>
                    <a:pt x="7012" y="8264"/>
                    <a:pt x="7197" y="7248"/>
                    <a:pt x="7106" y="6353"/>
                  </a:cubicBezTo>
                  <a:cubicBezTo>
                    <a:pt x="7015" y="5137"/>
                    <a:pt x="7106" y="3739"/>
                    <a:pt x="6771" y="2675"/>
                  </a:cubicBezTo>
                  <a:cubicBezTo>
                    <a:pt x="6346" y="1277"/>
                    <a:pt x="5707" y="305"/>
                    <a:pt x="4674" y="61"/>
                  </a:cubicBezTo>
                  <a:cubicBezTo>
                    <a:pt x="4512" y="23"/>
                    <a:pt x="4362" y="1"/>
                    <a:pt x="4223" y="1"/>
                  </a:cubicBezTo>
                  <a:close/>
                </a:path>
              </a:pathLst>
            </a:custGeom>
            <a:solidFill>
              <a:srgbClr val="C86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3"/>
            <p:cNvSpPr/>
            <p:nvPr/>
          </p:nvSpPr>
          <p:spPr>
            <a:xfrm>
              <a:off x="1186218" y="2462974"/>
              <a:ext cx="723368" cy="1495798"/>
            </a:xfrm>
            <a:custGeom>
              <a:avLst/>
              <a:gdLst/>
              <a:ahLst/>
              <a:cxnLst/>
              <a:rect l="l" t="t" r="r" b="b"/>
              <a:pathLst>
                <a:path w="17722" h="36646" extrusionOk="0">
                  <a:moveTo>
                    <a:pt x="14971" y="1"/>
                  </a:moveTo>
                  <a:cubicBezTo>
                    <a:pt x="13786" y="1"/>
                    <a:pt x="12601" y="1150"/>
                    <a:pt x="11672" y="2830"/>
                  </a:cubicBezTo>
                  <a:cubicBezTo>
                    <a:pt x="10365" y="5140"/>
                    <a:pt x="5472" y="12982"/>
                    <a:pt x="3526" y="19243"/>
                  </a:cubicBezTo>
                  <a:cubicBezTo>
                    <a:pt x="1551" y="25505"/>
                    <a:pt x="1" y="33256"/>
                    <a:pt x="456" y="36295"/>
                  </a:cubicBezTo>
                  <a:cubicBezTo>
                    <a:pt x="456" y="36295"/>
                    <a:pt x="2027" y="36646"/>
                    <a:pt x="3591" y="36646"/>
                  </a:cubicBezTo>
                  <a:cubicBezTo>
                    <a:pt x="4508" y="36646"/>
                    <a:pt x="5423" y="36525"/>
                    <a:pt x="6019" y="36143"/>
                  </a:cubicBezTo>
                  <a:cubicBezTo>
                    <a:pt x="6019" y="36143"/>
                    <a:pt x="5289" y="30672"/>
                    <a:pt x="8815" y="21006"/>
                  </a:cubicBezTo>
                  <a:cubicBezTo>
                    <a:pt x="12341" y="11310"/>
                    <a:pt x="14438" y="7359"/>
                    <a:pt x="15654" y="6112"/>
                  </a:cubicBezTo>
                  <a:cubicBezTo>
                    <a:pt x="16870" y="4836"/>
                    <a:pt x="17721" y="1644"/>
                    <a:pt x="16293" y="520"/>
                  </a:cubicBezTo>
                  <a:cubicBezTo>
                    <a:pt x="15861" y="163"/>
                    <a:pt x="15416" y="1"/>
                    <a:pt x="149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3"/>
            <p:cNvSpPr/>
            <p:nvPr/>
          </p:nvSpPr>
          <p:spPr>
            <a:xfrm>
              <a:off x="1769316" y="2683419"/>
              <a:ext cx="62083" cy="109717"/>
            </a:xfrm>
            <a:custGeom>
              <a:avLst/>
              <a:gdLst/>
              <a:ahLst/>
              <a:cxnLst/>
              <a:rect l="l" t="t" r="r" b="b"/>
              <a:pathLst>
                <a:path w="1521" h="2688" extrusionOk="0">
                  <a:moveTo>
                    <a:pt x="1482" y="1"/>
                  </a:moveTo>
                  <a:cubicBezTo>
                    <a:pt x="1475" y="1"/>
                    <a:pt x="1467" y="5"/>
                    <a:pt x="1459" y="12"/>
                  </a:cubicBezTo>
                  <a:cubicBezTo>
                    <a:pt x="1156" y="408"/>
                    <a:pt x="882" y="863"/>
                    <a:pt x="639" y="1259"/>
                  </a:cubicBezTo>
                  <a:cubicBezTo>
                    <a:pt x="426" y="1715"/>
                    <a:pt x="0" y="2626"/>
                    <a:pt x="31" y="2687"/>
                  </a:cubicBezTo>
                  <a:cubicBezTo>
                    <a:pt x="92" y="2687"/>
                    <a:pt x="578" y="1806"/>
                    <a:pt x="791" y="1380"/>
                  </a:cubicBezTo>
                  <a:cubicBezTo>
                    <a:pt x="1034" y="955"/>
                    <a:pt x="1308" y="560"/>
                    <a:pt x="1520" y="104"/>
                  </a:cubicBezTo>
                  <a:cubicBezTo>
                    <a:pt x="1520" y="35"/>
                    <a:pt x="1503" y="1"/>
                    <a:pt x="14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2" name="Google Shape;842;p43"/>
          <p:cNvSpPr txBox="1"/>
          <p:nvPr/>
        </p:nvSpPr>
        <p:spPr>
          <a:xfrm>
            <a:off x="1395434" y="525929"/>
            <a:ext cx="12942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lt1"/>
                </a:solidFill>
                <a:latin typeface="+mj-lt"/>
                <a:ea typeface="Bowlby One"/>
                <a:cs typeface="Bowlby One"/>
                <a:sym typeface="Bowlby One"/>
              </a:rPr>
              <a:t>Đọc</a:t>
            </a:r>
            <a:endParaRPr sz="2800" dirty="0">
              <a:solidFill>
                <a:schemeClr val="lt1"/>
              </a:solidFill>
              <a:latin typeface="+mj-lt"/>
              <a:ea typeface="Bowlby One"/>
              <a:cs typeface="Bowlby One"/>
              <a:sym typeface="Bowlby On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2031BB-F2A8-49D6-A723-5AD501504699}"/>
              </a:ext>
            </a:extLst>
          </p:cNvPr>
          <p:cNvSpPr txBox="1"/>
          <p:nvPr/>
        </p:nvSpPr>
        <p:spPr>
          <a:xfrm>
            <a:off x="3988140" y="1568775"/>
            <a:ext cx="34946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#9Slide03 AllRoundGothic" panose="020B0703020202020104" pitchFamily="34" charset="0"/>
              </a:rPr>
              <a:t>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655803-452B-4BC6-B59D-2F69BEF4FBAC}"/>
              </a:ext>
            </a:extLst>
          </p:cNvPr>
          <p:cNvSpPr txBox="1"/>
          <p:nvPr/>
        </p:nvSpPr>
        <p:spPr>
          <a:xfrm>
            <a:off x="4108909" y="2366178"/>
            <a:ext cx="32530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+mj-lt"/>
              </a:rPr>
              <a:t>Nghe </a:t>
            </a:r>
            <a:r>
              <a:rPr lang="en-US" sz="6000" dirty="0" err="1">
                <a:latin typeface="+mj-lt"/>
              </a:rPr>
              <a:t>cô</a:t>
            </a:r>
            <a:r>
              <a:rPr lang="en-US" sz="6000" dirty="0">
                <a:latin typeface="+mj-lt"/>
              </a:rPr>
              <a:t> </a:t>
            </a:r>
            <a:r>
              <a:rPr lang="en-US" sz="6000" dirty="0" err="1">
                <a:latin typeface="+mj-lt"/>
              </a:rPr>
              <a:t>đọc</a:t>
            </a:r>
            <a:r>
              <a:rPr lang="en-US" sz="6000" dirty="0">
                <a:latin typeface="+mj-lt"/>
              </a:rPr>
              <a:t> </a:t>
            </a:r>
            <a:r>
              <a:rPr lang="en-US" sz="6000" dirty="0" err="1">
                <a:latin typeface="+mj-lt"/>
              </a:rPr>
              <a:t>mẫu</a:t>
            </a:r>
            <a:endParaRPr lang="en-US" sz="60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8F61C5E-61C5-4743-A3D4-8BBB3F423107}"/>
              </a:ext>
            </a:extLst>
          </p:cNvPr>
          <p:cNvSpPr txBox="1"/>
          <p:nvPr/>
        </p:nvSpPr>
        <p:spPr>
          <a:xfrm>
            <a:off x="1948130" y="131695"/>
            <a:ext cx="52477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ảo</a:t>
            </a:r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thuật</a:t>
            </a:r>
            <a:endParaRPr lang="en-US" sz="4400" b="1" dirty="0">
              <a:solidFill>
                <a:schemeClr val="tx1">
                  <a:lumMod val="50000"/>
                  <a:lumOff val="50000"/>
                </a:schemeClr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C9A22B-FD42-428A-8D2A-B45422AB3A38}"/>
              </a:ext>
            </a:extLst>
          </p:cNvPr>
          <p:cNvSpPr txBox="1"/>
          <p:nvPr/>
        </p:nvSpPr>
        <p:spPr>
          <a:xfrm>
            <a:off x="0" y="676850"/>
            <a:ext cx="914400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33363" algn="just"/>
            <a:r>
              <a:rPr lang="en-US" sz="1800" b="1" i="0" dirty="0">
                <a:solidFill>
                  <a:srgbClr val="333333"/>
                </a:solidFill>
                <a:effectLst/>
                <a:latin typeface="+mj-lt"/>
              </a:rPr>
              <a:t>1. 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Ở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nhiều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nơi trong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thành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phố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người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ta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dán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quảng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cáo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về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buổi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biểu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diễn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của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ảo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thuật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Trung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Quốc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nổi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tiếng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Chiều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nay,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trường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của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Xô-phi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và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tổ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chức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cho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học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sinh đi xem. Nhưng hai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em không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dám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xin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tiền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mua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vé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vì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bố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đang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nằm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viện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biết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rất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cần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tiền</a:t>
            </a:r>
            <a:r>
              <a:rPr lang="en-US" sz="1800" dirty="0">
                <a:solidFill>
                  <a:srgbClr val="333333"/>
                </a:solidFill>
                <a:latin typeface="+mj-lt"/>
              </a:rPr>
              <a:t>. </a:t>
            </a:r>
          </a:p>
          <a:p>
            <a:pPr indent="173038" algn="just"/>
            <a:r>
              <a:rPr lang="vi-VN" sz="1800" b="1" i="0" dirty="0">
                <a:solidFill>
                  <a:srgbClr val="333333"/>
                </a:solidFill>
                <a:effectLst/>
                <a:latin typeface="+mj-lt"/>
              </a:rPr>
              <a:t>2.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Tình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cờ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trong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ra ga mua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sữa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hai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gặp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ảo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thuật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giúp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mang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những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đồ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lỉnh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kỉnh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rạp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xiếc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Biết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hai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thích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xem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ảo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thuật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bảo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chờ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lát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Nhưng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em Xô-phi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đã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về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ngay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vì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nhớ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lời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dặn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không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được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làm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phiền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người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khác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en-US" sz="1800" b="0" i="0" dirty="0">
              <a:solidFill>
                <a:srgbClr val="333333"/>
              </a:solidFill>
              <a:effectLst/>
              <a:latin typeface="+mj-lt"/>
            </a:endParaRPr>
          </a:p>
          <a:p>
            <a:pPr indent="173038" algn="just"/>
            <a:r>
              <a:rPr lang="vi-VN" sz="1800" b="1" i="0" dirty="0">
                <a:solidFill>
                  <a:srgbClr val="333333"/>
                </a:solidFill>
                <a:effectLst/>
                <a:latin typeface="+mj-lt"/>
              </a:rPr>
              <a:t>3.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Thế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rồi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chẳng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biết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hỏi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thăm ai,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buổi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tối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hôm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ấy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tìm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tới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đó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đang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chuẩn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bị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bữa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tối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Bước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vào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nói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:</a:t>
            </a:r>
            <a:endParaRPr lang="en-US" sz="1800" b="0" i="0" dirty="0">
              <a:solidFill>
                <a:srgbClr val="333333"/>
              </a:solidFill>
              <a:effectLst/>
              <a:latin typeface="+mj-lt"/>
            </a:endParaRPr>
          </a:p>
          <a:p>
            <a:pPr indent="396875" algn="just"/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- 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Tôi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để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cảm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ơn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con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cháu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rất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ngoan.</a:t>
            </a:r>
            <a:endParaRPr lang="en-US" sz="1800" dirty="0">
              <a:solidFill>
                <a:srgbClr val="333333"/>
              </a:solidFill>
              <a:latin typeface="+mj-lt"/>
            </a:endParaRPr>
          </a:p>
          <a:p>
            <a:pPr indent="173038" algn="just"/>
            <a:r>
              <a:rPr lang="vi-VN" sz="1800" b="1" i="0" dirty="0">
                <a:solidFill>
                  <a:srgbClr val="333333"/>
                </a:solidFill>
                <a:effectLst/>
                <a:latin typeface="+mj-lt"/>
              </a:rPr>
              <a:t>4.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mời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uống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trà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nhận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lời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Nhưng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từ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ngồi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vào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bàn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cả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cứ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chứng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kiến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hết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bất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ngờ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này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bất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ngờ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khác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Xô-phi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lấy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cái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bánh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đặt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vào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đĩa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lại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thành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hai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cái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Khi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mở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nắp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lọ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đường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có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hàng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mét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dải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băng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đỏ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xanh 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vàng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bắn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ra.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Còn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đang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ngồi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bỗng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cảm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thấy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có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khối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nóng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mềm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trên chân.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Hóa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ra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đó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là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thỏ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trắng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mắt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hồng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en-US" sz="1800" b="0" i="0" dirty="0">
              <a:solidFill>
                <a:srgbClr val="333333"/>
              </a:solidFill>
              <a:effectLst/>
              <a:latin typeface="+mj-lt"/>
            </a:endParaRPr>
          </a:p>
          <a:p>
            <a:pPr indent="173038" algn="just"/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Hai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thán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phục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nhìn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Đúng là một nhà ảo thuật đại tài.</a:t>
            </a:r>
            <a:endParaRPr lang="en-US" sz="1800" dirty="0">
              <a:solidFill>
                <a:srgbClr val="333333"/>
              </a:solidFill>
              <a:latin typeface="+mj-lt"/>
            </a:endParaRPr>
          </a:p>
          <a:p>
            <a:pPr indent="173038" algn="just"/>
            <a:r>
              <a:rPr lang="en-US" sz="1800" dirty="0">
                <a:solidFill>
                  <a:srgbClr val="333333"/>
                </a:solidFill>
                <a:latin typeface="+mj-lt"/>
              </a:rPr>
              <a:t>                                                                                                         </a:t>
            </a:r>
            <a:r>
              <a:rPr lang="en-US" sz="1800" i="1" dirty="0">
                <a:solidFill>
                  <a:srgbClr val="333333"/>
                </a:solidFill>
                <a:latin typeface="+mn-lt"/>
              </a:rPr>
              <a:t>Theo</a:t>
            </a:r>
            <a:r>
              <a:rPr lang="en-US" sz="1800" dirty="0">
                <a:solidFill>
                  <a:srgbClr val="333333"/>
                </a:solidFill>
                <a:latin typeface="+mn-lt"/>
              </a:rPr>
              <a:t> BLAI – TƠN</a:t>
            </a:r>
          </a:p>
          <a:p>
            <a:pPr indent="173038" algn="just"/>
            <a:r>
              <a:rPr lang="en-US" sz="1800" dirty="0">
                <a:solidFill>
                  <a:srgbClr val="333333"/>
                </a:solidFill>
                <a:latin typeface="+mn-lt"/>
              </a:rPr>
              <a:t>                                                                                                          (</a:t>
            </a:r>
            <a:r>
              <a:rPr lang="en-US" sz="1800" dirty="0" err="1">
                <a:solidFill>
                  <a:srgbClr val="333333"/>
                </a:solidFill>
                <a:latin typeface="+mn-lt"/>
              </a:rPr>
              <a:t>Lương</a:t>
            </a:r>
            <a:r>
              <a:rPr lang="en-US" sz="1800" dirty="0">
                <a:solidFill>
                  <a:srgbClr val="333333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+mn-lt"/>
              </a:rPr>
              <a:t>Hùng</a:t>
            </a:r>
            <a:r>
              <a:rPr lang="en-US" sz="1800" dirty="0">
                <a:solidFill>
                  <a:srgbClr val="333333"/>
                </a:solidFill>
                <a:latin typeface="+mn-lt"/>
              </a:rPr>
              <a:t> </a:t>
            </a:r>
            <a:r>
              <a:rPr lang="en-US" sz="1800" i="1" dirty="0" err="1">
                <a:solidFill>
                  <a:srgbClr val="333333"/>
                </a:solidFill>
                <a:latin typeface="+mn-lt"/>
              </a:rPr>
              <a:t>dịch</a:t>
            </a:r>
            <a:r>
              <a:rPr lang="en-US" sz="1800" dirty="0">
                <a:solidFill>
                  <a:srgbClr val="333333"/>
                </a:solidFill>
                <a:latin typeface="+mn-lt"/>
              </a:rPr>
              <a:t>)</a:t>
            </a:r>
            <a:endParaRPr lang="en-US" sz="1800" dirty="0">
              <a:latin typeface="+mn-lt"/>
            </a:endParaRPr>
          </a:p>
          <a:p>
            <a:pPr indent="173038" algn="just"/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9932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41"/>
          <p:cNvSpPr/>
          <p:nvPr/>
        </p:nvSpPr>
        <p:spPr>
          <a:xfrm>
            <a:off x="9061392" y="2798134"/>
            <a:ext cx="45" cy="45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close/>
              </a:path>
            </a:pathLst>
          </a:custGeom>
          <a:noFill/>
          <a:ln w="98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5" name="Google Shape;725;p41"/>
          <p:cNvGrpSpPr/>
          <p:nvPr/>
        </p:nvGrpSpPr>
        <p:grpSpPr>
          <a:xfrm>
            <a:off x="941821" y="313271"/>
            <a:ext cx="2470428" cy="4248953"/>
            <a:chOff x="6200035" y="581232"/>
            <a:chExt cx="2314652" cy="3981029"/>
          </a:xfrm>
        </p:grpSpPr>
        <p:sp>
          <p:nvSpPr>
            <p:cNvPr id="726" name="Google Shape;726;p41"/>
            <p:cNvSpPr/>
            <p:nvPr/>
          </p:nvSpPr>
          <p:spPr>
            <a:xfrm>
              <a:off x="6314583" y="2190297"/>
              <a:ext cx="1504103" cy="1412835"/>
            </a:xfrm>
            <a:custGeom>
              <a:avLst/>
              <a:gdLst/>
              <a:ahLst/>
              <a:cxnLst/>
              <a:rect l="l" t="t" r="r" b="b"/>
              <a:pathLst>
                <a:path w="33471" h="31440" extrusionOk="0">
                  <a:moveTo>
                    <a:pt x="15841" y="1"/>
                  </a:moveTo>
                  <a:cubicBezTo>
                    <a:pt x="12819" y="2232"/>
                    <a:pt x="7748" y="2311"/>
                    <a:pt x="7047" y="2311"/>
                  </a:cubicBezTo>
                  <a:cubicBezTo>
                    <a:pt x="6994" y="2311"/>
                    <a:pt x="6966" y="2311"/>
                    <a:pt x="6966" y="2311"/>
                  </a:cubicBezTo>
                  <a:lnTo>
                    <a:pt x="6966" y="2311"/>
                  </a:lnTo>
                  <a:cubicBezTo>
                    <a:pt x="7817" y="6445"/>
                    <a:pt x="5689" y="14560"/>
                    <a:pt x="5689" y="14560"/>
                  </a:cubicBezTo>
                  <a:cubicBezTo>
                    <a:pt x="5689" y="14560"/>
                    <a:pt x="4929" y="13861"/>
                    <a:pt x="3987" y="13740"/>
                  </a:cubicBezTo>
                  <a:cubicBezTo>
                    <a:pt x="3883" y="13724"/>
                    <a:pt x="3775" y="13715"/>
                    <a:pt x="3665" y="13715"/>
                  </a:cubicBezTo>
                  <a:cubicBezTo>
                    <a:pt x="3131" y="13715"/>
                    <a:pt x="2535" y="13915"/>
                    <a:pt x="1981" y="14469"/>
                  </a:cubicBezTo>
                  <a:cubicBezTo>
                    <a:pt x="1" y="16505"/>
                    <a:pt x="2346" y="20154"/>
                    <a:pt x="5564" y="20154"/>
                  </a:cubicBezTo>
                  <a:cubicBezTo>
                    <a:pt x="5853" y="20154"/>
                    <a:pt x="6149" y="20124"/>
                    <a:pt x="6449" y="20062"/>
                  </a:cubicBezTo>
                  <a:cubicBezTo>
                    <a:pt x="6449" y="20062"/>
                    <a:pt x="8334" y="24044"/>
                    <a:pt x="13410" y="25503"/>
                  </a:cubicBezTo>
                  <a:lnTo>
                    <a:pt x="13288" y="27235"/>
                  </a:lnTo>
                  <a:lnTo>
                    <a:pt x="13106" y="29940"/>
                  </a:lnTo>
                  <a:cubicBezTo>
                    <a:pt x="13106" y="29940"/>
                    <a:pt x="14216" y="31440"/>
                    <a:pt x="16862" y="31440"/>
                  </a:cubicBezTo>
                  <a:cubicBezTo>
                    <a:pt x="16985" y="31440"/>
                    <a:pt x="17110" y="31436"/>
                    <a:pt x="17240" y="31430"/>
                  </a:cubicBezTo>
                  <a:cubicBezTo>
                    <a:pt x="17392" y="31430"/>
                    <a:pt x="17543" y="31430"/>
                    <a:pt x="17695" y="31369"/>
                  </a:cubicBezTo>
                  <a:cubicBezTo>
                    <a:pt x="17817" y="31369"/>
                    <a:pt x="17939" y="31339"/>
                    <a:pt x="18060" y="31339"/>
                  </a:cubicBezTo>
                  <a:cubicBezTo>
                    <a:pt x="20948" y="30913"/>
                    <a:pt x="20796" y="29880"/>
                    <a:pt x="20796" y="29880"/>
                  </a:cubicBezTo>
                  <a:lnTo>
                    <a:pt x="20431" y="26627"/>
                  </a:lnTo>
                  <a:lnTo>
                    <a:pt x="20370" y="25776"/>
                  </a:lnTo>
                  <a:cubicBezTo>
                    <a:pt x="28547" y="24408"/>
                    <a:pt x="29094" y="17326"/>
                    <a:pt x="29094" y="17326"/>
                  </a:cubicBezTo>
                  <a:cubicBezTo>
                    <a:pt x="29094" y="17326"/>
                    <a:pt x="29291" y="17392"/>
                    <a:pt x="29615" y="17392"/>
                  </a:cubicBezTo>
                  <a:cubicBezTo>
                    <a:pt x="29988" y="17392"/>
                    <a:pt x="30529" y="17305"/>
                    <a:pt x="31130" y="16931"/>
                  </a:cubicBezTo>
                  <a:cubicBezTo>
                    <a:pt x="33167" y="15654"/>
                    <a:pt x="33471" y="11247"/>
                    <a:pt x="31070" y="10700"/>
                  </a:cubicBezTo>
                  <a:cubicBezTo>
                    <a:pt x="30917" y="10668"/>
                    <a:pt x="30772" y="10653"/>
                    <a:pt x="30634" y="10653"/>
                  </a:cubicBezTo>
                  <a:cubicBezTo>
                    <a:pt x="29721" y="10653"/>
                    <a:pt x="29103" y="11289"/>
                    <a:pt x="28760" y="11764"/>
                  </a:cubicBezTo>
                  <a:cubicBezTo>
                    <a:pt x="28577" y="12068"/>
                    <a:pt x="28456" y="12341"/>
                    <a:pt x="28456" y="12341"/>
                  </a:cubicBezTo>
                  <a:cubicBezTo>
                    <a:pt x="28456" y="12341"/>
                    <a:pt x="27969" y="1946"/>
                    <a:pt x="26358" y="1065"/>
                  </a:cubicBezTo>
                  <a:lnTo>
                    <a:pt x="26328" y="882"/>
                  </a:lnTo>
                  <a:cubicBezTo>
                    <a:pt x="25697" y="1060"/>
                    <a:pt x="25022" y="1123"/>
                    <a:pt x="24379" y="1123"/>
                  </a:cubicBezTo>
                  <a:cubicBezTo>
                    <a:pt x="22821" y="1123"/>
                    <a:pt x="21451" y="752"/>
                    <a:pt x="21343" y="730"/>
                  </a:cubicBezTo>
                  <a:cubicBezTo>
                    <a:pt x="20876" y="843"/>
                    <a:pt x="20393" y="889"/>
                    <a:pt x="19916" y="889"/>
                  </a:cubicBezTo>
                  <a:cubicBezTo>
                    <a:pt x="17819" y="889"/>
                    <a:pt x="15841" y="1"/>
                    <a:pt x="15841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1"/>
            <p:cNvSpPr/>
            <p:nvPr/>
          </p:nvSpPr>
          <p:spPr>
            <a:xfrm>
              <a:off x="6921252" y="3333575"/>
              <a:ext cx="314203" cy="71810"/>
            </a:xfrm>
            <a:custGeom>
              <a:avLst/>
              <a:gdLst/>
              <a:ahLst/>
              <a:cxnLst/>
              <a:rect l="l" t="t" r="r" b="b"/>
              <a:pathLst>
                <a:path w="6992" h="1598" extrusionOk="0">
                  <a:moveTo>
                    <a:pt x="1" y="1"/>
                  </a:moveTo>
                  <a:lnTo>
                    <a:pt x="1" y="214"/>
                  </a:lnTo>
                  <a:cubicBezTo>
                    <a:pt x="1726" y="1126"/>
                    <a:pt x="3652" y="1598"/>
                    <a:pt x="5615" y="1598"/>
                  </a:cubicBezTo>
                  <a:cubicBezTo>
                    <a:pt x="6073" y="1598"/>
                    <a:pt x="6532" y="1572"/>
                    <a:pt x="6992" y="1521"/>
                  </a:cubicBezTo>
                  <a:lnTo>
                    <a:pt x="6931" y="1156"/>
                  </a:lnTo>
                  <a:lnTo>
                    <a:pt x="6870" y="305"/>
                  </a:lnTo>
                  <a:cubicBezTo>
                    <a:pt x="6688" y="366"/>
                    <a:pt x="6475" y="366"/>
                    <a:pt x="6293" y="396"/>
                  </a:cubicBezTo>
                  <a:cubicBezTo>
                    <a:pt x="5471" y="506"/>
                    <a:pt x="4692" y="557"/>
                    <a:pt x="3956" y="557"/>
                  </a:cubicBezTo>
                  <a:cubicBezTo>
                    <a:pt x="2460" y="557"/>
                    <a:pt x="1142" y="347"/>
                    <a:pt x="1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1"/>
            <p:cNvSpPr/>
            <p:nvPr/>
          </p:nvSpPr>
          <p:spPr>
            <a:xfrm>
              <a:off x="7497677" y="2179377"/>
              <a:ext cx="213139" cy="565538"/>
            </a:xfrm>
            <a:custGeom>
              <a:avLst/>
              <a:gdLst/>
              <a:ahLst/>
              <a:cxnLst/>
              <a:rect l="l" t="t" r="r" b="b"/>
              <a:pathLst>
                <a:path w="4743" h="12585" extrusionOk="0">
                  <a:moveTo>
                    <a:pt x="1825" y="1"/>
                  </a:moveTo>
                  <a:cubicBezTo>
                    <a:pt x="1338" y="578"/>
                    <a:pt x="700" y="912"/>
                    <a:pt x="1" y="1125"/>
                  </a:cubicBezTo>
                  <a:lnTo>
                    <a:pt x="31" y="1308"/>
                  </a:lnTo>
                  <a:cubicBezTo>
                    <a:pt x="1642" y="2189"/>
                    <a:pt x="2129" y="12584"/>
                    <a:pt x="2129" y="12584"/>
                  </a:cubicBezTo>
                  <a:cubicBezTo>
                    <a:pt x="2129" y="12584"/>
                    <a:pt x="2250" y="12311"/>
                    <a:pt x="2433" y="12007"/>
                  </a:cubicBezTo>
                  <a:cubicBezTo>
                    <a:pt x="4743" y="2371"/>
                    <a:pt x="1825" y="1"/>
                    <a:pt x="1825" y="1"/>
                  </a:cubicBezTo>
                  <a:close/>
                </a:path>
              </a:pathLst>
            </a:custGeom>
            <a:solidFill>
              <a:srgbClr val="C98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1"/>
            <p:cNvSpPr/>
            <p:nvPr/>
          </p:nvSpPr>
          <p:spPr>
            <a:xfrm>
              <a:off x="6355792" y="1679572"/>
              <a:ext cx="1289437" cy="1166398"/>
            </a:xfrm>
            <a:custGeom>
              <a:avLst/>
              <a:gdLst/>
              <a:ahLst/>
              <a:cxnLst/>
              <a:rect l="l" t="t" r="r" b="b"/>
              <a:pathLst>
                <a:path w="28694" h="25956" extrusionOk="0">
                  <a:moveTo>
                    <a:pt x="16683" y="1"/>
                  </a:moveTo>
                  <a:cubicBezTo>
                    <a:pt x="16088" y="1"/>
                    <a:pt x="15563" y="101"/>
                    <a:pt x="15167" y="302"/>
                  </a:cubicBezTo>
                  <a:cubicBezTo>
                    <a:pt x="13405" y="1183"/>
                    <a:pt x="14438" y="1973"/>
                    <a:pt x="14438" y="1973"/>
                  </a:cubicBezTo>
                  <a:cubicBezTo>
                    <a:pt x="13422" y="1426"/>
                    <a:pt x="11781" y="1119"/>
                    <a:pt x="10117" y="1119"/>
                  </a:cubicBezTo>
                  <a:cubicBezTo>
                    <a:pt x="7899" y="1119"/>
                    <a:pt x="5641" y="1665"/>
                    <a:pt x="4772" y="2916"/>
                  </a:cubicBezTo>
                  <a:cubicBezTo>
                    <a:pt x="4103" y="3919"/>
                    <a:pt x="4590" y="4952"/>
                    <a:pt x="5350" y="5621"/>
                  </a:cubicBezTo>
                  <a:cubicBezTo>
                    <a:pt x="4012" y="5803"/>
                    <a:pt x="2553" y="6502"/>
                    <a:pt x="1976" y="7931"/>
                  </a:cubicBezTo>
                  <a:cubicBezTo>
                    <a:pt x="790" y="10910"/>
                    <a:pt x="4134" y="12764"/>
                    <a:pt x="4134" y="12764"/>
                  </a:cubicBezTo>
                  <a:cubicBezTo>
                    <a:pt x="4134" y="12764"/>
                    <a:pt x="3994" y="12746"/>
                    <a:pt x="3785" y="12746"/>
                  </a:cubicBezTo>
                  <a:cubicBezTo>
                    <a:pt x="3277" y="12746"/>
                    <a:pt x="2360" y="12853"/>
                    <a:pt x="2037" y="13585"/>
                  </a:cubicBezTo>
                  <a:cubicBezTo>
                    <a:pt x="0" y="18144"/>
                    <a:pt x="3222" y="24922"/>
                    <a:pt x="3222" y="24922"/>
                  </a:cubicBezTo>
                  <a:lnTo>
                    <a:pt x="3192" y="25135"/>
                  </a:lnTo>
                  <a:cubicBezTo>
                    <a:pt x="4134" y="25287"/>
                    <a:pt x="4894" y="25956"/>
                    <a:pt x="4894" y="25956"/>
                  </a:cubicBezTo>
                  <a:cubicBezTo>
                    <a:pt x="4894" y="25956"/>
                    <a:pt x="7021" y="17840"/>
                    <a:pt x="6140" y="13706"/>
                  </a:cubicBezTo>
                  <a:lnTo>
                    <a:pt x="6140" y="13706"/>
                  </a:lnTo>
                  <a:cubicBezTo>
                    <a:pt x="6140" y="13706"/>
                    <a:pt x="6144" y="13706"/>
                    <a:pt x="6151" y="13706"/>
                  </a:cubicBezTo>
                  <a:cubicBezTo>
                    <a:pt x="6423" y="13706"/>
                    <a:pt x="11846" y="13677"/>
                    <a:pt x="15046" y="11396"/>
                  </a:cubicBezTo>
                  <a:cubicBezTo>
                    <a:pt x="15046" y="11396"/>
                    <a:pt x="16964" y="12295"/>
                    <a:pt x="19067" y="12295"/>
                  </a:cubicBezTo>
                  <a:cubicBezTo>
                    <a:pt x="19558" y="12295"/>
                    <a:pt x="20059" y="12246"/>
                    <a:pt x="20548" y="12126"/>
                  </a:cubicBezTo>
                  <a:cubicBezTo>
                    <a:pt x="20655" y="12147"/>
                    <a:pt x="22026" y="12519"/>
                    <a:pt x="23583" y="12519"/>
                  </a:cubicBezTo>
                  <a:cubicBezTo>
                    <a:pt x="24226" y="12519"/>
                    <a:pt x="24902" y="12455"/>
                    <a:pt x="25532" y="12278"/>
                  </a:cubicBezTo>
                  <a:cubicBezTo>
                    <a:pt x="26201" y="12095"/>
                    <a:pt x="26870" y="11730"/>
                    <a:pt x="27356" y="11183"/>
                  </a:cubicBezTo>
                  <a:cubicBezTo>
                    <a:pt x="27691" y="10788"/>
                    <a:pt x="27964" y="10271"/>
                    <a:pt x="28086" y="9603"/>
                  </a:cubicBezTo>
                  <a:cubicBezTo>
                    <a:pt x="28694" y="6168"/>
                    <a:pt x="26414" y="2977"/>
                    <a:pt x="24499" y="2977"/>
                  </a:cubicBezTo>
                  <a:cubicBezTo>
                    <a:pt x="23526" y="2977"/>
                    <a:pt x="22827" y="3372"/>
                    <a:pt x="22827" y="3372"/>
                  </a:cubicBezTo>
                  <a:cubicBezTo>
                    <a:pt x="21513" y="1143"/>
                    <a:pt x="18697" y="1"/>
                    <a:pt x="16683" y="1"/>
                  </a:cubicBezTo>
                  <a:close/>
                </a:path>
              </a:pathLst>
            </a:custGeom>
            <a:solidFill>
              <a:srgbClr val="C98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1"/>
            <p:cNvSpPr/>
            <p:nvPr/>
          </p:nvSpPr>
          <p:spPr>
            <a:xfrm>
              <a:off x="7126171" y="3386872"/>
              <a:ext cx="357882" cy="424839"/>
            </a:xfrm>
            <a:custGeom>
              <a:avLst/>
              <a:gdLst/>
              <a:ahLst/>
              <a:cxnLst/>
              <a:rect l="l" t="t" r="r" b="b"/>
              <a:pathLst>
                <a:path w="7964" h="9454" extrusionOk="0">
                  <a:moveTo>
                    <a:pt x="2371" y="0"/>
                  </a:moveTo>
                  <a:lnTo>
                    <a:pt x="2736" y="3253"/>
                  </a:lnTo>
                  <a:cubicBezTo>
                    <a:pt x="2736" y="3253"/>
                    <a:pt x="2888" y="4286"/>
                    <a:pt x="0" y="4712"/>
                  </a:cubicBezTo>
                  <a:cubicBezTo>
                    <a:pt x="1429" y="5319"/>
                    <a:pt x="2888" y="9453"/>
                    <a:pt x="4134" y="9453"/>
                  </a:cubicBezTo>
                  <a:cubicBezTo>
                    <a:pt x="4620" y="9453"/>
                    <a:pt x="6778" y="6657"/>
                    <a:pt x="7599" y="4712"/>
                  </a:cubicBezTo>
                  <a:cubicBezTo>
                    <a:pt x="7812" y="4104"/>
                    <a:pt x="7964" y="3617"/>
                    <a:pt x="7842" y="3313"/>
                  </a:cubicBezTo>
                  <a:cubicBezTo>
                    <a:pt x="7386" y="1824"/>
                    <a:pt x="5927" y="395"/>
                    <a:pt x="2493" y="0"/>
                  </a:cubicBezTo>
                  <a:close/>
                </a:path>
              </a:pathLst>
            </a:custGeom>
            <a:solidFill>
              <a:srgbClr val="004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1"/>
            <p:cNvSpPr/>
            <p:nvPr/>
          </p:nvSpPr>
          <p:spPr>
            <a:xfrm>
              <a:off x="6724556" y="3414195"/>
              <a:ext cx="367499" cy="415447"/>
            </a:xfrm>
            <a:custGeom>
              <a:avLst/>
              <a:gdLst/>
              <a:ahLst/>
              <a:cxnLst/>
              <a:rect l="l" t="t" r="r" b="b"/>
              <a:pathLst>
                <a:path w="8178" h="9245" extrusionOk="0">
                  <a:moveTo>
                    <a:pt x="4135" y="0"/>
                  </a:moveTo>
                  <a:cubicBezTo>
                    <a:pt x="4135" y="0"/>
                    <a:pt x="730" y="730"/>
                    <a:pt x="62" y="2797"/>
                  </a:cubicBezTo>
                  <a:cubicBezTo>
                    <a:pt x="1" y="2979"/>
                    <a:pt x="1" y="3101"/>
                    <a:pt x="1" y="3313"/>
                  </a:cubicBezTo>
                  <a:cubicBezTo>
                    <a:pt x="60" y="5519"/>
                    <a:pt x="3745" y="9245"/>
                    <a:pt x="4518" y="9245"/>
                  </a:cubicBezTo>
                  <a:cubicBezTo>
                    <a:pt x="4533" y="9245"/>
                    <a:pt x="4547" y="9243"/>
                    <a:pt x="4560" y="9240"/>
                  </a:cubicBezTo>
                  <a:cubicBezTo>
                    <a:pt x="5229" y="9088"/>
                    <a:pt x="6445" y="5471"/>
                    <a:pt x="8177" y="4164"/>
                  </a:cubicBezTo>
                  <a:lnTo>
                    <a:pt x="8177" y="4134"/>
                  </a:lnTo>
                  <a:cubicBezTo>
                    <a:pt x="8047" y="4141"/>
                    <a:pt x="7920" y="4144"/>
                    <a:pt x="7796" y="4144"/>
                  </a:cubicBezTo>
                  <a:cubicBezTo>
                    <a:pt x="5124" y="4144"/>
                    <a:pt x="4013" y="2645"/>
                    <a:pt x="4013" y="2645"/>
                  </a:cubicBezTo>
                  <a:lnTo>
                    <a:pt x="4287" y="0"/>
                  </a:lnTo>
                  <a:close/>
                </a:path>
              </a:pathLst>
            </a:custGeom>
            <a:solidFill>
              <a:srgbClr val="004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1"/>
            <p:cNvSpPr/>
            <p:nvPr/>
          </p:nvSpPr>
          <p:spPr>
            <a:xfrm>
              <a:off x="6200035" y="3564424"/>
              <a:ext cx="1658284" cy="997837"/>
            </a:xfrm>
            <a:custGeom>
              <a:avLst/>
              <a:gdLst/>
              <a:ahLst/>
              <a:cxnLst/>
              <a:rect l="l" t="t" r="r" b="b"/>
              <a:pathLst>
                <a:path w="36902" h="22205" extrusionOk="0">
                  <a:moveTo>
                    <a:pt x="11582" y="1"/>
                  </a:moveTo>
                  <a:cubicBezTo>
                    <a:pt x="11582" y="1"/>
                    <a:pt x="7843" y="487"/>
                    <a:pt x="5411" y="3800"/>
                  </a:cubicBezTo>
                  <a:cubicBezTo>
                    <a:pt x="3010" y="7113"/>
                    <a:pt x="1" y="17600"/>
                    <a:pt x="244" y="18086"/>
                  </a:cubicBezTo>
                  <a:cubicBezTo>
                    <a:pt x="396" y="18360"/>
                    <a:pt x="3618" y="19849"/>
                    <a:pt x="8329" y="20943"/>
                  </a:cubicBezTo>
                  <a:cubicBezTo>
                    <a:pt x="11357" y="21638"/>
                    <a:pt x="14968" y="22205"/>
                    <a:pt x="18768" y="22205"/>
                  </a:cubicBezTo>
                  <a:cubicBezTo>
                    <a:pt x="19127" y="22205"/>
                    <a:pt x="19487" y="22200"/>
                    <a:pt x="19849" y="22189"/>
                  </a:cubicBezTo>
                  <a:cubicBezTo>
                    <a:pt x="23983" y="22068"/>
                    <a:pt x="27479" y="21460"/>
                    <a:pt x="30214" y="20761"/>
                  </a:cubicBezTo>
                  <a:cubicBezTo>
                    <a:pt x="34166" y="19697"/>
                    <a:pt x="36445" y="18390"/>
                    <a:pt x="36597" y="17964"/>
                  </a:cubicBezTo>
                  <a:cubicBezTo>
                    <a:pt x="36901" y="17296"/>
                    <a:pt x="35047" y="6445"/>
                    <a:pt x="32494" y="3466"/>
                  </a:cubicBezTo>
                  <a:cubicBezTo>
                    <a:pt x="31035" y="1733"/>
                    <a:pt x="28269" y="791"/>
                    <a:pt x="28269" y="791"/>
                  </a:cubicBezTo>
                  <a:lnTo>
                    <a:pt x="28147" y="761"/>
                  </a:lnTo>
                  <a:cubicBezTo>
                    <a:pt x="27357" y="2706"/>
                    <a:pt x="25199" y="5502"/>
                    <a:pt x="24713" y="5502"/>
                  </a:cubicBezTo>
                  <a:cubicBezTo>
                    <a:pt x="23436" y="5502"/>
                    <a:pt x="22007" y="1368"/>
                    <a:pt x="20548" y="761"/>
                  </a:cubicBezTo>
                  <a:cubicBezTo>
                    <a:pt x="20457" y="761"/>
                    <a:pt x="20336" y="791"/>
                    <a:pt x="20214" y="791"/>
                  </a:cubicBezTo>
                  <a:cubicBezTo>
                    <a:pt x="20062" y="821"/>
                    <a:pt x="19910" y="821"/>
                    <a:pt x="19758" y="821"/>
                  </a:cubicBezTo>
                  <a:lnTo>
                    <a:pt x="19758" y="882"/>
                  </a:lnTo>
                  <a:cubicBezTo>
                    <a:pt x="18086" y="2159"/>
                    <a:pt x="16840" y="5776"/>
                    <a:pt x="16141" y="5928"/>
                  </a:cubicBezTo>
                  <a:cubicBezTo>
                    <a:pt x="16129" y="5931"/>
                    <a:pt x="16115" y="5932"/>
                    <a:pt x="16100" y="5932"/>
                  </a:cubicBezTo>
                  <a:cubicBezTo>
                    <a:pt x="15356" y="5932"/>
                    <a:pt x="11671" y="2206"/>
                    <a:pt x="115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1"/>
            <p:cNvSpPr/>
            <p:nvPr/>
          </p:nvSpPr>
          <p:spPr>
            <a:xfrm>
              <a:off x="6563407" y="3920426"/>
              <a:ext cx="105199" cy="592321"/>
            </a:xfrm>
            <a:custGeom>
              <a:avLst/>
              <a:gdLst/>
              <a:ahLst/>
              <a:cxnLst/>
              <a:rect l="l" t="t" r="r" b="b"/>
              <a:pathLst>
                <a:path w="2341" h="13181" extrusionOk="0">
                  <a:moveTo>
                    <a:pt x="2142" y="1"/>
                  </a:moveTo>
                  <a:cubicBezTo>
                    <a:pt x="2069" y="1"/>
                    <a:pt x="2022" y="41"/>
                    <a:pt x="1976" y="134"/>
                  </a:cubicBezTo>
                  <a:cubicBezTo>
                    <a:pt x="1429" y="2231"/>
                    <a:pt x="973" y="4358"/>
                    <a:pt x="608" y="6517"/>
                  </a:cubicBezTo>
                  <a:cubicBezTo>
                    <a:pt x="426" y="7580"/>
                    <a:pt x="304" y="8644"/>
                    <a:pt x="213" y="9739"/>
                  </a:cubicBezTo>
                  <a:cubicBezTo>
                    <a:pt x="91" y="10802"/>
                    <a:pt x="0" y="11927"/>
                    <a:pt x="91" y="13021"/>
                  </a:cubicBezTo>
                  <a:cubicBezTo>
                    <a:pt x="91" y="13082"/>
                    <a:pt x="152" y="13173"/>
                    <a:pt x="243" y="13173"/>
                  </a:cubicBezTo>
                  <a:cubicBezTo>
                    <a:pt x="264" y="13178"/>
                    <a:pt x="283" y="13181"/>
                    <a:pt x="301" y="13181"/>
                  </a:cubicBezTo>
                  <a:cubicBezTo>
                    <a:pt x="384" y="13181"/>
                    <a:pt x="426" y="13122"/>
                    <a:pt x="426" y="13021"/>
                  </a:cubicBezTo>
                  <a:cubicBezTo>
                    <a:pt x="547" y="11957"/>
                    <a:pt x="699" y="10894"/>
                    <a:pt x="851" y="9830"/>
                  </a:cubicBezTo>
                  <a:cubicBezTo>
                    <a:pt x="1003" y="8766"/>
                    <a:pt x="1155" y="7702"/>
                    <a:pt x="1338" y="6638"/>
                  </a:cubicBezTo>
                  <a:cubicBezTo>
                    <a:pt x="1672" y="4510"/>
                    <a:pt x="2067" y="2383"/>
                    <a:pt x="2341" y="225"/>
                  </a:cubicBezTo>
                  <a:cubicBezTo>
                    <a:pt x="2341" y="103"/>
                    <a:pt x="2249" y="12"/>
                    <a:pt x="2219" y="12"/>
                  </a:cubicBezTo>
                  <a:cubicBezTo>
                    <a:pt x="2190" y="5"/>
                    <a:pt x="2165" y="1"/>
                    <a:pt x="2142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1"/>
            <p:cNvSpPr/>
            <p:nvPr/>
          </p:nvSpPr>
          <p:spPr>
            <a:xfrm>
              <a:off x="7434853" y="3890902"/>
              <a:ext cx="129824" cy="613307"/>
            </a:xfrm>
            <a:custGeom>
              <a:avLst/>
              <a:gdLst/>
              <a:ahLst/>
              <a:cxnLst/>
              <a:rect l="l" t="t" r="r" b="b"/>
              <a:pathLst>
                <a:path w="2889" h="13648" extrusionOk="0">
                  <a:moveTo>
                    <a:pt x="153" y="0"/>
                  </a:moveTo>
                  <a:cubicBezTo>
                    <a:pt x="31" y="31"/>
                    <a:pt x="1" y="122"/>
                    <a:pt x="1" y="213"/>
                  </a:cubicBezTo>
                  <a:lnTo>
                    <a:pt x="305" y="1885"/>
                  </a:lnTo>
                  <a:lnTo>
                    <a:pt x="609" y="3556"/>
                  </a:lnTo>
                  <a:lnTo>
                    <a:pt x="1247" y="6870"/>
                  </a:lnTo>
                  <a:lnTo>
                    <a:pt x="1885" y="10183"/>
                  </a:lnTo>
                  <a:lnTo>
                    <a:pt x="2493" y="13496"/>
                  </a:lnTo>
                  <a:cubicBezTo>
                    <a:pt x="2554" y="13557"/>
                    <a:pt x="2615" y="13648"/>
                    <a:pt x="2706" y="13648"/>
                  </a:cubicBezTo>
                  <a:cubicBezTo>
                    <a:pt x="2797" y="13648"/>
                    <a:pt x="2888" y="13557"/>
                    <a:pt x="2888" y="13435"/>
                  </a:cubicBezTo>
                  <a:cubicBezTo>
                    <a:pt x="2858" y="12310"/>
                    <a:pt x="2736" y="11216"/>
                    <a:pt x="2584" y="10061"/>
                  </a:cubicBezTo>
                  <a:cubicBezTo>
                    <a:pt x="2432" y="8967"/>
                    <a:pt x="2250" y="7812"/>
                    <a:pt x="2007" y="6718"/>
                  </a:cubicBezTo>
                  <a:cubicBezTo>
                    <a:pt x="1794" y="5623"/>
                    <a:pt x="1520" y="4529"/>
                    <a:pt x="1247" y="3405"/>
                  </a:cubicBezTo>
                  <a:lnTo>
                    <a:pt x="821" y="1794"/>
                  </a:lnTo>
                  <a:cubicBezTo>
                    <a:pt x="669" y="1246"/>
                    <a:pt x="517" y="669"/>
                    <a:pt x="335" y="152"/>
                  </a:cubicBezTo>
                  <a:cubicBezTo>
                    <a:pt x="335" y="61"/>
                    <a:pt x="213" y="0"/>
                    <a:pt x="153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1"/>
            <p:cNvSpPr/>
            <p:nvPr/>
          </p:nvSpPr>
          <p:spPr>
            <a:xfrm>
              <a:off x="6423065" y="2879428"/>
              <a:ext cx="132161" cy="64935"/>
            </a:xfrm>
            <a:custGeom>
              <a:avLst/>
              <a:gdLst/>
              <a:ahLst/>
              <a:cxnLst/>
              <a:rect l="l" t="t" r="r" b="b"/>
              <a:pathLst>
                <a:path w="2941" h="1445" extrusionOk="0">
                  <a:moveTo>
                    <a:pt x="1258" y="0"/>
                  </a:moveTo>
                  <a:cubicBezTo>
                    <a:pt x="1102" y="0"/>
                    <a:pt x="950" y="15"/>
                    <a:pt x="813" y="46"/>
                  </a:cubicBezTo>
                  <a:cubicBezTo>
                    <a:pt x="509" y="167"/>
                    <a:pt x="236" y="289"/>
                    <a:pt x="53" y="502"/>
                  </a:cubicBezTo>
                  <a:cubicBezTo>
                    <a:pt x="27" y="528"/>
                    <a:pt x="1" y="599"/>
                    <a:pt x="33" y="599"/>
                  </a:cubicBezTo>
                  <a:cubicBezTo>
                    <a:pt x="38" y="599"/>
                    <a:pt x="45" y="597"/>
                    <a:pt x="53" y="593"/>
                  </a:cubicBezTo>
                  <a:cubicBezTo>
                    <a:pt x="84" y="684"/>
                    <a:pt x="175" y="745"/>
                    <a:pt x="296" y="745"/>
                  </a:cubicBezTo>
                  <a:lnTo>
                    <a:pt x="327" y="745"/>
                  </a:lnTo>
                  <a:cubicBezTo>
                    <a:pt x="509" y="684"/>
                    <a:pt x="783" y="654"/>
                    <a:pt x="965" y="654"/>
                  </a:cubicBezTo>
                  <a:cubicBezTo>
                    <a:pt x="1147" y="654"/>
                    <a:pt x="1360" y="684"/>
                    <a:pt x="1543" y="745"/>
                  </a:cubicBezTo>
                  <a:cubicBezTo>
                    <a:pt x="1725" y="806"/>
                    <a:pt x="1877" y="897"/>
                    <a:pt x="2059" y="988"/>
                  </a:cubicBezTo>
                  <a:cubicBezTo>
                    <a:pt x="2151" y="1049"/>
                    <a:pt x="2211" y="1110"/>
                    <a:pt x="2333" y="1201"/>
                  </a:cubicBezTo>
                  <a:cubicBezTo>
                    <a:pt x="2424" y="1262"/>
                    <a:pt x="2485" y="1353"/>
                    <a:pt x="2606" y="1414"/>
                  </a:cubicBezTo>
                  <a:lnTo>
                    <a:pt x="2637" y="1414"/>
                  </a:lnTo>
                  <a:cubicBezTo>
                    <a:pt x="2667" y="1444"/>
                    <a:pt x="2758" y="1444"/>
                    <a:pt x="2789" y="1444"/>
                  </a:cubicBezTo>
                  <a:cubicBezTo>
                    <a:pt x="2880" y="1414"/>
                    <a:pt x="2941" y="1353"/>
                    <a:pt x="2910" y="1231"/>
                  </a:cubicBezTo>
                  <a:cubicBezTo>
                    <a:pt x="2880" y="1110"/>
                    <a:pt x="2819" y="958"/>
                    <a:pt x="2758" y="836"/>
                  </a:cubicBezTo>
                  <a:cubicBezTo>
                    <a:pt x="2667" y="745"/>
                    <a:pt x="2606" y="623"/>
                    <a:pt x="2485" y="502"/>
                  </a:cubicBezTo>
                  <a:cubicBezTo>
                    <a:pt x="2303" y="319"/>
                    <a:pt x="2029" y="137"/>
                    <a:pt x="1725" y="46"/>
                  </a:cubicBezTo>
                  <a:cubicBezTo>
                    <a:pt x="1573" y="15"/>
                    <a:pt x="1413" y="0"/>
                    <a:pt x="1258" y="0"/>
                  </a:cubicBezTo>
                  <a:close/>
                </a:path>
              </a:pathLst>
            </a:custGeom>
            <a:solidFill>
              <a:srgbClr val="BA7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1"/>
            <p:cNvSpPr/>
            <p:nvPr/>
          </p:nvSpPr>
          <p:spPr>
            <a:xfrm>
              <a:off x="7619280" y="2752791"/>
              <a:ext cx="105199" cy="98413"/>
            </a:xfrm>
            <a:custGeom>
              <a:avLst/>
              <a:gdLst/>
              <a:ahLst/>
              <a:cxnLst/>
              <a:rect l="l" t="t" r="r" b="b"/>
              <a:pathLst>
                <a:path w="2341" h="2190" extrusionOk="0">
                  <a:moveTo>
                    <a:pt x="1494" y="1"/>
                  </a:moveTo>
                  <a:cubicBezTo>
                    <a:pt x="1452" y="1"/>
                    <a:pt x="1410" y="3"/>
                    <a:pt x="1368" y="7"/>
                  </a:cubicBezTo>
                  <a:cubicBezTo>
                    <a:pt x="1034" y="67"/>
                    <a:pt x="760" y="250"/>
                    <a:pt x="578" y="463"/>
                  </a:cubicBezTo>
                  <a:cubicBezTo>
                    <a:pt x="365" y="706"/>
                    <a:pt x="213" y="919"/>
                    <a:pt x="152" y="1192"/>
                  </a:cubicBezTo>
                  <a:cubicBezTo>
                    <a:pt x="30" y="1466"/>
                    <a:pt x="0" y="1739"/>
                    <a:pt x="0" y="1982"/>
                  </a:cubicBezTo>
                  <a:cubicBezTo>
                    <a:pt x="0" y="2043"/>
                    <a:pt x="30" y="2104"/>
                    <a:pt x="30" y="2134"/>
                  </a:cubicBezTo>
                  <a:cubicBezTo>
                    <a:pt x="69" y="2173"/>
                    <a:pt x="107" y="2189"/>
                    <a:pt x="145" y="2189"/>
                  </a:cubicBezTo>
                  <a:cubicBezTo>
                    <a:pt x="198" y="2189"/>
                    <a:pt x="251" y="2157"/>
                    <a:pt x="304" y="2104"/>
                  </a:cubicBezTo>
                  <a:cubicBezTo>
                    <a:pt x="608" y="1739"/>
                    <a:pt x="821" y="1314"/>
                    <a:pt x="1094" y="1040"/>
                  </a:cubicBezTo>
                  <a:cubicBezTo>
                    <a:pt x="1216" y="888"/>
                    <a:pt x="1368" y="767"/>
                    <a:pt x="1520" y="706"/>
                  </a:cubicBezTo>
                  <a:cubicBezTo>
                    <a:pt x="1672" y="615"/>
                    <a:pt x="1854" y="584"/>
                    <a:pt x="2097" y="584"/>
                  </a:cubicBezTo>
                  <a:lnTo>
                    <a:pt x="2128" y="584"/>
                  </a:lnTo>
                  <a:cubicBezTo>
                    <a:pt x="2189" y="584"/>
                    <a:pt x="2249" y="554"/>
                    <a:pt x="2280" y="523"/>
                  </a:cubicBezTo>
                  <a:cubicBezTo>
                    <a:pt x="2341" y="432"/>
                    <a:pt x="2310" y="311"/>
                    <a:pt x="2249" y="250"/>
                  </a:cubicBezTo>
                  <a:cubicBezTo>
                    <a:pt x="2037" y="91"/>
                    <a:pt x="1778" y="1"/>
                    <a:pt x="1494" y="1"/>
                  </a:cubicBezTo>
                  <a:close/>
                </a:path>
              </a:pathLst>
            </a:custGeom>
            <a:solidFill>
              <a:srgbClr val="BA7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1"/>
            <p:cNvSpPr/>
            <p:nvPr/>
          </p:nvSpPr>
          <p:spPr>
            <a:xfrm>
              <a:off x="6992299" y="2609168"/>
              <a:ext cx="226800" cy="356849"/>
            </a:xfrm>
            <a:custGeom>
              <a:avLst/>
              <a:gdLst/>
              <a:ahLst/>
              <a:cxnLst/>
              <a:rect l="l" t="t" r="r" b="b"/>
              <a:pathLst>
                <a:path w="5047" h="7941" extrusionOk="0">
                  <a:moveTo>
                    <a:pt x="1896" y="1"/>
                  </a:moveTo>
                  <a:cubicBezTo>
                    <a:pt x="1477" y="1"/>
                    <a:pt x="1049" y="189"/>
                    <a:pt x="882" y="467"/>
                  </a:cubicBezTo>
                  <a:cubicBezTo>
                    <a:pt x="548" y="1075"/>
                    <a:pt x="0" y="7306"/>
                    <a:pt x="304" y="7610"/>
                  </a:cubicBezTo>
                  <a:cubicBezTo>
                    <a:pt x="487" y="7806"/>
                    <a:pt x="1277" y="7940"/>
                    <a:pt x="2142" y="7940"/>
                  </a:cubicBezTo>
                  <a:cubicBezTo>
                    <a:pt x="3289" y="7940"/>
                    <a:pt x="4569" y="7704"/>
                    <a:pt x="4742" y="7063"/>
                  </a:cubicBezTo>
                  <a:cubicBezTo>
                    <a:pt x="5046" y="5908"/>
                    <a:pt x="3192" y="741"/>
                    <a:pt x="2614" y="254"/>
                  </a:cubicBezTo>
                  <a:cubicBezTo>
                    <a:pt x="2425" y="77"/>
                    <a:pt x="2162" y="1"/>
                    <a:pt x="18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1"/>
            <p:cNvSpPr/>
            <p:nvPr/>
          </p:nvSpPr>
          <p:spPr>
            <a:xfrm>
              <a:off x="7310553" y="2677924"/>
              <a:ext cx="86100" cy="101154"/>
            </a:xfrm>
            <a:custGeom>
              <a:avLst/>
              <a:gdLst/>
              <a:ahLst/>
              <a:cxnLst/>
              <a:rect l="l" t="t" r="r" b="b"/>
              <a:pathLst>
                <a:path w="1916" h="2251" extrusionOk="0">
                  <a:moveTo>
                    <a:pt x="1004" y="1"/>
                  </a:moveTo>
                  <a:cubicBezTo>
                    <a:pt x="487" y="1"/>
                    <a:pt x="61" y="518"/>
                    <a:pt x="31" y="1126"/>
                  </a:cubicBezTo>
                  <a:cubicBezTo>
                    <a:pt x="1" y="1733"/>
                    <a:pt x="396" y="2250"/>
                    <a:pt x="943" y="2250"/>
                  </a:cubicBezTo>
                  <a:cubicBezTo>
                    <a:pt x="1460" y="2250"/>
                    <a:pt x="1916" y="1764"/>
                    <a:pt x="1916" y="1156"/>
                  </a:cubicBezTo>
                  <a:cubicBezTo>
                    <a:pt x="1916" y="548"/>
                    <a:pt x="1520" y="1"/>
                    <a:pt x="10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1"/>
            <p:cNvSpPr/>
            <p:nvPr/>
          </p:nvSpPr>
          <p:spPr>
            <a:xfrm>
              <a:off x="6795604" y="2701157"/>
              <a:ext cx="87448" cy="99761"/>
            </a:xfrm>
            <a:custGeom>
              <a:avLst/>
              <a:gdLst/>
              <a:ahLst/>
              <a:cxnLst/>
              <a:rect l="l" t="t" r="r" b="b"/>
              <a:pathLst>
                <a:path w="1946" h="2220" extrusionOk="0">
                  <a:moveTo>
                    <a:pt x="1034" y="1"/>
                  </a:moveTo>
                  <a:cubicBezTo>
                    <a:pt x="517" y="1"/>
                    <a:pt x="92" y="487"/>
                    <a:pt x="61" y="1095"/>
                  </a:cubicBezTo>
                  <a:cubicBezTo>
                    <a:pt x="0" y="1703"/>
                    <a:pt x="426" y="2220"/>
                    <a:pt x="973" y="2220"/>
                  </a:cubicBezTo>
                  <a:cubicBezTo>
                    <a:pt x="1490" y="2220"/>
                    <a:pt x="1946" y="1733"/>
                    <a:pt x="1946" y="1125"/>
                  </a:cubicBezTo>
                  <a:cubicBezTo>
                    <a:pt x="1946" y="487"/>
                    <a:pt x="1520" y="1"/>
                    <a:pt x="10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1"/>
            <p:cNvSpPr/>
            <p:nvPr/>
          </p:nvSpPr>
          <p:spPr>
            <a:xfrm>
              <a:off x="6704064" y="2440784"/>
              <a:ext cx="184019" cy="100885"/>
            </a:xfrm>
            <a:custGeom>
              <a:avLst/>
              <a:gdLst/>
              <a:ahLst/>
              <a:cxnLst/>
              <a:rect l="l" t="t" r="r" b="b"/>
              <a:pathLst>
                <a:path w="4095" h="2245" extrusionOk="0">
                  <a:moveTo>
                    <a:pt x="2773" y="1"/>
                  </a:moveTo>
                  <a:cubicBezTo>
                    <a:pt x="2384" y="1"/>
                    <a:pt x="1920" y="115"/>
                    <a:pt x="1430" y="354"/>
                  </a:cubicBezTo>
                  <a:cubicBezTo>
                    <a:pt x="275" y="871"/>
                    <a:pt x="1" y="1600"/>
                    <a:pt x="578" y="2086"/>
                  </a:cubicBezTo>
                  <a:cubicBezTo>
                    <a:pt x="694" y="2195"/>
                    <a:pt x="919" y="2245"/>
                    <a:pt x="1200" y="2245"/>
                  </a:cubicBezTo>
                  <a:cubicBezTo>
                    <a:pt x="2255" y="2245"/>
                    <a:pt x="4095" y="1546"/>
                    <a:pt x="3831" y="658"/>
                  </a:cubicBezTo>
                  <a:cubicBezTo>
                    <a:pt x="3724" y="230"/>
                    <a:pt x="3324" y="1"/>
                    <a:pt x="2773" y="1"/>
                  </a:cubicBezTo>
                  <a:close/>
                </a:path>
              </a:pathLst>
            </a:custGeom>
            <a:solidFill>
              <a:srgbClr val="A86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1"/>
            <p:cNvSpPr/>
            <p:nvPr/>
          </p:nvSpPr>
          <p:spPr>
            <a:xfrm>
              <a:off x="7233349" y="2404833"/>
              <a:ext cx="182446" cy="97649"/>
            </a:xfrm>
            <a:custGeom>
              <a:avLst/>
              <a:gdLst/>
              <a:ahLst/>
              <a:cxnLst/>
              <a:rect l="l" t="t" r="r" b="b"/>
              <a:pathLst>
                <a:path w="4060" h="2173" extrusionOk="0">
                  <a:moveTo>
                    <a:pt x="1365" y="1"/>
                  </a:moveTo>
                  <a:cubicBezTo>
                    <a:pt x="776" y="1"/>
                    <a:pt x="343" y="243"/>
                    <a:pt x="229" y="698"/>
                  </a:cubicBezTo>
                  <a:cubicBezTo>
                    <a:pt x="0" y="1590"/>
                    <a:pt x="1684" y="2173"/>
                    <a:pt x="2763" y="2173"/>
                  </a:cubicBezTo>
                  <a:cubicBezTo>
                    <a:pt x="3118" y="2173"/>
                    <a:pt x="3407" y="2110"/>
                    <a:pt x="3542" y="1975"/>
                  </a:cubicBezTo>
                  <a:cubicBezTo>
                    <a:pt x="4059" y="1458"/>
                    <a:pt x="3755" y="759"/>
                    <a:pt x="2570" y="272"/>
                  </a:cubicBezTo>
                  <a:cubicBezTo>
                    <a:pt x="2135" y="89"/>
                    <a:pt x="1721" y="1"/>
                    <a:pt x="1365" y="1"/>
                  </a:cubicBezTo>
                  <a:close/>
                </a:path>
              </a:pathLst>
            </a:custGeom>
            <a:solidFill>
              <a:srgbClr val="A86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1"/>
            <p:cNvSpPr/>
            <p:nvPr/>
          </p:nvSpPr>
          <p:spPr>
            <a:xfrm>
              <a:off x="7089276" y="3660053"/>
              <a:ext cx="54689" cy="54689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08" y="0"/>
                  </a:moveTo>
                  <a:cubicBezTo>
                    <a:pt x="274" y="0"/>
                    <a:pt x="1" y="274"/>
                    <a:pt x="1" y="608"/>
                  </a:cubicBezTo>
                  <a:cubicBezTo>
                    <a:pt x="1" y="943"/>
                    <a:pt x="274" y="1216"/>
                    <a:pt x="608" y="1216"/>
                  </a:cubicBezTo>
                  <a:cubicBezTo>
                    <a:pt x="973" y="1216"/>
                    <a:pt x="1216" y="943"/>
                    <a:pt x="1216" y="608"/>
                  </a:cubicBezTo>
                  <a:cubicBezTo>
                    <a:pt x="1216" y="274"/>
                    <a:pt x="943" y="0"/>
                    <a:pt x="608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1"/>
            <p:cNvSpPr/>
            <p:nvPr/>
          </p:nvSpPr>
          <p:spPr>
            <a:xfrm>
              <a:off x="7092018" y="3754289"/>
              <a:ext cx="54689" cy="54689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08" y="1"/>
                  </a:moveTo>
                  <a:cubicBezTo>
                    <a:pt x="243" y="1"/>
                    <a:pt x="0" y="244"/>
                    <a:pt x="0" y="609"/>
                  </a:cubicBezTo>
                  <a:cubicBezTo>
                    <a:pt x="0" y="943"/>
                    <a:pt x="243" y="1216"/>
                    <a:pt x="608" y="1216"/>
                  </a:cubicBezTo>
                  <a:cubicBezTo>
                    <a:pt x="912" y="1216"/>
                    <a:pt x="1216" y="943"/>
                    <a:pt x="1216" y="609"/>
                  </a:cubicBezTo>
                  <a:cubicBezTo>
                    <a:pt x="1216" y="274"/>
                    <a:pt x="943" y="1"/>
                    <a:pt x="608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1"/>
            <p:cNvSpPr/>
            <p:nvPr/>
          </p:nvSpPr>
          <p:spPr>
            <a:xfrm>
              <a:off x="7089276" y="3840346"/>
              <a:ext cx="54689" cy="56037"/>
            </a:xfrm>
            <a:custGeom>
              <a:avLst/>
              <a:gdLst/>
              <a:ahLst/>
              <a:cxnLst/>
              <a:rect l="l" t="t" r="r" b="b"/>
              <a:pathLst>
                <a:path w="1217" h="1247" extrusionOk="0">
                  <a:moveTo>
                    <a:pt x="608" y="1"/>
                  </a:moveTo>
                  <a:cubicBezTo>
                    <a:pt x="274" y="1"/>
                    <a:pt x="1" y="274"/>
                    <a:pt x="1" y="639"/>
                  </a:cubicBezTo>
                  <a:cubicBezTo>
                    <a:pt x="1" y="973"/>
                    <a:pt x="274" y="1247"/>
                    <a:pt x="608" y="1247"/>
                  </a:cubicBezTo>
                  <a:cubicBezTo>
                    <a:pt x="973" y="1247"/>
                    <a:pt x="1216" y="973"/>
                    <a:pt x="1216" y="639"/>
                  </a:cubicBezTo>
                  <a:cubicBezTo>
                    <a:pt x="1216" y="274"/>
                    <a:pt x="943" y="1"/>
                    <a:pt x="608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1"/>
            <p:cNvSpPr/>
            <p:nvPr/>
          </p:nvSpPr>
          <p:spPr>
            <a:xfrm>
              <a:off x="6594819" y="2804785"/>
              <a:ext cx="407089" cy="359096"/>
            </a:xfrm>
            <a:custGeom>
              <a:avLst/>
              <a:gdLst/>
              <a:ahLst/>
              <a:cxnLst/>
              <a:rect l="l" t="t" r="r" b="b"/>
              <a:pathLst>
                <a:path w="9059" h="7991" extrusionOk="0">
                  <a:moveTo>
                    <a:pt x="4518" y="0"/>
                  </a:moveTo>
                  <a:cubicBezTo>
                    <a:pt x="2953" y="0"/>
                    <a:pt x="1470" y="931"/>
                    <a:pt x="851" y="2467"/>
                  </a:cubicBezTo>
                  <a:cubicBezTo>
                    <a:pt x="0" y="4503"/>
                    <a:pt x="973" y="6844"/>
                    <a:pt x="3009" y="7695"/>
                  </a:cubicBezTo>
                  <a:cubicBezTo>
                    <a:pt x="3506" y="7895"/>
                    <a:pt x="4020" y="7990"/>
                    <a:pt x="4524" y="7990"/>
                  </a:cubicBezTo>
                  <a:cubicBezTo>
                    <a:pt x="6087" y="7990"/>
                    <a:pt x="7564" y="7076"/>
                    <a:pt x="8207" y="5537"/>
                  </a:cubicBezTo>
                  <a:cubicBezTo>
                    <a:pt x="9058" y="3500"/>
                    <a:pt x="8086" y="1160"/>
                    <a:pt x="6049" y="309"/>
                  </a:cubicBezTo>
                  <a:cubicBezTo>
                    <a:pt x="5548" y="99"/>
                    <a:pt x="5029" y="0"/>
                    <a:pt x="45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1"/>
            <p:cNvSpPr/>
            <p:nvPr/>
          </p:nvSpPr>
          <p:spPr>
            <a:xfrm>
              <a:off x="7199915" y="2803392"/>
              <a:ext cx="407089" cy="358511"/>
            </a:xfrm>
            <a:custGeom>
              <a:avLst/>
              <a:gdLst/>
              <a:ahLst/>
              <a:cxnLst/>
              <a:rect l="l" t="t" r="r" b="b"/>
              <a:pathLst>
                <a:path w="9059" h="7978" extrusionOk="0">
                  <a:moveTo>
                    <a:pt x="4519" y="1"/>
                  </a:moveTo>
                  <a:cubicBezTo>
                    <a:pt x="2954" y="1"/>
                    <a:pt x="1471" y="932"/>
                    <a:pt x="852" y="2467"/>
                  </a:cubicBezTo>
                  <a:cubicBezTo>
                    <a:pt x="1" y="4504"/>
                    <a:pt x="943" y="6844"/>
                    <a:pt x="2979" y="7665"/>
                  </a:cubicBezTo>
                  <a:cubicBezTo>
                    <a:pt x="3487" y="7877"/>
                    <a:pt x="4014" y="7978"/>
                    <a:pt x="4532" y="7978"/>
                  </a:cubicBezTo>
                  <a:cubicBezTo>
                    <a:pt x="6091" y="7978"/>
                    <a:pt x="7569" y="7066"/>
                    <a:pt x="8207" y="5537"/>
                  </a:cubicBezTo>
                  <a:cubicBezTo>
                    <a:pt x="9059" y="3501"/>
                    <a:pt x="8086" y="1160"/>
                    <a:pt x="6049" y="309"/>
                  </a:cubicBezTo>
                  <a:cubicBezTo>
                    <a:pt x="5548" y="100"/>
                    <a:pt x="5029" y="1"/>
                    <a:pt x="45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1"/>
            <p:cNvSpPr/>
            <p:nvPr/>
          </p:nvSpPr>
          <p:spPr>
            <a:xfrm>
              <a:off x="6933565" y="2971102"/>
              <a:ext cx="366106" cy="131262"/>
            </a:xfrm>
            <a:custGeom>
              <a:avLst/>
              <a:gdLst/>
              <a:ahLst/>
              <a:cxnLst/>
              <a:rect l="l" t="t" r="r" b="b"/>
              <a:pathLst>
                <a:path w="8147" h="2921" extrusionOk="0">
                  <a:moveTo>
                    <a:pt x="7970" y="1"/>
                  </a:moveTo>
                  <a:cubicBezTo>
                    <a:pt x="7909" y="1"/>
                    <a:pt x="7835" y="35"/>
                    <a:pt x="7812" y="103"/>
                  </a:cubicBezTo>
                  <a:lnTo>
                    <a:pt x="7812" y="134"/>
                  </a:lnTo>
                  <a:cubicBezTo>
                    <a:pt x="7447" y="772"/>
                    <a:pt x="6931" y="1289"/>
                    <a:pt x="6323" y="1623"/>
                  </a:cubicBezTo>
                  <a:cubicBezTo>
                    <a:pt x="5715" y="1957"/>
                    <a:pt x="5046" y="2109"/>
                    <a:pt x="4317" y="2140"/>
                  </a:cubicBezTo>
                  <a:cubicBezTo>
                    <a:pt x="4173" y="2158"/>
                    <a:pt x="4030" y="2166"/>
                    <a:pt x="3889" y="2166"/>
                  </a:cubicBezTo>
                  <a:cubicBezTo>
                    <a:pt x="3313" y="2166"/>
                    <a:pt x="2756" y="2025"/>
                    <a:pt x="2219" y="1805"/>
                  </a:cubicBezTo>
                  <a:cubicBezTo>
                    <a:pt x="1581" y="1532"/>
                    <a:pt x="943" y="1167"/>
                    <a:pt x="396" y="681"/>
                  </a:cubicBezTo>
                  <a:cubicBezTo>
                    <a:pt x="335" y="590"/>
                    <a:pt x="244" y="590"/>
                    <a:pt x="122" y="590"/>
                  </a:cubicBezTo>
                  <a:cubicBezTo>
                    <a:pt x="61" y="681"/>
                    <a:pt x="0" y="772"/>
                    <a:pt x="92" y="863"/>
                  </a:cubicBezTo>
                  <a:cubicBezTo>
                    <a:pt x="548" y="1532"/>
                    <a:pt x="1186" y="2048"/>
                    <a:pt x="1915" y="2413"/>
                  </a:cubicBezTo>
                  <a:cubicBezTo>
                    <a:pt x="2250" y="2596"/>
                    <a:pt x="2645" y="2717"/>
                    <a:pt x="3040" y="2839"/>
                  </a:cubicBezTo>
                  <a:cubicBezTo>
                    <a:pt x="3340" y="2862"/>
                    <a:pt x="3658" y="2920"/>
                    <a:pt x="3980" y="2920"/>
                  </a:cubicBezTo>
                  <a:cubicBezTo>
                    <a:pt x="4082" y="2920"/>
                    <a:pt x="4184" y="2914"/>
                    <a:pt x="4286" y="2900"/>
                  </a:cubicBezTo>
                  <a:cubicBezTo>
                    <a:pt x="5107" y="2869"/>
                    <a:pt x="5958" y="2626"/>
                    <a:pt x="6627" y="2200"/>
                  </a:cubicBezTo>
                  <a:cubicBezTo>
                    <a:pt x="7326" y="1745"/>
                    <a:pt x="7873" y="1045"/>
                    <a:pt x="8116" y="255"/>
                  </a:cubicBezTo>
                  <a:cubicBezTo>
                    <a:pt x="8146" y="134"/>
                    <a:pt x="8116" y="73"/>
                    <a:pt x="8025" y="12"/>
                  </a:cubicBezTo>
                  <a:cubicBezTo>
                    <a:pt x="8010" y="4"/>
                    <a:pt x="7991" y="1"/>
                    <a:pt x="79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1"/>
            <p:cNvSpPr/>
            <p:nvPr/>
          </p:nvSpPr>
          <p:spPr>
            <a:xfrm>
              <a:off x="6575675" y="2553804"/>
              <a:ext cx="424839" cy="409650"/>
            </a:xfrm>
            <a:custGeom>
              <a:avLst/>
              <a:gdLst/>
              <a:ahLst/>
              <a:cxnLst/>
              <a:rect l="l" t="t" r="r" b="b"/>
              <a:pathLst>
                <a:path w="9454" h="9116" extrusionOk="0">
                  <a:moveTo>
                    <a:pt x="5890" y="785"/>
                  </a:moveTo>
                  <a:cubicBezTo>
                    <a:pt x="6984" y="785"/>
                    <a:pt x="7862" y="902"/>
                    <a:pt x="8056" y="1061"/>
                  </a:cubicBezTo>
                  <a:cubicBezTo>
                    <a:pt x="8755" y="1608"/>
                    <a:pt x="8755" y="7140"/>
                    <a:pt x="8238" y="7839"/>
                  </a:cubicBezTo>
                  <a:cubicBezTo>
                    <a:pt x="8016" y="8080"/>
                    <a:pt x="6304" y="8399"/>
                    <a:pt x="4684" y="8399"/>
                  </a:cubicBezTo>
                  <a:cubicBezTo>
                    <a:pt x="3646" y="8399"/>
                    <a:pt x="2644" y="8268"/>
                    <a:pt x="2098" y="7900"/>
                  </a:cubicBezTo>
                  <a:cubicBezTo>
                    <a:pt x="913" y="7079"/>
                    <a:pt x="1338" y="2064"/>
                    <a:pt x="1642" y="1547"/>
                  </a:cubicBezTo>
                  <a:cubicBezTo>
                    <a:pt x="1673" y="1486"/>
                    <a:pt x="1976" y="1182"/>
                    <a:pt x="3344" y="1000"/>
                  </a:cubicBezTo>
                  <a:cubicBezTo>
                    <a:pt x="4188" y="847"/>
                    <a:pt x="5096" y="785"/>
                    <a:pt x="5890" y="785"/>
                  </a:cubicBezTo>
                  <a:close/>
                  <a:moveTo>
                    <a:pt x="5851" y="1"/>
                  </a:moveTo>
                  <a:cubicBezTo>
                    <a:pt x="4931" y="1"/>
                    <a:pt x="3959" y="72"/>
                    <a:pt x="3223" y="179"/>
                  </a:cubicBezTo>
                  <a:cubicBezTo>
                    <a:pt x="2068" y="422"/>
                    <a:pt x="1338" y="726"/>
                    <a:pt x="1034" y="1152"/>
                  </a:cubicBezTo>
                  <a:cubicBezTo>
                    <a:pt x="609" y="1790"/>
                    <a:pt x="1" y="7383"/>
                    <a:pt x="1703" y="8508"/>
                  </a:cubicBezTo>
                  <a:cubicBezTo>
                    <a:pt x="2372" y="8933"/>
                    <a:pt x="3618" y="9116"/>
                    <a:pt x="4894" y="9116"/>
                  </a:cubicBezTo>
                  <a:cubicBezTo>
                    <a:pt x="6627" y="9116"/>
                    <a:pt x="8451" y="8781"/>
                    <a:pt x="8846" y="8234"/>
                  </a:cubicBezTo>
                  <a:cubicBezTo>
                    <a:pt x="9393" y="7596"/>
                    <a:pt x="9454" y="4283"/>
                    <a:pt x="9241" y="2459"/>
                  </a:cubicBezTo>
                  <a:cubicBezTo>
                    <a:pt x="9089" y="1000"/>
                    <a:pt x="8755" y="605"/>
                    <a:pt x="8512" y="422"/>
                  </a:cubicBezTo>
                  <a:cubicBezTo>
                    <a:pt x="8103" y="116"/>
                    <a:pt x="7019" y="1"/>
                    <a:pt x="58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1"/>
            <p:cNvSpPr/>
            <p:nvPr/>
          </p:nvSpPr>
          <p:spPr>
            <a:xfrm>
              <a:off x="7150752" y="2534975"/>
              <a:ext cx="401606" cy="395720"/>
            </a:xfrm>
            <a:custGeom>
              <a:avLst/>
              <a:gdLst/>
              <a:ahLst/>
              <a:cxnLst/>
              <a:rect l="l" t="t" r="r" b="b"/>
              <a:pathLst>
                <a:path w="8937" h="8806" extrusionOk="0">
                  <a:moveTo>
                    <a:pt x="4813" y="771"/>
                  </a:moveTo>
                  <a:cubicBezTo>
                    <a:pt x="6032" y="771"/>
                    <a:pt x="7067" y="925"/>
                    <a:pt x="7295" y="1115"/>
                  </a:cubicBezTo>
                  <a:cubicBezTo>
                    <a:pt x="8025" y="1662"/>
                    <a:pt x="8298" y="6769"/>
                    <a:pt x="7842" y="7407"/>
                  </a:cubicBezTo>
                  <a:cubicBezTo>
                    <a:pt x="7660" y="7589"/>
                    <a:pt x="6140" y="7984"/>
                    <a:pt x="4347" y="8045"/>
                  </a:cubicBezTo>
                  <a:cubicBezTo>
                    <a:pt x="4098" y="8062"/>
                    <a:pt x="3869" y="8070"/>
                    <a:pt x="3658" y="8070"/>
                  </a:cubicBezTo>
                  <a:cubicBezTo>
                    <a:pt x="2737" y="8070"/>
                    <a:pt x="2185" y="7926"/>
                    <a:pt x="2037" y="7802"/>
                  </a:cubicBezTo>
                  <a:cubicBezTo>
                    <a:pt x="882" y="6738"/>
                    <a:pt x="821" y="2057"/>
                    <a:pt x="1064" y="1480"/>
                  </a:cubicBezTo>
                  <a:cubicBezTo>
                    <a:pt x="1155" y="1419"/>
                    <a:pt x="1429" y="1145"/>
                    <a:pt x="2554" y="963"/>
                  </a:cubicBezTo>
                  <a:cubicBezTo>
                    <a:pt x="3283" y="826"/>
                    <a:pt x="4081" y="771"/>
                    <a:pt x="4813" y="771"/>
                  </a:cubicBezTo>
                  <a:close/>
                  <a:moveTo>
                    <a:pt x="4772" y="1"/>
                  </a:moveTo>
                  <a:cubicBezTo>
                    <a:pt x="3978" y="1"/>
                    <a:pt x="3163" y="59"/>
                    <a:pt x="2493" y="173"/>
                  </a:cubicBezTo>
                  <a:cubicBezTo>
                    <a:pt x="1368" y="386"/>
                    <a:pt x="730" y="659"/>
                    <a:pt x="456" y="1054"/>
                  </a:cubicBezTo>
                  <a:cubicBezTo>
                    <a:pt x="0" y="1753"/>
                    <a:pt x="92" y="6981"/>
                    <a:pt x="1520" y="8319"/>
                  </a:cubicBezTo>
                  <a:cubicBezTo>
                    <a:pt x="1946" y="8714"/>
                    <a:pt x="2949" y="8805"/>
                    <a:pt x="3861" y="8805"/>
                  </a:cubicBezTo>
                  <a:cubicBezTo>
                    <a:pt x="4256" y="8805"/>
                    <a:pt x="4651" y="8805"/>
                    <a:pt x="4985" y="8775"/>
                  </a:cubicBezTo>
                  <a:cubicBezTo>
                    <a:pt x="5472" y="8744"/>
                    <a:pt x="7903" y="8501"/>
                    <a:pt x="8450" y="7863"/>
                  </a:cubicBezTo>
                  <a:cubicBezTo>
                    <a:pt x="8937" y="7255"/>
                    <a:pt x="8906" y="4702"/>
                    <a:pt x="8694" y="3121"/>
                  </a:cubicBezTo>
                  <a:cubicBezTo>
                    <a:pt x="8511" y="1693"/>
                    <a:pt x="8207" y="841"/>
                    <a:pt x="7812" y="507"/>
                  </a:cubicBezTo>
                  <a:cubicBezTo>
                    <a:pt x="7374" y="165"/>
                    <a:pt x="6102" y="1"/>
                    <a:pt x="47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1"/>
            <p:cNvSpPr/>
            <p:nvPr/>
          </p:nvSpPr>
          <p:spPr>
            <a:xfrm>
              <a:off x="6964977" y="2604674"/>
              <a:ext cx="213139" cy="55812"/>
            </a:xfrm>
            <a:custGeom>
              <a:avLst/>
              <a:gdLst/>
              <a:ahLst/>
              <a:cxnLst/>
              <a:rect l="l" t="t" r="r" b="b"/>
              <a:pathLst>
                <a:path w="4743" h="1242" extrusionOk="0">
                  <a:moveTo>
                    <a:pt x="2639" y="1"/>
                  </a:moveTo>
                  <a:cubicBezTo>
                    <a:pt x="2548" y="1"/>
                    <a:pt x="2458" y="7"/>
                    <a:pt x="2371" y="20"/>
                  </a:cubicBezTo>
                  <a:cubicBezTo>
                    <a:pt x="1946" y="50"/>
                    <a:pt x="1520" y="172"/>
                    <a:pt x="1156" y="324"/>
                  </a:cubicBezTo>
                  <a:cubicBezTo>
                    <a:pt x="760" y="476"/>
                    <a:pt x="396" y="658"/>
                    <a:pt x="92" y="932"/>
                  </a:cubicBezTo>
                  <a:cubicBezTo>
                    <a:pt x="1" y="962"/>
                    <a:pt x="1" y="1023"/>
                    <a:pt x="61" y="1114"/>
                  </a:cubicBezTo>
                  <a:cubicBezTo>
                    <a:pt x="114" y="1167"/>
                    <a:pt x="166" y="1242"/>
                    <a:pt x="258" y="1242"/>
                  </a:cubicBezTo>
                  <a:cubicBezTo>
                    <a:pt x="272" y="1242"/>
                    <a:pt x="288" y="1240"/>
                    <a:pt x="304" y="1236"/>
                  </a:cubicBezTo>
                  <a:cubicBezTo>
                    <a:pt x="1034" y="1023"/>
                    <a:pt x="1703" y="841"/>
                    <a:pt x="2432" y="780"/>
                  </a:cubicBezTo>
                  <a:cubicBezTo>
                    <a:pt x="2536" y="761"/>
                    <a:pt x="2640" y="754"/>
                    <a:pt x="2744" y="754"/>
                  </a:cubicBezTo>
                  <a:cubicBezTo>
                    <a:pt x="2977" y="754"/>
                    <a:pt x="3214" y="789"/>
                    <a:pt x="3466" y="810"/>
                  </a:cubicBezTo>
                  <a:cubicBezTo>
                    <a:pt x="3800" y="871"/>
                    <a:pt x="4134" y="993"/>
                    <a:pt x="4469" y="1145"/>
                  </a:cubicBezTo>
                  <a:cubicBezTo>
                    <a:pt x="4495" y="1154"/>
                    <a:pt x="4520" y="1157"/>
                    <a:pt x="4542" y="1157"/>
                  </a:cubicBezTo>
                  <a:cubicBezTo>
                    <a:pt x="4595" y="1157"/>
                    <a:pt x="4638" y="1136"/>
                    <a:pt x="4681" y="1114"/>
                  </a:cubicBezTo>
                  <a:cubicBezTo>
                    <a:pt x="4742" y="1023"/>
                    <a:pt x="4742" y="932"/>
                    <a:pt x="4681" y="841"/>
                  </a:cubicBezTo>
                  <a:cubicBezTo>
                    <a:pt x="4378" y="537"/>
                    <a:pt x="4043" y="324"/>
                    <a:pt x="3618" y="172"/>
                  </a:cubicBezTo>
                  <a:cubicBezTo>
                    <a:pt x="3309" y="77"/>
                    <a:pt x="2964" y="1"/>
                    <a:pt x="2639" y="1"/>
                  </a:cubicBezTo>
                  <a:close/>
                </a:path>
              </a:pathLst>
            </a:custGeom>
            <a:solidFill>
              <a:srgbClr val="004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1"/>
            <p:cNvSpPr/>
            <p:nvPr/>
          </p:nvSpPr>
          <p:spPr>
            <a:xfrm>
              <a:off x="6884402" y="3497511"/>
              <a:ext cx="382463" cy="109288"/>
            </a:xfrm>
            <a:custGeom>
              <a:avLst/>
              <a:gdLst/>
              <a:ahLst/>
              <a:cxnLst/>
              <a:rect l="l" t="t" r="r" b="b"/>
              <a:pathLst>
                <a:path w="8511" h="2432" extrusionOk="0">
                  <a:moveTo>
                    <a:pt x="8450" y="0"/>
                  </a:moveTo>
                  <a:cubicBezTo>
                    <a:pt x="8359" y="0"/>
                    <a:pt x="8329" y="31"/>
                    <a:pt x="8329" y="91"/>
                  </a:cubicBezTo>
                  <a:cubicBezTo>
                    <a:pt x="8298" y="456"/>
                    <a:pt x="8055" y="791"/>
                    <a:pt x="7812" y="1064"/>
                  </a:cubicBezTo>
                  <a:cubicBezTo>
                    <a:pt x="7538" y="1338"/>
                    <a:pt x="7204" y="1520"/>
                    <a:pt x="6809" y="1672"/>
                  </a:cubicBezTo>
                  <a:cubicBezTo>
                    <a:pt x="6079" y="1976"/>
                    <a:pt x="5259" y="2098"/>
                    <a:pt x="4468" y="2098"/>
                  </a:cubicBezTo>
                  <a:cubicBezTo>
                    <a:pt x="4369" y="2101"/>
                    <a:pt x="4270" y="2103"/>
                    <a:pt x="4171" y="2103"/>
                  </a:cubicBezTo>
                  <a:cubicBezTo>
                    <a:pt x="3456" y="2103"/>
                    <a:pt x="2765" y="2004"/>
                    <a:pt x="2097" y="1763"/>
                  </a:cubicBezTo>
                  <a:cubicBezTo>
                    <a:pt x="1733" y="1611"/>
                    <a:pt x="1338" y="1429"/>
                    <a:pt x="1034" y="1186"/>
                  </a:cubicBezTo>
                  <a:cubicBezTo>
                    <a:pt x="730" y="973"/>
                    <a:pt x="426" y="669"/>
                    <a:pt x="243" y="304"/>
                  </a:cubicBezTo>
                  <a:cubicBezTo>
                    <a:pt x="213" y="274"/>
                    <a:pt x="152" y="243"/>
                    <a:pt x="91" y="243"/>
                  </a:cubicBezTo>
                  <a:cubicBezTo>
                    <a:pt x="61" y="243"/>
                    <a:pt x="0" y="304"/>
                    <a:pt x="61" y="335"/>
                  </a:cubicBezTo>
                  <a:cubicBezTo>
                    <a:pt x="426" y="1155"/>
                    <a:pt x="1155" y="1672"/>
                    <a:pt x="1946" y="2006"/>
                  </a:cubicBezTo>
                  <a:cubicBezTo>
                    <a:pt x="2736" y="2371"/>
                    <a:pt x="3617" y="2432"/>
                    <a:pt x="4468" y="2432"/>
                  </a:cubicBezTo>
                  <a:cubicBezTo>
                    <a:pt x="5289" y="2432"/>
                    <a:pt x="6140" y="2310"/>
                    <a:pt x="6930" y="1976"/>
                  </a:cubicBezTo>
                  <a:cubicBezTo>
                    <a:pt x="7295" y="1824"/>
                    <a:pt x="7690" y="1611"/>
                    <a:pt x="7994" y="1247"/>
                  </a:cubicBezTo>
                  <a:cubicBezTo>
                    <a:pt x="8298" y="943"/>
                    <a:pt x="8511" y="547"/>
                    <a:pt x="8511" y="91"/>
                  </a:cubicBezTo>
                  <a:cubicBezTo>
                    <a:pt x="8511" y="31"/>
                    <a:pt x="8481" y="0"/>
                    <a:pt x="8450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1"/>
            <p:cNvSpPr/>
            <p:nvPr/>
          </p:nvSpPr>
          <p:spPr>
            <a:xfrm>
              <a:off x="6623490" y="1820948"/>
              <a:ext cx="513636" cy="476517"/>
            </a:xfrm>
            <a:custGeom>
              <a:avLst/>
              <a:gdLst/>
              <a:ahLst/>
              <a:cxnLst/>
              <a:rect l="l" t="t" r="r" b="b"/>
              <a:pathLst>
                <a:path w="11430" h="10604" extrusionOk="0">
                  <a:moveTo>
                    <a:pt x="9081" y="0"/>
                  </a:moveTo>
                  <a:cubicBezTo>
                    <a:pt x="9069" y="0"/>
                    <a:pt x="9041" y="22"/>
                    <a:pt x="8998" y="43"/>
                  </a:cubicBezTo>
                  <a:cubicBezTo>
                    <a:pt x="8967" y="43"/>
                    <a:pt x="8998" y="74"/>
                    <a:pt x="8998" y="74"/>
                  </a:cubicBezTo>
                  <a:cubicBezTo>
                    <a:pt x="10305" y="986"/>
                    <a:pt x="11186" y="2475"/>
                    <a:pt x="11065" y="4025"/>
                  </a:cubicBezTo>
                  <a:cubicBezTo>
                    <a:pt x="11034" y="4238"/>
                    <a:pt x="11034" y="4420"/>
                    <a:pt x="10973" y="4603"/>
                  </a:cubicBezTo>
                  <a:cubicBezTo>
                    <a:pt x="10943" y="4785"/>
                    <a:pt x="10943" y="4998"/>
                    <a:pt x="10882" y="5180"/>
                  </a:cubicBezTo>
                  <a:cubicBezTo>
                    <a:pt x="10791" y="5332"/>
                    <a:pt x="10761" y="5515"/>
                    <a:pt x="10669" y="5697"/>
                  </a:cubicBezTo>
                  <a:cubicBezTo>
                    <a:pt x="10609" y="5910"/>
                    <a:pt x="10578" y="6092"/>
                    <a:pt x="10457" y="6244"/>
                  </a:cubicBezTo>
                  <a:cubicBezTo>
                    <a:pt x="10122" y="6882"/>
                    <a:pt x="9575" y="7490"/>
                    <a:pt x="8967" y="7946"/>
                  </a:cubicBezTo>
                  <a:cubicBezTo>
                    <a:pt x="7752" y="8888"/>
                    <a:pt x="6232" y="9466"/>
                    <a:pt x="4712" y="9861"/>
                  </a:cubicBezTo>
                  <a:cubicBezTo>
                    <a:pt x="3952" y="10043"/>
                    <a:pt x="3192" y="10195"/>
                    <a:pt x="2402" y="10317"/>
                  </a:cubicBezTo>
                  <a:cubicBezTo>
                    <a:pt x="1642" y="10408"/>
                    <a:pt x="852" y="10499"/>
                    <a:pt x="31" y="10530"/>
                  </a:cubicBezTo>
                  <a:cubicBezTo>
                    <a:pt x="1" y="10530"/>
                    <a:pt x="1" y="10560"/>
                    <a:pt x="1" y="10560"/>
                  </a:cubicBezTo>
                  <a:cubicBezTo>
                    <a:pt x="1" y="10591"/>
                    <a:pt x="31" y="10591"/>
                    <a:pt x="31" y="10591"/>
                  </a:cubicBezTo>
                  <a:cubicBezTo>
                    <a:pt x="264" y="10599"/>
                    <a:pt x="495" y="10604"/>
                    <a:pt x="727" y="10604"/>
                  </a:cubicBezTo>
                  <a:cubicBezTo>
                    <a:pt x="2098" y="10604"/>
                    <a:pt x="3451" y="10451"/>
                    <a:pt x="4803" y="10165"/>
                  </a:cubicBezTo>
                  <a:cubicBezTo>
                    <a:pt x="6353" y="9770"/>
                    <a:pt x="7903" y="9223"/>
                    <a:pt x="9210" y="8250"/>
                  </a:cubicBezTo>
                  <a:cubicBezTo>
                    <a:pt x="9849" y="7764"/>
                    <a:pt x="10426" y="7125"/>
                    <a:pt x="10791" y="6396"/>
                  </a:cubicBezTo>
                  <a:cubicBezTo>
                    <a:pt x="10913" y="6183"/>
                    <a:pt x="10973" y="6001"/>
                    <a:pt x="11065" y="5818"/>
                  </a:cubicBezTo>
                  <a:cubicBezTo>
                    <a:pt x="11125" y="5636"/>
                    <a:pt x="11186" y="5423"/>
                    <a:pt x="11247" y="5241"/>
                  </a:cubicBezTo>
                  <a:cubicBezTo>
                    <a:pt x="11338" y="5059"/>
                    <a:pt x="11338" y="4846"/>
                    <a:pt x="11369" y="4633"/>
                  </a:cubicBezTo>
                  <a:cubicBezTo>
                    <a:pt x="11399" y="4451"/>
                    <a:pt x="11399" y="4238"/>
                    <a:pt x="11399" y="4025"/>
                  </a:cubicBezTo>
                  <a:cubicBezTo>
                    <a:pt x="11429" y="3204"/>
                    <a:pt x="11217" y="2353"/>
                    <a:pt x="10791" y="1685"/>
                  </a:cubicBezTo>
                  <a:cubicBezTo>
                    <a:pt x="10366" y="986"/>
                    <a:pt x="9758" y="378"/>
                    <a:pt x="9089" y="13"/>
                  </a:cubicBezTo>
                  <a:cubicBezTo>
                    <a:pt x="9089" y="4"/>
                    <a:pt x="9086" y="0"/>
                    <a:pt x="9081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1"/>
            <p:cNvSpPr/>
            <p:nvPr/>
          </p:nvSpPr>
          <p:spPr>
            <a:xfrm>
              <a:off x="7272310" y="1864448"/>
              <a:ext cx="356534" cy="386507"/>
            </a:xfrm>
            <a:custGeom>
              <a:avLst/>
              <a:gdLst/>
              <a:ahLst/>
              <a:cxnLst/>
              <a:rect l="l" t="t" r="r" b="b"/>
              <a:pathLst>
                <a:path w="7934" h="8601" extrusionOk="0">
                  <a:moveTo>
                    <a:pt x="6241" y="1"/>
                  </a:moveTo>
                  <a:cubicBezTo>
                    <a:pt x="6232" y="1"/>
                    <a:pt x="6232" y="28"/>
                    <a:pt x="6232" y="109"/>
                  </a:cubicBezTo>
                  <a:lnTo>
                    <a:pt x="6232" y="139"/>
                  </a:lnTo>
                  <a:cubicBezTo>
                    <a:pt x="6566" y="625"/>
                    <a:pt x="6870" y="1173"/>
                    <a:pt x="7113" y="1750"/>
                  </a:cubicBezTo>
                  <a:cubicBezTo>
                    <a:pt x="7326" y="2297"/>
                    <a:pt x="7448" y="2875"/>
                    <a:pt x="7539" y="3483"/>
                  </a:cubicBezTo>
                  <a:cubicBezTo>
                    <a:pt x="7569" y="4091"/>
                    <a:pt x="7569" y="4698"/>
                    <a:pt x="7448" y="5276"/>
                  </a:cubicBezTo>
                  <a:cubicBezTo>
                    <a:pt x="7387" y="5854"/>
                    <a:pt x="7174" y="6401"/>
                    <a:pt x="6809" y="6857"/>
                  </a:cubicBezTo>
                  <a:cubicBezTo>
                    <a:pt x="6657" y="7100"/>
                    <a:pt x="6414" y="7282"/>
                    <a:pt x="6201" y="7464"/>
                  </a:cubicBezTo>
                  <a:cubicBezTo>
                    <a:pt x="5958" y="7616"/>
                    <a:pt x="5715" y="7768"/>
                    <a:pt x="5441" y="7890"/>
                  </a:cubicBezTo>
                  <a:cubicBezTo>
                    <a:pt x="4864" y="8103"/>
                    <a:pt x="4286" y="8194"/>
                    <a:pt x="3678" y="8255"/>
                  </a:cubicBezTo>
                  <a:cubicBezTo>
                    <a:pt x="3404" y="8296"/>
                    <a:pt x="3130" y="8312"/>
                    <a:pt x="2855" y="8312"/>
                  </a:cubicBezTo>
                  <a:cubicBezTo>
                    <a:pt x="2522" y="8312"/>
                    <a:pt x="2188" y="8288"/>
                    <a:pt x="1855" y="8255"/>
                  </a:cubicBezTo>
                  <a:cubicBezTo>
                    <a:pt x="1247" y="8224"/>
                    <a:pt x="639" y="8133"/>
                    <a:pt x="31" y="8012"/>
                  </a:cubicBezTo>
                  <a:lnTo>
                    <a:pt x="1" y="8042"/>
                  </a:lnTo>
                  <a:lnTo>
                    <a:pt x="31" y="8072"/>
                  </a:lnTo>
                  <a:cubicBezTo>
                    <a:pt x="1094" y="8418"/>
                    <a:pt x="2156" y="8601"/>
                    <a:pt x="3259" y="8601"/>
                  </a:cubicBezTo>
                  <a:cubicBezTo>
                    <a:pt x="3419" y="8601"/>
                    <a:pt x="3578" y="8597"/>
                    <a:pt x="3739" y="8589"/>
                  </a:cubicBezTo>
                  <a:cubicBezTo>
                    <a:pt x="4378" y="8528"/>
                    <a:pt x="4985" y="8437"/>
                    <a:pt x="5593" y="8194"/>
                  </a:cubicBezTo>
                  <a:cubicBezTo>
                    <a:pt x="5867" y="8072"/>
                    <a:pt x="6171" y="7920"/>
                    <a:pt x="6414" y="7738"/>
                  </a:cubicBezTo>
                  <a:cubicBezTo>
                    <a:pt x="6657" y="7556"/>
                    <a:pt x="6931" y="7313"/>
                    <a:pt x="7113" y="7069"/>
                  </a:cubicBezTo>
                  <a:cubicBezTo>
                    <a:pt x="7539" y="6522"/>
                    <a:pt x="7721" y="5884"/>
                    <a:pt x="7843" y="5276"/>
                  </a:cubicBezTo>
                  <a:cubicBezTo>
                    <a:pt x="7903" y="4638"/>
                    <a:pt x="7934" y="3969"/>
                    <a:pt x="7843" y="3361"/>
                  </a:cubicBezTo>
                  <a:cubicBezTo>
                    <a:pt x="7630" y="2115"/>
                    <a:pt x="7113" y="929"/>
                    <a:pt x="6262" y="18"/>
                  </a:cubicBezTo>
                  <a:cubicBezTo>
                    <a:pt x="6252" y="7"/>
                    <a:pt x="6245" y="1"/>
                    <a:pt x="6241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1"/>
            <p:cNvSpPr/>
            <p:nvPr/>
          </p:nvSpPr>
          <p:spPr>
            <a:xfrm>
              <a:off x="6424053" y="1809219"/>
              <a:ext cx="289622" cy="444567"/>
            </a:xfrm>
            <a:custGeom>
              <a:avLst/>
              <a:gdLst/>
              <a:ahLst/>
              <a:cxnLst/>
              <a:rect l="l" t="t" r="r" b="b"/>
              <a:pathLst>
                <a:path w="6445" h="9893" extrusionOk="0">
                  <a:moveTo>
                    <a:pt x="4687" y="2872"/>
                  </a:moveTo>
                  <a:cubicBezTo>
                    <a:pt x="4952" y="2872"/>
                    <a:pt x="5216" y="2895"/>
                    <a:pt x="5472" y="2949"/>
                  </a:cubicBezTo>
                  <a:cubicBezTo>
                    <a:pt x="5624" y="3010"/>
                    <a:pt x="5806" y="3040"/>
                    <a:pt x="5958" y="3101"/>
                  </a:cubicBezTo>
                  <a:cubicBezTo>
                    <a:pt x="5989" y="3101"/>
                    <a:pt x="6080" y="3192"/>
                    <a:pt x="6110" y="3222"/>
                  </a:cubicBezTo>
                  <a:cubicBezTo>
                    <a:pt x="6141" y="3253"/>
                    <a:pt x="6141" y="3313"/>
                    <a:pt x="6141" y="3344"/>
                  </a:cubicBezTo>
                  <a:lnTo>
                    <a:pt x="6019" y="3465"/>
                  </a:lnTo>
                  <a:cubicBezTo>
                    <a:pt x="5958" y="3496"/>
                    <a:pt x="5867" y="3496"/>
                    <a:pt x="5806" y="3496"/>
                  </a:cubicBezTo>
                  <a:cubicBezTo>
                    <a:pt x="5624" y="3496"/>
                    <a:pt x="5472" y="3465"/>
                    <a:pt x="5259" y="3405"/>
                  </a:cubicBezTo>
                  <a:cubicBezTo>
                    <a:pt x="4918" y="3281"/>
                    <a:pt x="4577" y="3109"/>
                    <a:pt x="4265" y="2891"/>
                  </a:cubicBezTo>
                  <a:lnTo>
                    <a:pt x="4265" y="2891"/>
                  </a:lnTo>
                  <a:cubicBezTo>
                    <a:pt x="4406" y="2879"/>
                    <a:pt x="4546" y="2872"/>
                    <a:pt x="4687" y="2872"/>
                  </a:cubicBezTo>
                  <a:close/>
                  <a:moveTo>
                    <a:pt x="3253" y="0"/>
                  </a:moveTo>
                  <a:cubicBezTo>
                    <a:pt x="3040" y="335"/>
                    <a:pt x="2828" y="730"/>
                    <a:pt x="2888" y="1125"/>
                  </a:cubicBezTo>
                  <a:cubicBezTo>
                    <a:pt x="2919" y="1551"/>
                    <a:pt x="3071" y="1946"/>
                    <a:pt x="3314" y="2280"/>
                  </a:cubicBezTo>
                  <a:cubicBezTo>
                    <a:pt x="3392" y="2395"/>
                    <a:pt x="3476" y="2503"/>
                    <a:pt x="3566" y="2605"/>
                  </a:cubicBezTo>
                  <a:lnTo>
                    <a:pt x="3566" y="2605"/>
                  </a:lnTo>
                  <a:cubicBezTo>
                    <a:pt x="3400" y="2634"/>
                    <a:pt x="3235" y="2668"/>
                    <a:pt x="3071" y="2706"/>
                  </a:cubicBezTo>
                  <a:cubicBezTo>
                    <a:pt x="2311" y="2888"/>
                    <a:pt x="1551" y="3283"/>
                    <a:pt x="973" y="3891"/>
                  </a:cubicBezTo>
                  <a:cubicBezTo>
                    <a:pt x="426" y="4438"/>
                    <a:pt x="62" y="5289"/>
                    <a:pt x="31" y="6079"/>
                  </a:cubicBezTo>
                  <a:cubicBezTo>
                    <a:pt x="1" y="6931"/>
                    <a:pt x="274" y="7721"/>
                    <a:pt x="761" y="8359"/>
                  </a:cubicBezTo>
                  <a:cubicBezTo>
                    <a:pt x="1247" y="8967"/>
                    <a:pt x="1855" y="9514"/>
                    <a:pt x="2554" y="9879"/>
                  </a:cubicBezTo>
                  <a:cubicBezTo>
                    <a:pt x="2554" y="9889"/>
                    <a:pt x="2557" y="9892"/>
                    <a:pt x="2564" y="9892"/>
                  </a:cubicBezTo>
                  <a:cubicBezTo>
                    <a:pt x="2578" y="9892"/>
                    <a:pt x="2605" y="9879"/>
                    <a:pt x="2645" y="9879"/>
                  </a:cubicBezTo>
                  <a:cubicBezTo>
                    <a:pt x="2706" y="9879"/>
                    <a:pt x="2645" y="9849"/>
                    <a:pt x="2645" y="9849"/>
                  </a:cubicBezTo>
                  <a:cubicBezTo>
                    <a:pt x="2007" y="9423"/>
                    <a:pt x="1429" y="8876"/>
                    <a:pt x="1034" y="8238"/>
                  </a:cubicBezTo>
                  <a:cubicBezTo>
                    <a:pt x="609" y="7599"/>
                    <a:pt x="366" y="6839"/>
                    <a:pt x="426" y="6110"/>
                  </a:cubicBezTo>
                  <a:cubicBezTo>
                    <a:pt x="487" y="5380"/>
                    <a:pt x="761" y="4681"/>
                    <a:pt x="1277" y="4134"/>
                  </a:cubicBezTo>
                  <a:cubicBezTo>
                    <a:pt x="1825" y="3617"/>
                    <a:pt x="2493" y="3253"/>
                    <a:pt x="3223" y="3070"/>
                  </a:cubicBezTo>
                  <a:cubicBezTo>
                    <a:pt x="3443" y="3015"/>
                    <a:pt x="3669" y="2968"/>
                    <a:pt x="3897" y="2934"/>
                  </a:cubicBezTo>
                  <a:lnTo>
                    <a:pt x="3897" y="2934"/>
                  </a:lnTo>
                  <a:cubicBezTo>
                    <a:pt x="4274" y="3263"/>
                    <a:pt x="4718" y="3516"/>
                    <a:pt x="5198" y="3709"/>
                  </a:cubicBezTo>
                  <a:cubicBezTo>
                    <a:pt x="5381" y="3769"/>
                    <a:pt x="5594" y="3830"/>
                    <a:pt x="5806" y="3830"/>
                  </a:cubicBezTo>
                  <a:cubicBezTo>
                    <a:pt x="5928" y="3830"/>
                    <a:pt x="6050" y="3800"/>
                    <a:pt x="6141" y="3769"/>
                  </a:cubicBezTo>
                  <a:cubicBezTo>
                    <a:pt x="6262" y="3709"/>
                    <a:pt x="6384" y="3617"/>
                    <a:pt x="6414" y="3465"/>
                  </a:cubicBezTo>
                  <a:cubicBezTo>
                    <a:pt x="6445" y="3313"/>
                    <a:pt x="6414" y="3161"/>
                    <a:pt x="6354" y="3040"/>
                  </a:cubicBezTo>
                  <a:cubicBezTo>
                    <a:pt x="6262" y="2918"/>
                    <a:pt x="6171" y="2858"/>
                    <a:pt x="6080" y="2827"/>
                  </a:cubicBezTo>
                  <a:cubicBezTo>
                    <a:pt x="5867" y="2706"/>
                    <a:pt x="5654" y="2614"/>
                    <a:pt x="5472" y="2584"/>
                  </a:cubicBezTo>
                  <a:cubicBezTo>
                    <a:pt x="5195" y="2531"/>
                    <a:pt x="4914" y="2507"/>
                    <a:pt x="4631" y="2507"/>
                  </a:cubicBezTo>
                  <a:cubicBezTo>
                    <a:pt x="4373" y="2507"/>
                    <a:pt x="4114" y="2527"/>
                    <a:pt x="3856" y="2561"/>
                  </a:cubicBezTo>
                  <a:lnTo>
                    <a:pt x="3856" y="2561"/>
                  </a:lnTo>
                  <a:cubicBezTo>
                    <a:pt x="3715" y="2429"/>
                    <a:pt x="3583" y="2284"/>
                    <a:pt x="3466" y="2128"/>
                  </a:cubicBezTo>
                  <a:cubicBezTo>
                    <a:pt x="3223" y="1824"/>
                    <a:pt x="3071" y="1490"/>
                    <a:pt x="3040" y="1095"/>
                  </a:cubicBezTo>
                  <a:cubicBezTo>
                    <a:pt x="3010" y="760"/>
                    <a:pt x="3101" y="365"/>
                    <a:pt x="3314" y="31"/>
                  </a:cubicBezTo>
                  <a:lnTo>
                    <a:pt x="3314" y="0"/>
                  </a:ln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1"/>
            <p:cNvSpPr/>
            <p:nvPr/>
          </p:nvSpPr>
          <p:spPr>
            <a:xfrm>
              <a:off x="7022363" y="1851551"/>
              <a:ext cx="413919" cy="384890"/>
            </a:xfrm>
            <a:custGeom>
              <a:avLst/>
              <a:gdLst/>
              <a:ahLst/>
              <a:cxnLst/>
              <a:rect l="l" t="t" r="r" b="b"/>
              <a:pathLst>
                <a:path w="9211" h="8565" extrusionOk="0">
                  <a:moveTo>
                    <a:pt x="8237" y="1"/>
                  </a:moveTo>
                  <a:lnTo>
                    <a:pt x="8237" y="31"/>
                  </a:lnTo>
                  <a:cubicBezTo>
                    <a:pt x="8450" y="639"/>
                    <a:pt x="8633" y="1277"/>
                    <a:pt x="8754" y="1916"/>
                  </a:cubicBezTo>
                  <a:cubicBezTo>
                    <a:pt x="8876" y="2523"/>
                    <a:pt x="8936" y="3162"/>
                    <a:pt x="8906" y="3800"/>
                  </a:cubicBezTo>
                  <a:cubicBezTo>
                    <a:pt x="8876" y="4408"/>
                    <a:pt x="8754" y="5077"/>
                    <a:pt x="8481" y="5624"/>
                  </a:cubicBezTo>
                  <a:cubicBezTo>
                    <a:pt x="8420" y="5776"/>
                    <a:pt x="8329" y="5897"/>
                    <a:pt x="8268" y="6049"/>
                  </a:cubicBezTo>
                  <a:cubicBezTo>
                    <a:pt x="8177" y="6201"/>
                    <a:pt x="8116" y="6323"/>
                    <a:pt x="7994" y="6444"/>
                  </a:cubicBezTo>
                  <a:cubicBezTo>
                    <a:pt x="7873" y="6596"/>
                    <a:pt x="7812" y="6688"/>
                    <a:pt x="7690" y="6809"/>
                  </a:cubicBezTo>
                  <a:lnTo>
                    <a:pt x="7356" y="7113"/>
                  </a:lnTo>
                  <a:cubicBezTo>
                    <a:pt x="6870" y="7539"/>
                    <a:pt x="6322" y="7873"/>
                    <a:pt x="5715" y="8025"/>
                  </a:cubicBezTo>
                  <a:cubicBezTo>
                    <a:pt x="5137" y="8177"/>
                    <a:pt x="4499" y="8268"/>
                    <a:pt x="3860" y="8268"/>
                  </a:cubicBezTo>
                  <a:cubicBezTo>
                    <a:pt x="3192" y="8268"/>
                    <a:pt x="2614" y="8177"/>
                    <a:pt x="1945" y="8025"/>
                  </a:cubicBezTo>
                  <a:cubicBezTo>
                    <a:pt x="1307" y="7903"/>
                    <a:pt x="699" y="7721"/>
                    <a:pt x="91" y="7508"/>
                  </a:cubicBezTo>
                  <a:lnTo>
                    <a:pt x="61" y="7478"/>
                  </a:lnTo>
                  <a:cubicBezTo>
                    <a:pt x="0" y="7478"/>
                    <a:pt x="0" y="7539"/>
                    <a:pt x="61" y="7539"/>
                  </a:cubicBezTo>
                  <a:cubicBezTo>
                    <a:pt x="1216" y="8086"/>
                    <a:pt x="2523" y="8481"/>
                    <a:pt x="3860" y="8542"/>
                  </a:cubicBezTo>
                  <a:cubicBezTo>
                    <a:pt x="4020" y="8557"/>
                    <a:pt x="4181" y="8565"/>
                    <a:pt x="4344" y="8565"/>
                  </a:cubicBezTo>
                  <a:cubicBezTo>
                    <a:pt x="4833" y="8565"/>
                    <a:pt x="5335" y="8496"/>
                    <a:pt x="5836" y="8359"/>
                  </a:cubicBezTo>
                  <a:cubicBezTo>
                    <a:pt x="6505" y="8207"/>
                    <a:pt x="7113" y="7873"/>
                    <a:pt x="7629" y="7417"/>
                  </a:cubicBezTo>
                  <a:lnTo>
                    <a:pt x="7994" y="7083"/>
                  </a:lnTo>
                  <a:cubicBezTo>
                    <a:pt x="8116" y="6931"/>
                    <a:pt x="8177" y="6779"/>
                    <a:pt x="8298" y="6657"/>
                  </a:cubicBezTo>
                  <a:cubicBezTo>
                    <a:pt x="8420" y="6536"/>
                    <a:pt x="8481" y="6384"/>
                    <a:pt x="8572" y="6232"/>
                  </a:cubicBezTo>
                  <a:lnTo>
                    <a:pt x="8785" y="5776"/>
                  </a:lnTo>
                  <a:cubicBezTo>
                    <a:pt x="9028" y="5137"/>
                    <a:pt x="9180" y="4499"/>
                    <a:pt x="9180" y="3800"/>
                  </a:cubicBezTo>
                  <a:cubicBezTo>
                    <a:pt x="9210" y="2463"/>
                    <a:pt x="8845" y="1186"/>
                    <a:pt x="8268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1"/>
            <p:cNvSpPr/>
            <p:nvPr/>
          </p:nvSpPr>
          <p:spPr>
            <a:xfrm>
              <a:off x="6937022" y="581232"/>
              <a:ext cx="1577666" cy="1035405"/>
            </a:xfrm>
            <a:custGeom>
              <a:avLst/>
              <a:gdLst/>
              <a:ahLst/>
              <a:cxnLst/>
              <a:rect l="l" t="t" r="r" b="b"/>
              <a:pathLst>
                <a:path w="35108" h="23041" extrusionOk="0">
                  <a:moveTo>
                    <a:pt x="17539" y="1"/>
                  </a:moveTo>
                  <a:cubicBezTo>
                    <a:pt x="7873" y="1"/>
                    <a:pt x="0" y="5168"/>
                    <a:pt x="0" y="11521"/>
                  </a:cubicBezTo>
                  <a:cubicBezTo>
                    <a:pt x="0" y="17873"/>
                    <a:pt x="7873" y="23041"/>
                    <a:pt x="17539" y="23041"/>
                  </a:cubicBezTo>
                  <a:cubicBezTo>
                    <a:pt x="27235" y="23041"/>
                    <a:pt x="35108" y="17873"/>
                    <a:pt x="35108" y="11521"/>
                  </a:cubicBezTo>
                  <a:cubicBezTo>
                    <a:pt x="35108" y="5168"/>
                    <a:pt x="27235" y="1"/>
                    <a:pt x="17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1"/>
            <p:cNvSpPr/>
            <p:nvPr/>
          </p:nvSpPr>
          <p:spPr>
            <a:xfrm>
              <a:off x="7805771" y="1456632"/>
              <a:ext cx="408437" cy="875742"/>
            </a:xfrm>
            <a:custGeom>
              <a:avLst/>
              <a:gdLst/>
              <a:ahLst/>
              <a:cxnLst/>
              <a:rect l="l" t="t" r="r" b="b"/>
              <a:pathLst>
                <a:path w="9089" h="19488" extrusionOk="0">
                  <a:moveTo>
                    <a:pt x="4860" y="0"/>
                  </a:moveTo>
                  <a:cubicBezTo>
                    <a:pt x="3450" y="0"/>
                    <a:pt x="2044" y="464"/>
                    <a:pt x="1277" y="2010"/>
                  </a:cubicBezTo>
                  <a:cubicBezTo>
                    <a:pt x="1277" y="2010"/>
                    <a:pt x="3708" y="13804"/>
                    <a:pt x="0" y="19488"/>
                  </a:cubicBezTo>
                  <a:cubicBezTo>
                    <a:pt x="0" y="19488"/>
                    <a:pt x="7903" y="14868"/>
                    <a:pt x="9088" y="1038"/>
                  </a:cubicBezTo>
                  <a:cubicBezTo>
                    <a:pt x="9088" y="1038"/>
                    <a:pt x="6970" y="0"/>
                    <a:pt x="4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8" name="Google Shape;758;p41"/>
          <p:cNvSpPr txBox="1"/>
          <p:nvPr/>
        </p:nvSpPr>
        <p:spPr>
          <a:xfrm>
            <a:off x="1920090" y="359436"/>
            <a:ext cx="12942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lt1"/>
                </a:solidFill>
                <a:latin typeface="Times New Roman" panose="02020603050405020304" pitchFamily="18" charset="0"/>
                <a:ea typeface="Bowlby One"/>
                <a:cs typeface="Times New Roman" panose="02020603050405020304" pitchFamily="18" charset="0"/>
                <a:sym typeface="Bowlby One"/>
              </a:rPr>
              <a:t>Hỏi</a:t>
            </a:r>
            <a:endParaRPr sz="4800" dirty="0">
              <a:solidFill>
                <a:schemeClr val="lt1"/>
              </a:solidFill>
              <a:latin typeface="Times New Roman" panose="02020603050405020304" pitchFamily="18" charset="0"/>
              <a:ea typeface="Bowlby One"/>
              <a:cs typeface="Times New Roman" panose="02020603050405020304" pitchFamily="18" charset="0"/>
              <a:sym typeface="Bowlby On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F87C61-FC93-41DD-9AAB-ECC5D7EA08D0}"/>
              </a:ext>
            </a:extLst>
          </p:cNvPr>
          <p:cNvSpPr txBox="1"/>
          <p:nvPr/>
        </p:nvSpPr>
        <p:spPr>
          <a:xfrm>
            <a:off x="3496076" y="1717845"/>
            <a:ext cx="48152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</a:rPr>
              <a:t>Bài </a:t>
            </a:r>
            <a:r>
              <a:rPr lang="en-US" sz="4800" dirty="0" err="1">
                <a:latin typeface="+mj-lt"/>
              </a:rPr>
              <a:t>được</a:t>
            </a:r>
            <a:r>
              <a:rPr lang="en-US" sz="4800" dirty="0">
                <a:latin typeface="+mj-lt"/>
              </a:rPr>
              <a:t> chia </a:t>
            </a:r>
            <a:r>
              <a:rPr lang="en-US" sz="4800" dirty="0" err="1">
                <a:latin typeface="+mj-lt"/>
              </a:rPr>
              <a:t>làm</a:t>
            </a:r>
            <a:r>
              <a:rPr lang="en-US" sz="4800" dirty="0">
                <a:latin typeface="+mj-lt"/>
              </a:rPr>
              <a:t> bao </a:t>
            </a:r>
            <a:r>
              <a:rPr lang="en-US" sz="4800" dirty="0" err="1">
                <a:latin typeface="+mj-lt"/>
              </a:rPr>
              <a:t>nhiêu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đoạn</a:t>
            </a:r>
            <a:r>
              <a:rPr lang="en-US" sz="4800" dirty="0">
                <a:latin typeface="+mj-lt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03DE5754-B641-4DC0-9ABA-C407DE8AD742}"/>
              </a:ext>
            </a:extLst>
          </p:cNvPr>
          <p:cNvSpPr txBox="1"/>
          <p:nvPr/>
        </p:nvSpPr>
        <p:spPr>
          <a:xfrm>
            <a:off x="1544128" y="276046"/>
            <a:ext cx="5633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Bài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được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chia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làm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b="1" u="sng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4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đoạn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2245FB7-EC7C-43CD-AA8F-82C3D3BE847D}"/>
              </a:ext>
            </a:extLst>
          </p:cNvPr>
          <p:cNvSpPr txBox="1"/>
          <p:nvPr/>
        </p:nvSpPr>
        <p:spPr>
          <a:xfrm>
            <a:off x="1383261" y="1419731"/>
            <a:ext cx="25960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kern="0" dirty="0" err="1">
                <a:solidFill>
                  <a:schemeClr val="accent3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Đoạn</a:t>
            </a:r>
            <a:r>
              <a:rPr lang="en-US" sz="2400" b="1" kern="0" dirty="0">
                <a:solidFill>
                  <a:schemeClr val="accent3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1:</a:t>
            </a:r>
            <a:r>
              <a:rPr lang="en-US" sz="2400" b="1" kern="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Ở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nhiều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nơi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……..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Mẹ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rất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cần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tiền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8905F0D-0389-4FE5-B31B-CCFFDD8891BE}"/>
              </a:ext>
            </a:extLst>
          </p:cNvPr>
          <p:cNvSpPr txBox="1"/>
          <p:nvPr/>
        </p:nvSpPr>
        <p:spPr>
          <a:xfrm>
            <a:off x="5164669" y="1419731"/>
            <a:ext cx="29404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err="1">
                <a:solidFill>
                  <a:schemeClr val="accent3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Đoạn</a:t>
            </a:r>
            <a:r>
              <a:rPr lang="en-US" sz="2400" b="1" kern="0" dirty="0">
                <a:solidFill>
                  <a:schemeClr val="accent3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2: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Tình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cờ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…..... Làm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phiền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người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khác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83E823B-0731-49A9-91E6-02831C41C704}"/>
              </a:ext>
            </a:extLst>
          </p:cNvPr>
          <p:cNvSpPr txBox="1"/>
          <p:nvPr/>
        </p:nvSpPr>
        <p:spPr>
          <a:xfrm>
            <a:off x="1383261" y="3391880"/>
            <a:ext cx="25960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err="1">
                <a:solidFill>
                  <a:schemeClr val="accent3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Đoạn</a:t>
            </a:r>
            <a:r>
              <a:rPr lang="en-US" sz="2400" b="1" kern="0" dirty="0">
                <a:solidFill>
                  <a:schemeClr val="accent3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3:</a:t>
            </a:r>
            <a:r>
              <a:rPr lang="en-US" sz="2400" b="1" kern="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Thế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rồi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………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Các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cháu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rất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ngoan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C5566AB-8B6B-4171-A3B5-7281005EC05C}"/>
              </a:ext>
            </a:extLst>
          </p:cNvPr>
          <p:cNvSpPr txBox="1"/>
          <p:nvPr/>
        </p:nvSpPr>
        <p:spPr>
          <a:xfrm>
            <a:off x="5071976" y="3391880"/>
            <a:ext cx="25960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err="1">
                <a:solidFill>
                  <a:schemeClr val="accent3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Đoạn</a:t>
            </a:r>
            <a:r>
              <a:rPr lang="en-US" sz="2400" b="1" kern="0" dirty="0">
                <a:solidFill>
                  <a:schemeClr val="accent3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4:</a:t>
            </a:r>
            <a:r>
              <a:rPr lang="en-US" sz="2400" b="1" kern="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Mẹ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mời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chú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Lý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……….. 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Ảo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thuật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đại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tài</a:t>
            </a:r>
            <a:endParaRPr lang="en-US" sz="2400" b="1" kern="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7" grpId="0"/>
      <p:bldP spid="49" grpId="0"/>
      <p:bldP spid="51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43CCBE-453B-4EBC-86FD-B80C1EB56550}"/>
              </a:ext>
            </a:extLst>
          </p:cNvPr>
          <p:cNvSpPr txBox="1"/>
          <p:nvPr/>
        </p:nvSpPr>
        <p:spPr>
          <a:xfrm>
            <a:off x="2191714" y="155257"/>
            <a:ext cx="5247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ảo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thuật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F10BE-A793-4DD1-BE05-3179EEFDCF16}"/>
              </a:ext>
            </a:extLst>
          </p:cNvPr>
          <p:cNvSpPr txBox="1"/>
          <p:nvPr/>
        </p:nvSpPr>
        <p:spPr>
          <a:xfrm>
            <a:off x="110066" y="1396425"/>
            <a:ext cx="469900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33363" algn="just"/>
            <a:r>
              <a:rPr lang="en-US" sz="2400" b="1" i="0" dirty="0">
                <a:solidFill>
                  <a:srgbClr val="333333"/>
                </a:solidFill>
                <a:effectLst/>
                <a:latin typeface="+mj-lt"/>
              </a:rPr>
              <a:t>1. 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Ở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nhiều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nơi trong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thành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phố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người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ta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dán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quảng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cáo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về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buổi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biểu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diễn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của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ảo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thuật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Trung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Quốc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nổi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tiếng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Chiều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nay,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trường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của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Xô-phi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và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Mác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tổ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chức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cho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học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sinh đi xem. Nhưng hai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em không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dám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xin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tiền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mua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vé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vì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bố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đang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nằm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viện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biết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rất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cần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tiền</a:t>
            </a:r>
            <a:r>
              <a:rPr lang="en-US" sz="2400" dirty="0">
                <a:solidFill>
                  <a:srgbClr val="333333"/>
                </a:solidFill>
                <a:latin typeface="+mj-lt"/>
              </a:rPr>
              <a:t>. </a:t>
            </a:r>
          </a:p>
        </p:txBody>
      </p:sp>
      <p:pic>
        <p:nvPicPr>
          <p:cNvPr id="8" name="Picture 2" descr="ao thuat 1">
            <a:extLst>
              <a:ext uri="{FF2B5EF4-FFF2-40B4-BE49-F238E27FC236}">
                <a16:creationId xmlns:a16="http://schemas.microsoft.com/office/drawing/2014/main" id="{C4FB5445-91FD-4EC0-A32E-B949D3DDA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867" y="1567885"/>
            <a:ext cx="3784599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3CB098-96E8-4A99-B1E0-1CABE4FADFF8}"/>
              </a:ext>
            </a:extLst>
          </p:cNvPr>
          <p:cNvSpPr txBox="1"/>
          <p:nvPr/>
        </p:nvSpPr>
        <p:spPr>
          <a:xfrm>
            <a:off x="643467" y="728133"/>
            <a:ext cx="4699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Giọng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đọc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khoan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thai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129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Phonics Subject for High School - 9th Grade: Spanish by Slidesgo">
  <a:themeElements>
    <a:clrScheme name="Simple Light">
      <a:dk1>
        <a:srgbClr val="451700"/>
      </a:dk1>
      <a:lt1>
        <a:srgbClr val="FFFFFF"/>
      </a:lt1>
      <a:dk2>
        <a:srgbClr val="D68C60"/>
      </a:dk2>
      <a:lt2>
        <a:srgbClr val="FC9DB8"/>
      </a:lt2>
      <a:accent1>
        <a:srgbClr val="FFCA66"/>
      </a:accent1>
      <a:accent2>
        <a:srgbClr val="49D5E8"/>
      </a:accent2>
      <a:accent3>
        <a:srgbClr val="004968"/>
      </a:accent3>
      <a:accent4>
        <a:srgbClr val="76BC5A"/>
      </a:accent4>
      <a:accent5>
        <a:srgbClr val="F8637C"/>
      </a:accent5>
      <a:accent6>
        <a:srgbClr val="FFF6F0"/>
      </a:accent6>
      <a:hlink>
        <a:srgbClr val="004968"/>
      </a:hlink>
      <a:folHlink>
        <a:srgbClr val="0097A7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3DE0F3-9771-4EC3-8531-53E6B7687BFA}"/>
</file>

<file path=customXml/itemProps2.xml><?xml version="1.0" encoding="utf-8"?>
<ds:datastoreItem xmlns:ds="http://schemas.openxmlformats.org/officeDocument/2006/customXml" ds:itemID="{1E4D8AA0-CCA9-437C-AE79-DBBDD5CEF992}"/>
</file>

<file path=customXml/itemProps3.xml><?xml version="1.0" encoding="utf-8"?>
<ds:datastoreItem xmlns:ds="http://schemas.openxmlformats.org/officeDocument/2006/customXml" ds:itemID="{00038FE4-15CF-4C86-A301-1F409EE88D13}"/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1257</Words>
  <Application>Microsoft Office PowerPoint</Application>
  <PresentationFormat>On-screen Show (16:9)</PresentationFormat>
  <Paragraphs>74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#9Slide03 AllRoundGothic</vt:lpstr>
      <vt:lpstr>Arial</vt:lpstr>
      <vt:lpstr>Bowlby One</vt:lpstr>
      <vt:lpstr>Darker Grotesque SemiBold</vt:lpstr>
      <vt:lpstr>HP001 5H</vt:lpstr>
      <vt:lpstr>Manrope</vt:lpstr>
      <vt:lpstr>Times New Roman</vt:lpstr>
      <vt:lpstr>Wingdings</vt:lpstr>
      <vt:lpstr>Phonics Subject for High School - 9th Grade: Spanish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Đặng Minh Hồng</cp:lastModifiedBy>
  <cp:revision>9</cp:revision>
  <dcterms:modified xsi:type="dcterms:W3CDTF">2022-01-27T09:13:53Z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