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4"/>
  </p:sldMasterIdLst>
  <p:notesMasterIdLst>
    <p:notesMasterId r:id="rId27"/>
  </p:notesMasterIdLst>
  <p:sldIdLst>
    <p:sldId id="256" r:id="rId5"/>
    <p:sldId id="260" r:id="rId6"/>
    <p:sldId id="322" r:id="rId7"/>
    <p:sldId id="262" r:id="rId8"/>
    <p:sldId id="263" r:id="rId9"/>
    <p:sldId id="257" r:id="rId10"/>
    <p:sldId id="258" r:id="rId11"/>
    <p:sldId id="326" r:id="rId12"/>
    <p:sldId id="264" r:id="rId13"/>
    <p:sldId id="327" r:id="rId14"/>
    <p:sldId id="328" r:id="rId15"/>
    <p:sldId id="329" r:id="rId16"/>
    <p:sldId id="330" r:id="rId17"/>
    <p:sldId id="266" r:id="rId18"/>
    <p:sldId id="269" r:id="rId19"/>
    <p:sldId id="271" r:id="rId20"/>
    <p:sldId id="274" r:id="rId21"/>
    <p:sldId id="275" r:id="rId22"/>
    <p:sldId id="331" r:id="rId23"/>
    <p:sldId id="270" r:id="rId24"/>
    <p:sldId id="276" r:id="rId25"/>
    <p:sldId id="279" r:id="rId26"/>
  </p:sldIdLst>
  <p:sldSz cx="9144000" cy="5143500" type="screen16x9"/>
  <p:notesSz cx="6858000" cy="9144000"/>
  <p:embeddedFontLst>
    <p:embeddedFont>
      <p:font typeface="HP001 5H" panose="020B0604020202020204" charset="0"/>
      <p:regular r:id="rId28"/>
      <p:bold r:id="rId29"/>
    </p:embeddedFont>
    <p:embeddedFont>
      <p:font typeface="Vibur" panose="020B0604020202020204" charset="0"/>
      <p:regular r:id="rId30"/>
    </p:embeddedFont>
    <p:embeddedFont>
      <p:font typeface="Aharoni" panose="020B0604020202020204" charset="-79"/>
      <p:bold r:id="rId31"/>
    </p:embeddedFont>
    <p:embeddedFont>
      <p:font typeface="Comfortaa" panose="020B0604020202020204" charset="0"/>
      <p:regular r:id="rId32"/>
      <p:bold r:id="rId33"/>
    </p:embeddedFont>
    <p:embeddedFont>
      <p:font typeface="Tahoma" panose="020B0604030504040204" pitchFamily="34" charset="0"/>
      <p:regular r:id="rId34"/>
      <p:bold r:id="rId35"/>
    </p:embeddedFont>
    <p:embeddedFont>
      <p:font typeface="Roboto Slab Light" panose="020B0604020202020204" charset="0"/>
      <p:regular r:id="rId36"/>
      <p:bold r:id="rId37"/>
    </p:embeddedFont>
    <p:embeddedFont>
      <p:font typeface="Catamaran" panose="020B0604020202020204" charset="0"/>
      <p:regular r:id="rId38"/>
      <p:bold r:id="rId39"/>
    </p:embeddedFont>
    <p:embeddedFont>
      <p:font typeface="Work Sans" panose="020B060402020202020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E871AF6-011A-4D4B-8607-A95088F25263}">
  <a:tblStyle styleId="{EE871AF6-011A-4D4B-8607-A95088F2526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660"/>
  </p:normalViewPr>
  <p:slideViewPr>
    <p:cSldViewPr snapToGrid="0">
      <p:cViewPr varScale="1">
        <p:scale>
          <a:sx n="110" d="100"/>
          <a:sy n="110" d="100"/>
        </p:scale>
        <p:origin x="68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2.fntdata"/><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gcb044da28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3" name="Google Shape;1613;gcb044da2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9"/>
        <p:cNvGrpSpPr/>
        <p:nvPr/>
      </p:nvGrpSpPr>
      <p:grpSpPr>
        <a:xfrm>
          <a:off x="0" y="0"/>
          <a:ext cx="0" cy="0"/>
          <a:chOff x="0" y="0"/>
          <a:chExt cx="0" cy="0"/>
        </a:xfrm>
      </p:grpSpPr>
      <p:sp>
        <p:nvSpPr>
          <p:cNvPr id="2230" name="Google Shape;2230;gd768e69cfa_0_3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1" name="Google Shape;2231;gd768e69cfa_0_3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0"/>
        <p:cNvGrpSpPr/>
        <p:nvPr/>
      </p:nvGrpSpPr>
      <p:grpSpPr>
        <a:xfrm>
          <a:off x="0" y="0"/>
          <a:ext cx="0" cy="0"/>
          <a:chOff x="0" y="0"/>
          <a:chExt cx="0" cy="0"/>
        </a:xfrm>
      </p:grpSpPr>
      <p:sp>
        <p:nvSpPr>
          <p:cNvPr id="2321" name="Google Shape;2321;gd38073794d_0_1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2" name="Google Shape;2322;gd38073794d_0_1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6"/>
        <p:cNvGrpSpPr/>
        <p:nvPr/>
      </p:nvGrpSpPr>
      <p:grpSpPr>
        <a:xfrm>
          <a:off x="0" y="0"/>
          <a:ext cx="0" cy="0"/>
          <a:chOff x="0" y="0"/>
          <a:chExt cx="0" cy="0"/>
        </a:xfrm>
      </p:grpSpPr>
      <p:sp>
        <p:nvSpPr>
          <p:cNvPr id="2417" name="Google Shape;2417;gd4d592a5c7_0_10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8" name="Google Shape;2418;gd4d592a5c7_0_10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6"/>
        <p:cNvGrpSpPr/>
        <p:nvPr/>
      </p:nvGrpSpPr>
      <p:grpSpPr>
        <a:xfrm>
          <a:off x="0" y="0"/>
          <a:ext cx="0" cy="0"/>
          <a:chOff x="0" y="0"/>
          <a:chExt cx="0" cy="0"/>
        </a:xfrm>
      </p:grpSpPr>
      <p:sp>
        <p:nvSpPr>
          <p:cNvPr id="2417" name="Google Shape;2417;gd4d592a5c7_0_10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8" name="Google Shape;2418;gd4d592a5c7_0_10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7188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4"/>
        <p:cNvGrpSpPr/>
        <p:nvPr/>
      </p:nvGrpSpPr>
      <p:grpSpPr>
        <a:xfrm>
          <a:off x="0" y="0"/>
          <a:ext cx="0" cy="0"/>
          <a:chOff x="0" y="0"/>
          <a:chExt cx="0" cy="0"/>
        </a:xfrm>
      </p:grpSpPr>
      <p:sp>
        <p:nvSpPr>
          <p:cNvPr id="2225" name="Google Shape;2225;gd768e69cfa_0_5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6" name="Google Shape;2226;gd768e69cfa_0_5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1"/>
        <p:cNvGrpSpPr/>
        <p:nvPr/>
      </p:nvGrpSpPr>
      <p:grpSpPr>
        <a:xfrm>
          <a:off x="0" y="0"/>
          <a:ext cx="0" cy="0"/>
          <a:chOff x="0" y="0"/>
          <a:chExt cx="0" cy="0"/>
        </a:xfrm>
      </p:grpSpPr>
      <p:sp>
        <p:nvSpPr>
          <p:cNvPr id="2512" name="Google Shape;2512;gd768e69cfa_0_79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3" name="Google Shape;2513;gd768e69cfa_0_79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9"/>
        <p:cNvGrpSpPr/>
        <p:nvPr/>
      </p:nvGrpSpPr>
      <p:grpSpPr>
        <a:xfrm>
          <a:off x="0" y="0"/>
          <a:ext cx="0" cy="0"/>
          <a:chOff x="0" y="0"/>
          <a:chExt cx="0" cy="0"/>
        </a:xfrm>
      </p:grpSpPr>
      <p:sp>
        <p:nvSpPr>
          <p:cNvPr id="2620" name="Google Shape;2620;gd768e69cfa_0_8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1" name="Google Shape;2621;gd768e69cfa_0_8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0"/>
        <p:cNvGrpSpPr/>
        <p:nvPr/>
      </p:nvGrpSpPr>
      <p:grpSpPr>
        <a:xfrm>
          <a:off x="0" y="0"/>
          <a:ext cx="0" cy="0"/>
          <a:chOff x="0" y="0"/>
          <a:chExt cx="0" cy="0"/>
        </a:xfrm>
      </p:grpSpPr>
      <p:sp>
        <p:nvSpPr>
          <p:cNvPr id="1671" name="Google Shape;1671;gba464eb604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2" name="Google Shape;1672;gba464eb60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1"/>
        <p:cNvGrpSpPr/>
        <p:nvPr/>
      </p:nvGrpSpPr>
      <p:grpSpPr>
        <a:xfrm>
          <a:off x="0" y="0"/>
          <a:ext cx="0" cy="0"/>
          <a:chOff x="0" y="0"/>
          <a:chExt cx="0" cy="0"/>
        </a:xfrm>
      </p:grpSpPr>
      <p:sp>
        <p:nvSpPr>
          <p:cNvPr id="1772" name="Google Shape;1772;gbcae92054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3" name="Google Shape;1773;gbcae92054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1"/>
        <p:cNvGrpSpPr/>
        <p:nvPr/>
      </p:nvGrpSpPr>
      <p:grpSpPr>
        <a:xfrm>
          <a:off x="0" y="0"/>
          <a:ext cx="0" cy="0"/>
          <a:chOff x="0" y="0"/>
          <a:chExt cx="0" cy="0"/>
        </a:xfrm>
      </p:grpSpPr>
      <p:sp>
        <p:nvSpPr>
          <p:cNvPr id="1832" name="Google Shape;1832;gd3373fd7fb_0_6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3" name="Google Shape;1833;gd3373fd7fb_0_6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7"/>
        <p:cNvGrpSpPr/>
        <p:nvPr/>
      </p:nvGrpSpPr>
      <p:grpSpPr>
        <a:xfrm>
          <a:off x="0" y="0"/>
          <a:ext cx="0" cy="0"/>
          <a:chOff x="0" y="0"/>
          <a:chExt cx="0" cy="0"/>
        </a:xfrm>
      </p:grpSpPr>
      <p:sp>
        <p:nvSpPr>
          <p:cNvPr id="1618" name="Google Shape;1618;gabf9762155_0_2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9" name="Google Shape;1619;gabf9762155_0_2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3"/>
        <p:cNvGrpSpPr/>
        <p:nvPr/>
      </p:nvGrpSpPr>
      <p:grpSpPr>
        <a:xfrm>
          <a:off x="0" y="0"/>
          <a:ext cx="0" cy="0"/>
          <a:chOff x="0" y="0"/>
          <a:chExt cx="0" cy="0"/>
        </a:xfrm>
      </p:grpSpPr>
      <p:sp>
        <p:nvSpPr>
          <p:cNvPr id="1624" name="Google Shape;1624;gaa346aee37_0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5" name="Google Shape;1625;gaa346aee37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1"/>
        <p:cNvGrpSpPr/>
        <p:nvPr/>
      </p:nvGrpSpPr>
      <p:grpSpPr>
        <a:xfrm>
          <a:off x="0" y="0"/>
          <a:ext cx="0" cy="0"/>
          <a:chOff x="0" y="0"/>
          <a:chExt cx="0" cy="0"/>
        </a:xfrm>
      </p:grpSpPr>
      <p:sp>
        <p:nvSpPr>
          <p:cNvPr id="1912" name="Google Shape;1912;gd4d592a5c7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3" name="Google Shape;1913;gd4d592a5c7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0"/>
        <p:cNvGrpSpPr/>
        <p:nvPr/>
      </p:nvGrpSpPr>
      <p:grpSpPr>
        <a:xfrm>
          <a:off x="0" y="0"/>
          <a:ext cx="0" cy="0"/>
          <a:chOff x="0" y="0"/>
          <a:chExt cx="0" cy="0"/>
        </a:xfrm>
      </p:grpSpPr>
      <p:sp>
        <p:nvSpPr>
          <p:cNvPr id="2041" name="Google Shape;2041;gd4d592a5c7_0_7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2" name="Google Shape;2042;gd4d592a5c7_0_7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1"/>
        <p:cNvGrpSpPr/>
        <p:nvPr/>
      </p:nvGrpSpPr>
      <p:grpSpPr>
        <a:xfrm>
          <a:off x="0" y="0"/>
          <a:ext cx="0" cy="0"/>
          <a:chOff x="0" y="0"/>
          <a:chExt cx="0" cy="0"/>
        </a:xfrm>
      </p:grpSpPr>
      <p:sp>
        <p:nvSpPr>
          <p:cNvPr id="2152" name="Google Shape;2152;gd4d592a5c7_0_9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3" name="Google Shape;2153;gd4d592a5c7_0_9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1780650" y="1329750"/>
            <a:ext cx="5582700" cy="23700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sz="6500"/>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0" name="Google Shape;10;p2"/>
          <p:cNvSpPr txBox="1">
            <a:spLocks noGrp="1"/>
          </p:cNvSpPr>
          <p:nvPr>
            <p:ph type="subTitle" idx="1"/>
          </p:nvPr>
        </p:nvSpPr>
        <p:spPr>
          <a:xfrm>
            <a:off x="2322000" y="3717725"/>
            <a:ext cx="4500000" cy="442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1400"/>
              <a:buFont typeface="Roboto Slab Light"/>
              <a:buNone/>
              <a:defRPr>
                <a:solidFill>
                  <a:schemeClr val="dk1"/>
                </a:solidFill>
                <a:latin typeface="Comfortaa"/>
                <a:ea typeface="Comfortaa"/>
                <a:cs typeface="Comfortaa"/>
                <a:sym typeface="Comfortaa"/>
              </a:defRPr>
            </a:lvl1pPr>
            <a:lvl2pPr lvl="1">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2pPr>
            <a:lvl3pPr lvl="2">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3pPr>
            <a:lvl4pPr lvl="3">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4pPr>
            <a:lvl5pPr lvl="4">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5pPr>
            <a:lvl6pPr lvl="5">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6pPr>
            <a:lvl7pPr lvl="6">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7pPr>
            <a:lvl8pPr lvl="7">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8pPr>
            <a:lvl9pPr lvl="8">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9pPr>
          </a:lstStyle>
          <a:p>
            <a:endParaRPr/>
          </a:p>
        </p:txBody>
      </p:sp>
      <p:grpSp>
        <p:nvGrpSpPr>
          <p:cNvPr id="11" name="Google Shape;11;p2"/>
          <p:cNvGrpSpPr/>
          <p:nvPr/>
        </p:nvGrpSpPr>
        <p:grpSpPr>
          <a:xfrm>
            <a:off x="1804588" y="680830"/>
            <a:ext cx="918671" cy="667251"/>
            <a:chOff x="5211663" y="1358969"/>
            <a:chExt cx="483893" cy="351481"/>
          </a:xfrm>
        </p:grpSpPr>
        <p:sp>
          <p:nvSpPr>
            <p:cNvPr id="12" name="Google Shape;12;p2"/>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a:off x="288687" y="2161953"/>
            <a:ext cx="1217483" cy="962421"/>
            <a:chOff x="855987" y="2204128"/>
            <a:chExt cx="1217483" cy="962421"/>
          </a:xfrm>
        </p:grpSpPr>
        <p:grpSp>
          <p:nvGrpSpPr>
            <p:cNvPr id="18" name="Google Shape;18;p2"/>
            <p:cNvGrpSpPr/>
            <p:nvPr/>
          </p:nvGrpSpPr>
          <p:grpSpPr>
            <a:xfrm>
              <a:off x="855987" y="2204128"/>
              <a:ext cx="1146639" cy="962421"/>
              <a:chOff x="958238" y="2157575"/>
              <a:chExt cx="1115191" cy="936025"/>
            </a:xfrm>
          </p:grpSpPr>
          <p:sp>
            <p:nvSpPr>
              <p:cNvPr id="19" name="Google Shape;19;p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5245253" y="632460"/>
            <a:ext cx="1651683" cy="719972"/>
            <a:chOff x="3965010" y="571479"/>
            <a:chExt cx="1651683" cy="719972"/>
          </a:xfrm>
        </p:grpSpPr>
        <p:grpSp>
          <p:nvGrpSpPr>
            <p:cNvPr id="27" name="Google Shape;27;p2"/>
            <p:cNvGrpSpPr/>
            <p:nvPr/>
          </p:nvGrpSpPr>
          <p:grpSpPr>
            <a:xfrm>
              <a:off x="3965010" y="571479"/>
              <a:ext cx="1446820" cy="719972"/>
              <a:chOff x="3953250" y="571500"/>
              <a:chExt cx="1383325" cy="766825"/>
            </a:xfrm>
          </p:grpSpPr>
          <p:grpSp>
            <p:nvGrpSpPr>
              <p:cNvPr id="28" name="Google Shape;28;p2"/>
              <p:cNvGrpSpPr/>
              <p:nvPr/>
            </p:nvGrpSpPr>
            <p:grpSpPr>
              <a:xfrm>
                <a:off x="3953250" y="571500"/>
                <a:ext cx="1383166" cy="669650"/>
                <a:chOff x="897088" y="2374675"/>
                <a:chExt cx="1383166" cy="669650"/>
              </a:xfrm>
            </p:grpSpPr>
            <p:sp>
              <p:nvSpPr>
                <p:cNvPr id="29" name="Google Shape;29;p2"/>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33;p2"/>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a:off x="7251412" y="3717734"/>
            <a:ext cx="1015806" cy="1444639"/>
            <a:chOff x="-1047799" y="3300294"/>
            <a:chExt cx="413467" cy="588041"/>
          </a:xfrm>
        </p:grpSpPr>
        <p:sp>
          <p:nvSpPr>
            <p:cNvPr id="36" name="Google Shape;36;p2"/>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2"/>
          <p:cNvGrpSpPr/>
          <p:nvPr/>
        </p:nvGrpSpPr>
        <p:grpSpPr>
          <a:xfrm rot="1386123">
            <a:off x="880040" y="3648935"/>
            <a:ext cx="1073209" cy="1808370"/>
            <a:chOff x="-653265" y="1899986"/>
            <a:chExt cx="171302" cy="288619"/>
          </a:xfrm>
        </p:grpSpPr>
        <p:sp>
          <p:nvSpPr>
            <p:cNvPr id="49" name="Google Shape;49;p2"/>
            <p:cNvSpPr/>
            <p:nvPr/>
          </p:nvSpPr>
          <p:spPr>
            <a:xfrm>
              <a:off x="-651356" y="1997166"/>
              <a:ext cx="32212" cy="26798"/>
            </a:xfrm>
            <a:custGeom>
              <a:avLst/>
              <a:gdLst/>
              <a:ahLst/>
              <a:cxnLst/>
              <a:rect l="l" t="t" r="r" b="b"/>
              <a:pathLst>
                <a:path w="827" h="688" extrusionOk="0">
                  <a:moveTo>
                    <a:pt x="462" y="80"/>
                  </a:moveTo>
                  <a:cubicBezTo>
                    <a:pt x="802" y="80"/>
                    <a:pt x="802" y="591"/>
                    <a:pt x="462" y="591"/>
                  </a:cubicBezTo>
                  <a:cubicBezTo>
                    <a:pt x="122" y="591"/>
                    <a:pt x="122" y="80"/>
                    <a:pt x="462" y="80"/>
                  </a:cubicBezTo>
                  <a:close/>
                  <a:moveTo>
                    <a:pt x="470" y="0"/>
                  </a:moveTo>
                  <a:cubicBezTo>
                    <a:pt x="381" y="0"/>
                    <a:pt x="291" y="33"/>
                    <a:pt x="219" y="105"/>
                  </a:cubicBezTo>
                  <a:cubicBezTo>
                    <a:pt x="0" y="323"/>
                    <a:pt x="146" y="688"/>
                    <a:pt x="462" y="688"/>
                  </a:cubicBezTo>
                  <a:cubicBezTo>
                    <a:pt x="656" y="688"/>
                    <a:pt x="826" y="542"/>
                    <a:pt x="826" y="348"/>
                  </a:cubicBezTo>
                  <a:cubicBezTo>
                    <a:pt x="826" y="136"/>
                    <a:pt x="651" y="0"/>
                    <a:pt x="4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27106" y="1913930"/>
              <a:ext cx="45143" cy="47052"/>
            </a:xfrm>
            <a:custGeom>
              <a:avLst/>
              <a:gdLst/>
              <a:ahLst/>
              <a:cxnLst/>
              <a:rect l="l" t="t" r="r" b="b"/>
              <a:pathLst>
                <a:path w="1159" h="1208" extrusionOk="0">
                  <a:moveTo>
                    <a:pt x="626" y="1"/>
                  </a:moveTo>
                  <a:cubicBezTo>
                    <a:pt x="368" y="1"/>
                    <a:pt x="163" y="396"/>
                    <a:pt x="163" y="396"/>
                  </a:cubicBezTo>
                  <a:cubicBezTo>
                    <a:pt x="0" y="997"/>
                    <a:pt x="317" y="1207"/>
                    <a:pt x="551" y="1207"/>
                  </a:cubicBezTo>
                  <a:cubicBezTo>
                    <a:pt x="666" y="1207"/>
                    <a:pt x="762" y="1156"/>
                    <a:pt x="770" y="1076"/>
                  </a:cubicBezTo>
                  <a:cubicBezTo>
                    <a:pt x="794" y="833"/>
                    <a:pt x="479" y="736"/>
                    <a:pt x="479" y="736"/>
                  </a:cubicBezTo>
                  <a:cubicBezTo>
                    <a:pt x="479" y="736"/>
                    <a:pt x="1159" y="396"/>
                    <a:pt x="819" y="80"/>
                  </a:cubicBezTo>
                  <a:cubicBezTo>
                    <a:pt x="753" y="23"/>
                    <a:pt x="688" y="1"/>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64303" y="1911944"/>
              <a:ext cx="42728" cy="46273"/>
            </a:xfrm>
            <a:custGeom>
              <a:avLst/>
              <a:gdLst/>
              <a:ahLst/>
              <a:cxnLst/>
              <a:rect l="l" t="t" r="r" b="b"/>
              <a:pathLst>
                <a:path w="1097" h="1188" extrusionOk="0">
                  <a:moveTo>
                    <a:pt x="548" y="1"/>
                  </a:moveTo>
                  <a:cubicBezTo>
                    <a:pt x="491" y="1"/>
                    <a:pt x="429" y="17"/>
                    <a:pt x="365" y="58"/>
                  </a:cubicBezTo>
                  <a:cubicBezTo>
                    <a:pt x="0" y="301"/>
                    <a:pt x="680" y="738"/>
                    <a:pt x="680" y="738"/>
                  </a:cubicBezTo>
                  <a:cubicBezTo>
                    <a:pt x="680" y="738"/>
                    <a:pt x="340" y="811"/>
                    <a:pt x="340" y="1030"/>
                  </a:cubicBezTo>
                  <a:cubicBezTo>
                    <a:pt x="349" y="1120"/>
                    <a:pt x="464" y="1188"/>
                    <a:pt x="597" y="1188"/>
                  </a:cubicBezTo>
                  <a:cubicBezTo>
                    <a:pt x="821" y="1188"/>
                    <a:pt x="1097" y="1000"/>
                    <a:pt x="1021" y="422"/>
                  </a:cubicBezTo>
                  <a:cubicBezTo>
                    <a:pt x="1021" y="422"/>
                    <a:pt x="835" y="1"/>
                    <a:pt x="5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25509" y="1900921"/>
              <a:ext cx="20838" cy="20877"/>
            </a:xfrm>
            <a:custGeom>
              <a:avLst/>
              <a:gdLst/>
              <a:ahLst/>
              <a:cxnLst/>
              <a:rect l="l" t="t" r="r" b="b"/>
              <a:pathLst>
                <a:path w="535" h="536" extrusionOk="0">
                  <a:moveTo>
                    <a:pt x="462" y="1"/>
                  </a:moveTo>
                  <a:cubicBezTo>
                    <a:pt x="292" y="25"/>
                    <a:pt x="0" y="195"/>
                    <a:pt x="49" y="487"/>
                  </a:cubicBezTo>
                  <a:cubicBezTo>
                    <a:pt x="49" y="511"/>
                    <a:pt x="73" y="535"/>
                    <a:pt x="97" y="535"/>
                  </a:cubicBezTo>
                  <a:lnTo>
                    <a:pt x="122" y="535"/>
                  </a:lnTo>
                  <a:cubicBezTo>
                    <a:pt x="146" y="535"/>
                    <a:pt x="146" y="511"/>
                    <a:pt x="146" y="487"/>
                  </a:cubicBezTo>
                  <a:cubicBezTo>
                    <a:pt x="97" y="171"/>
                    <a:pt x="462" y="98"/>
                    <a:pt x="486" y="98"/>
                  </a:cubicBezTo>
                  <a:cubicBezTo>
                    <a:pt x="510" y="74"/>
                    <a:pt x="535" y="49"/>
                    <a:pt x="510" y="25"/>
                  </a:cubicBezTo>
                  <a:cubicBezTo>
                    <a:pt x="510" y="1"/>
                    <a:pt x="486"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40660" y="1899986"/>
              <a:ext cx="17060" cy="20838"/>
            </a:xfrm>
            <a:custGeom>
              <a:avLst/>
              <a:gdLst/>
              <a:ahLst/>
              <a:cxnLst/>
              <a:rect l="l" t="t" r="r" b="b"/>
              <a:pathLst>
                <a:path w="438" h="535" extrusionOk="0">
                  <a:moveTo>
                    <a:pt x="49" y="1"/>
                  </a:moveTo>
                  <a:cubicBezTo>
                    <a:pt x="1" y="1"/>
                    <a:pt x="1" y="25"/>
                    <a:pt x="1" y="49"/>
                  </a:cubicBezTo>
                  <a:cubicBezTo>
                    <a:pt x="1" y="98"/>
                    <a:pt x="25" y="98"/>
                    <a:pt x="49" y="98"/>
                  </a:cubicBezTo>
                  <a:cubicBezTo>
                    <a:pt x="98" y="98"/>
                    <a:pt x="146" y="122"/>
                    <a:pt x="195" y="146"/>
                  </a:cubicBezTo>
                  <a:cubicBezTo>
                    <a:pt x="292" y="243"/>
                    <a:pt x="341" y="365"/>
                    <a:pt x="341" y="511"/>
                  </a:cubicBezTo>
                  <a:cubicBezTo>
                    <a:pt x="341" y="535"/>
                    <a:pt x="365" y="535"/>
                    <a:pt x="389" y="535"/>
                  </a:cubicBezTo>
                  <a:cubicBezTo>
                    <a:pt x="414" y="535"/>
                    <a:pt x="438" y="511"/>
                    <a:pt x="438" y="486"/>
                  </a:cubicBezTo>
                  <a:cubicBezTo>
                    <a:pt x="438" y="341"/>
                    <a:pt x="365" y="171"/>
                    <a:pt x="243" y="73"/>
                  </a:cubicBezTo>
                  <a:cubicBezTo>
                    <a:pt x="195" y="25"/>
                    <a:pt x="122"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53265" y="1974731"/>
              <a:ext cx="137260" cy="213874"/>
            </a:xfrm>
            <a:custGeom>
              <a:avLst/>
              <a:gdLst/>
              <a:ahLst/>
              <a:cxnLst/>
              <a:rect l="l" t="t" r="r" b="b"/>
              <a:pathLst>
                <a:path w="3524" h="5491" extrusionOk="0">
                  <a:moveTo>
                    <a:pt x="3353" y="1"/>
                  </a:moveTo>
                  <a:cubicBezTo>
                    <a:pt x="3329" y="25"/>
                    <a:pt x="3329" y="49"/>
                    <a:pt x="3329" y="73"/>
                  </a:cubicBezTo>
                  <a:cubicBezTo>
                    <a:pt x="3353" y="122"/>
                    <a:pt x="3377" y="171"/>
                    <a:pt x="3377" y="244"/>
                  </a:cubicBezTo>
                  <a:cubicBezTo>
                    <a:pt x="3377" y="268"/>
                    <a:pt x="3402" y="268"/>
                    <a:pt x="3426" y="268"/>
                  </a:cubicBezTo>
                  <a:cubicBezTo>
                    <a:pt x="3450" y="268"/>
                    <a:pt x="3475" y="244"/>
                    <a:pt x="3475" y="219"/>
                  </a:cubicBezTo>
                  <a:cubicBezTo>
                    <a:pt x="3450" y="98"/>
                    <a:pt x="3426" y="25"/>
                    <a:pt x="3426" y="25"/>
                  </a:cubicBezTo>
                  <a:cubicBezTo>
                    <a:pt x="3402" y="1"/>
                    <a:pt x="3377" y="1"/>
                    <a:pt x="3353" y="1"/>
                  </a:cubicBezTo>
                  <a:close/>
                  <a:moveTo>
                    <a:pt x="3465" y="377"/>
                  </a:moveTo>
                  <a:cubicBezTo>
                    <a:pt x="3438" y="377"/>
                    <a:pt x="3414" y="389"/>
                    <a:pt x="3426" y="414"/>
                  </a:cubicBezTo>
                  <a:cubicBezTo>
                    <a:pt x="3426" y="462"/>
                    <a:pt x="3426" y="535"/>
                    <a:pt x="3426" y="584"/>
                  </a:cubicBezTo>
                  <a:lnTo>
                    <a:pt x="3426" y="608"/>
                  </a:lnTo>
                  <a:cubicBezTo>
                    <a:pt x="3426" y="632"/>
                    <a:pt x="3450" y="656"/>
                    <a:pt x="3475" y="656"/>
                  </a:cubicBezTo>
                  <a:cubicBezTo>
                    <a:pt x="3499" y="656"/>
                    <a:pt x="3499" y="632"/>
                    <a:pt x="3523" y="632"/>
                  </a:cubicBezTo>
                  <a:lnTo>
                    <a:pt x="3523" y="584"/>
                  </a:lnTo>
                  <a:cubicBezTo>
                    <a:pt x="3523" y="535"/>
                    <a:pt x="3523" y="486"/>
                    <a:pt x="3523" y="414"/>
                  </a:cubicBezTo>
                  <a:cubicBezTo>
                    <a:pt x="3523" y="389"/>
                    <a:pt x="3493" y="377"/>
                    <a:pt x="3465" y="377"/>
                  </a:cubicBezTo>
                  <a:close/>
                  <a:moveTo>
                    <a:pt x="3450" y="754"/>
                  </a:moveTo>
                  <a:cubicBezTo>
                    <a:pt x="3426" y="754"/>
                    <a:pt x="3402" y="754"/>
                    <a:pt x="3402" y="778"/>
                  </a:cubicBezTo>
                  <a:cubicBezTo>
                    <a:pt x="3402" y="851"/>
                    <a:pt x="3377" y="899"/>
                    <a:pt x="3353" y="948"/>
                  </a:cubicBezTo>
                  <a:cubicBezTo>
                    <a:pt x="3329" y="972"/>
                    <a:pt x="3353" y="997"/>
                    <a:pt x="3377" y="1021"/>
                  </a:cubicBezTo>
                  <a:lnTo>
                    <a:pt x="3402" y="1021"/>
                  </a:lnTo>
                  <a:cubicBezTo>
                    <a:pt x="3426" y="1021"/>
                    <a:pt x="3426" y="997"/>
                    <a:pt x="3426" y="997"/>
                  </a:cubicBezTo>
                  <a:cubicBezTo>
                    <a:pt x="3450" y="924"/>
                    <a:pt x="3475" y="875"/>
                    <a:pt x="3499" y="802"/>
                  </a:cubicBezTo>
                  <a:cubicBezTo>
                    <a:pt x="3499" y="778"/>
                    <a:pt x="3475" y="754"/>
                    <a:pt x="3450" y="754"/>
                  </a:cubicBezTo>
                  <a:close/>
                  <a:moveTo>
                    <a:pt x="2576" y="899"/>
                  </a:moveTo>
                  <a:cubicBezTo>
                    <a:pt x="2503" y="924"/>
                    <a:pt x="2430" y="997"/>
                    <a:pt x="2406" y="1045"/>
                  </a:cubicBezTo>
                  <a:cubicBezTo>
                    <a:pt x="2406" y="1069"/>
                    <a:pt x="2406" y="1118"/>
                    <a:pt x="2430" y="1118"/>
                  </a:cubicBezTo>
                  <a:lnTo>
                    <a:pt x="2454" y="1118"/>
                  </a:lnTo>
                  <a:cubicBezTo>
                    <a:pt x="2479" y="1118"/>
                    <a:pt x="2479" y="1118"/>
                    <a:pt x="2503" y="1094"/>
                  </a:cubicBezTo>
                  <a:cubicBezTo>
                    <a:pt x="2503" y="1045"/>
                    <a:pt x="2551" y="1021"/>
                    <a:pt x="2600" y="997"/>
                  </a:cubicBezTo>
                  <a:cubicBezTo>
                    <a:pt x="2649" y="972"/>
                    <a:pt x="2624" y="899"/>
                    <a:pt x="2576" y="899"/>
                  </a:cubicBezTo>
                  <a:close/>
                  <a:moveTo>
                    <a:pt x="2722" y="948"/>
                  </a:moveTo>
                  <a:cubicBezTo>
                    <a:pt x="2697" y="972"/>
                    <a:pt x="2697" y="997"/>
                    <a:pt x="2722" y="1021"/>
                  </a:cubicBezTo>
                  <a:cubicBezTo>
                    <a:pt x="2770" y="1045"/>
                    <a:pt x="2794" y="1094"/>
                    <a:pt x="2819" y="1142"/>
                  </a:cubicBezTo>
                  <a:cubicBezTo>
                    <a:pt x="2843" y="1167"/>
                    <a:pt x="2843" y="1167"/>
                    <a:pt x="2867" y="1167"/>
                  </a:cubicBezTo>
                  <a:lnTo>
                    <a:pt x="2916" y="1191"/>
                  </a:lnTo>
                  <a:cubicBezTo>
                    <a:pt x="2916" y="1167"/>
                    <a:pt x="2940" y="1142"/>
                    <a:pt x="2916" y="1118"/>
                  </a:cubicBezTo>
                  <a:cubicBezTo>
                    <a:pt x="2892" y="1045"/>
                    <a:pt x="2843" y="997"/>
                    <a:pt x="2794" y="948"/>
                  </a:cubicBezTo>
                  <a:close/>
                  <a:moveTo>
                    <a:pt x="3268" y="1078"/>
                  </a:moveTo>
                  <a:cubicBezTo>
                    <a:pt x="3256" y="1078"/>
                    <a:pt x="3243" y="1082"/>
                    <a:pt x="3232" y="1094"/>
                  </a:cubicBezTo>
                  <a:cubicBezTo>
                    <a:pt x="3207" y="1142"/>
                    <a:pt x="3159" y="1167"/>
                    <a:pt x="3110" y="1215"/>
                  </a:cubicBezTo>
                  <a:cubicBezTo>
                    <a:pt x="3086" y="1215"/>
                    <a:pt x="3086" y="1239"/>
                    <a:pt x="3110" y="1264"/>
                  </a:cubicBezTo>
                  <a:cubicBezTo>
                    <a:pt x="3110" y="1288"/>
                    <a:pt x="3134" y="1288"/>
                    <a:pt x="3159" y="1288"/>
                  </a:cubicBezTo>
                  <a:cubicBezTo>
                    <a:pt x="3207" y="1264"/>
                    <a:pt x="3256" y="1215"/>
                    <a:pt x="3305" y="1167"/>
                  </a:cubicBezTo>
                  <a:cubicBezTo>
                    <a:pt x="3342" y="1129"/>
                    <a:pt x="3308" y="1078"/>
                    <a:pt x="3268" y="1078"/>
                  </a:cubicBezTo>
                  <a:close/>
                  <a:moveTo>
                    <a:pt x="2469" y="1197"/>
                  </a:moveTo>
                  <a:cubicBezTo>
                    <a:pt x="2460" y="1197"/>
                    <a:pt x="2454" y="1203"/>
                    <a:pt x="2454" y="1215"/>
                  </a:cubicBezTo>
                  <a:cubicBezTo>
                    <a:pt x="2430" y="1215"/>
                    <a:pt x="2406" y="1264"/>
                    <a:pt x="2430" y="1264"/>
                  </a:cubicBezTo>
                  <a:cubicBezTo>
                    <a:pt x="2479" y="1337"/>
                    <a:pt x="2527" y="1385"/>
                    <a:pt x="2600" y="1385"/>
                  </a:cubicBezTo>
                  <a:lnTo>
                    <a:pt x="2624" y="1410"/>
                  </a:lnTo>
                  <a:cubicBezTo>
                    <a:pt x="2649" y="1410"/>
                    <a:pt x="2673" y="1385"/>
                    <a:pt x="2673" y="1361"/>
                  </a:cubicBezTo>
                  <a:cubicBezTo>
                    <a:pt x="2673" y="1337"/>
                    <a:pt x="2649" y="1288"/>
                    <a:pt x="2624" y="1288"/>
                  </a:cubicBezTo>
                  <a:cubicBezTo>
                    <a:pt x="2576" y="1288"/>
                    <a:pt x="2527" y="1264"/>
                    <a:pt x="2503" y="1215"/>
                  </a:cubicBezTo>
                  <a:cubicBezTo>
                    <a:pt x="2491" y="1203"/>
                    <a:pt x="2479" y="1197"/>
                    <a:pt x="2469" y="1197"/>
                  </a:cubicBezTo>
                  <a:close/>
                  <a:moveTo>
                    <a:pt x="2958" y="1253"/>
                  </a:moveTo>
                  <a:cubicBezTo>
                    <a:pt x="2954" y="1253"/>
                    <a:pt x="2948" y="1256"/>
                    <a:pt x="2940" y="1264"/>
                  </a:cubicBezTo>
                  <a:cubicBezTo>
                    <a:pt x="2916" y="1264"/>
                    <a:pt x="2892" y="1264"/>
                    <a:pt x="2892" y="1288"/>
                  </a:cubicBezTo>
                  <a:lnTo>
                    <a:pt x="2794" y="1312"/>
                  </a:lnTo>
                  <a:cubicBezTo>
                    <a:pt x="2790" y="1310"/>
                    <a:pt x="2786" y="1309"/>
                    <a:pt x="2782" y="1309"/>
                  </a:cubicBezTo>
                  <a:cubicBezTo>
                    <a:pt x="2746" y="1309"/>
                    <a:pt x="2750" y="1410"/>
                    <a:pt x="2794" y="1410"/>
                  </a:cubicBezTo>
                  <a:cubicBezTo>
                    <a:pt x="2843" y="1410"/>
                    <a:pt x="2867" y="1385"/>
                    <a:pt x="2916" y="1385"/>
                  </a:cubicBezTo>
                  <a:cubicBezTo>
                    <a:pt x="2916" y="1410"/>
                    <a:pt x="2916" y="1458"/>
                    <a:pt x="2916" y="1482"/>
                  </a:cubicBezTo>
                  <a:cubicBezTo>
                    <a:pt x="2916" y="1507"/>
                    <a:pt x="2940" y="1531"/>
                    <a:pt x="2964" y="1531"/>
                  </a:cubicBezTo>
                  <a:lnTo>
                    <a:pt x="2989" y="1531"/>
                  </a:lnTo>
                  <a:cubicBezTo>
                    <a:pt x="3013" y="1531"/>
                    <a:pt x="3037" y="1507"/>
                    <a:pt x="3037" y="1482"/>
                  </a:cubicBezTo>
                  <a:cubicBezTo>
                    <a:pt x="3013" y="1434"/>
                    <a:pt x="3013" y="1410"/>
                    <a:pt x="3013" y="1361"/>
                  </a:cubicBezTo>
                  <a:cubicBezTo>
                    <a:pt x="3037" y="1361"/>
                    <a:pt x="3037" y="1337"/>
                    <a:pt x="3037" y="1312"/>
                  </a:cubicBezTo>
                  <a:cubicBezTo>
                    <a:pt x="3013" y="1288"/>
                    <a:pt x="3013" y="1264"/>
                    <a:pt x="2989" y="1264"/>
                  </a:cubicBezTo>
                  <a:cubicBezTo>
                    <a:pt x="2973" y="1264"/>
                    <a:pt x="2967" y="1253"/>
                    <a:pt x="2958" y="1253"/>
                  </a:cubicBezTo>
                  <a:close/>
                  <a:moveTo>
                    <a:pt x="2989" y="1628"/>
                  </a:moveTo>
                  <a:cubicBezTo>
                    <a:pt x="2964" y="1628"/>
                    <a:pt x="2940" y="1652"/>
                    <a:pt x="2940" y="1677"/>
                  </a:cubicBezTo>
                  <a:cubicBezTo>
                    <a:pt x="2916" y="1725"/>
                    <a:pt x="2916" y="1798"/>
                    <a:pt x="2892" y="1847"/>
                  </a:cubicBezTo>
                  <a:cubicBezTo>
                    <a:pt x="2892" y="1871"/>
                    <a:pt x="2916" y="1895"/>
                    <a:pt x="2940" y="1895"/>
                  </a:cubicBezTo>
                  <a:cubicBezTo>
                    <a:pt x="2964" y="1895"/>
                    <a:pt x="2989" y="1895"/>
                    <a:pt x="2989" y="1871"/>
                  </a:cubicBezTo>
                  <a:cubicBezTo>
                    <a:pt x="3013" y="1798"/>
                    <a:pt x="3013" y="1750"/>
                    <a:pt x="3037" y="1677"/>
                  </a:cubicBezTo>
                  <a:cubicBezTo>
                    <a:pt x="3037" y="1652"/>
                    <a:pt x="3013" y="1628"/>
                    <a:pt x="2989" y="1628"/>
                  </a:cubicBezTo>
                  <a:close/>
                  <a:moveTo>
                    <a:pt x="1628" y="1993"/>
                  </a:moveTo>
                  <a:cubicBezTo>
                    <a:pt x="1604" y="1993"/>
                    <a:pt x="1580" y="2017"/>
                    <a:pt x="1580" y="2041"/>
                  </a:cubicBezTo>
                  <a:cubicBezTo>
                    <a:pt x="1580" y="2065"/>
                    <a:pt x="1604" y="2090"/>
                    <a:pt x="1628" y="2090"/>
                  </a:cubicBezTo>
                  <a:cubicBezTo>
                    <a:pt x="1677" y="2090"/>
                    <a:pt x="1726" y="2090"/>
                    <a:pt x="1750" y="2114"/>
                  </a:cubicBezTo>
                  <a:lnTo>
                    <a:pt x="1823" y="2114"/>
                  </a:lnTo>
                  <a:cubicBezTo>
                    <a:pt x="1823" y="2114"/>
                    <a:pt x="1847" y="2114"/>
                    <a:pt x="1847" y="2090"/>
                  </a:cubicBezTo>
                  <a:cubicBezTo>
                    <a:pt x="1847" y="2065"/>
                    <a:pt x="1847" y="2041"/>
                    <a:pt x="1823" y="2017"/>
                  </a:cubicBezTo>
                  <a:lnTo>
                    <a:pt x="1798" y="2017"/>
                  </a:lnTo>
                  <a:cubicBezTo>
                    <a:pt x="1750" y="1993"/>
                    <a:pt x="1677" y="1993"/>
                    <a:pt x="1628" y="1993"/>
                  </a:cubicBezTo>
                  <a:close/>
                  <a:moveTo>
                    <a:pt x="2892" y="1993"/>
                  </a:moveTo>
                  <a:cubicBezTo>
                    <a:pt x="2867" y="1993"/>
                    <a:pt x="2843" y="1993"/>
                    <a:pt x="2819" y="2017"/>
                  </a:cubicBezTo>
                  <a:cubicBezTo>
                    <a:pt x="2794" y="2065"/>
                    <a:pt x="2770" y="2114"/>
                    <a:pt x="2722" y="2163"/>
                  </a:cubicBezTo>
                  <a:cubicBezTo>
                    <a:pt x="2722" y="2187"/>
                    <a:pt x="2722" y="2211"/>
                    <a:pt x="2722" y="2235"/>
                  </a:cubicBezTo>
                  <a:lnTo>
                    <a:pt x="2794" y="2235"/>
                  </a:lnTo>
                  <a:cubicBezTo>
                    <a:pt x="2843" y="2187"/>
                    <a:pt x="2867" y="2114"/>
                    <a:pt x="2916" y="2065"/>
                  </a:cubicBezTo>
                  <a:cubicBezTo>
                    <a:pt x="2916" y="2041"/>
                    <a:pt x="2916" y="2017"/>
                    <a:pt x="2892" y="1993"/>
                  </a:cubicBezTo>
                  <a:close/>
                  <a:moveTo>
                    <a:pt x="1968" y="2144"/>
                  </a:moveTo>
                  <a:cubicBezTo>
                    <a:pt x="1956" y="2144"/>
                    <a:pt x="1944" y="2150"/>
                    <a:pt x="1944" y="2163"/>
                  </a:cubicBezTo>
                  <a:cubicBezTo>
                    <a:pt x="1920" y="2163"/>
                    <a:pt x="1920" y="2211"/>
                    <a:pt x="1944" y="2211"/>
                  </a:cubicBezTo>
                  <a:cubicBezTo>
                    <a:pt x="1993" y="2260"/>
                    <a:pt x="2017" y="2284"/>
                    <a:pt x="2066" y="2333"/>
                  </a:cubicBezTo>
                  <a:lnTo>
                    <a:pt x="2114" y="2333"/>
                  </a:lnTo>
                  <a:cubicBezTo>
                    <a:pt x="2114" y="2357"/>
                    <a:pt x="2139" y="2357"/>
                    <a:pt x="2139" y="2357"/>
                  </a:cubicBezTo>
                  <a:cubicBezTo>
                    <a:pt x="2163" y="2333"/>
                    <a:pt x="2163" y="2308"/>
                    <a:pt x="2139" y="2284"/>
                  </a:cubicBezTo>
                  <a:cubicBezTo>
                    <a:pt x="2114" y="2235"/>
                    <a:pt x="2066" y="2187"/>
                    <a:pt x="1993" y="2163"/>
                  </a:cubicBezTo>
                  <a:cubicBezTo>
                    <a:pt x="1993" y="2150"/>
                    <a:pt x="1981" y="2144"/>
                    <a:pt x="1968" y="2144"/>
                  </a:cubicBezTo>
                  <a:close/>
                  <a:moveTo>
                    <a:pt x="1531" y="2114"/>
                  </a:moveTo>
                  <a:cubicBezTo>
                    <a:pt x="1507" y="2114"/>
                    <a:pt x="1483" y="2138"/>
                    <a:pt x="1483" y="2163"/>
                  </a:cubicBezTo>
                  <a:cubicBezTo>
                    <a:pt x="1483" y="2235"/>
                    <a:pt x="1507" y="2308"/>
                    <a:pt x="1555" y="2357"/>
                  </a:cubicBezTo>
                  <a:cubicBezTo>
                    <a:pt x="1555" y="2357"/>
                    <a:pt x="1580" y="2381"/>
                    <a:pt x="1604" y="2381"/>
                  </a:cubicBezTo>
                  <a:cubicBezTo>
                    <a:pt x="1604" y="2381"/>
                    <a:pt x="1628" y="2381"/>
                    <a:pt x="1628" y="2357"/>
                  </a:cubicBezTo>
                  <a:cubicBezTo>
                    <a:pt x="1653" y="2357"/>
                    <a:pt x="1653" y="2308"/>
                    <a:pt x="1628" y="2308"/>
                  </a:cubicBezTo>
                  <a:cubicBezTo>
                    <a:pt x="1580" y="2260"/>
                    <a:pt x="1580" y="2211"/>
                    <a:pt x="1555" y="2163"/>
                  </a:cubicBezTo>
                  <a:cubicBezTo>
                    <a:pt x="1580" y="2138"/>
                    <a:pt x="1555" y="2114"/>
                    <a:pt x="1531" y="2114"/>
                  </a:cubicBezTo>
                  <a:close/>
                  <a:moveTo>
                    <a:pt x="2637" y="2266"/>
                  </a:moveTo>
                  <a:cubicBezTo>
                    <a:pt x="2624" y="2266"/>
                    <a:pt x="2612" y="2272"/>
                    <a:pt x="2600" y="2284"/>
                  </a:cubicBezTo>
                  <a:cubicBezTo>
                    <a:pt x="2551" y="2308"/>
                    <a:pt x="2503" y="2333"/>
                    <a:pt x="2454" y="2357"/>
                  </a:cubicBezTo>
                  <a:cubicBezTo>
                    <a:pt x="2406" y="2381"/>
                    <a:pt x="2406" y="2406"/>
                    <a:pt x="2430" y="2430"/>
                  </a:cubicBezTo>
                  <a:cubicBezTo>
                    <a:pt x="2430" y="2454"/>
                    <a:pt x="2430" y="2454"/>
                    <a:pt x="2454" y="2454"/>
                  </a:cubicBezTo>
                  <a:lnTo>
                    <a:pt x="2503" y="2430"/>
                  </a:lnTo>
                  <a:cubicBezTo>
                    <a:pt x="2551" y="2406"/>
                    <a:pt x="2600" y="2381"/>
                    <a:pt x="2673" y="2333"/>
                  </a:cubicBezTo>
                  <a:cubicBezTo>
                    <a:pt x="2673" y="2333"/>
                    <a:pt x="2673" y="2284"/>
                    <a:pt x="2673" y="2284"/>
                  </a:cubicBezTo>
                  <a:cubicBezTo>
                    <a:pt x="2661" y="2272"/>
                    <a:pt x="2649" y="2266"/>
                    <a:pt x="2637" y="2266"/>
                  </a:cubicBezTo>
                  <a:close/>
                  <a:moveTo>
                    <a:pt x="1748" y="2395"/>
                  </a:moveTo>
                  <a:cubicBezTo>
                    <a:pt x="1726" y="2395"/>
                    <a:pt x="1701" y="2413"/>
                    <a:pt x="1701" y="2430"/>
                  </a:cubicBezTo>
                  <a:cubicBezTo>
                    <a:pt x="1677" y="2454"/>
                    <a:pt x="1701" y="2478"/>
                    <a:pt x="1726" y="2478"/>
                  </a:cubicBezTo>
                  <a:cubicBezTo>
                    <a:pt x="1774" y="2527"/>
                    <a:pt x="1847" y="2527"/>
                    <a:pt x="1920" y="2551"/>
                  </a:cubicBezTo>
                  <a:cubicBezTo>
                    <a:pt x="1968" y="2527"/>
                    <a:pt x="1968" y="2478"/>
                    <a:pt x="1920" y="2454"/>
                  </a:cubicBezTo>
                  <a:cubicBezTo>
                    <a:pt x="1871" y="2454"/>
                    <a:pt x="1823" y="2430"/>
                    <a:pt x="1774" y="2406"/>
                  </a:cubicBezTo>
                  <a:cubicBezTo>
                    <a:pt x="1767" y="2398"/>
                    <a:pt x="1758" y="2395"/>
                    <a:pt x="1748" y="2395"/>
                  </a:cubicBezTo>
                  <a:close/>
                  <a:moveTo>
                    <a:pt x="2208" y="2395"/>
                  </a:moveTo>
                  <a:cubicBezTo>
                    <a:pt x="2201" y="2395"/>
                    <a:pt x="2194" y="2398"/>
                    <a:pt x="2187" y="2406"/>
                  </a:cubicBezTo>
                  <a:cubicBezTo>
                    <a:pt x="2163" y="2406"/>
                    <a:pt x="2139" y="2430"/>
                    <a:pt x="2139" y="2454"/>
                  </a:cubicBezTo>
                  <a:lnTo>
                    <a:pt x="2090" y="2454"/>
                  </a:lnTo>
                  <a:cubicBezTo>
                    <a:pt x="2066" y="2454"/>
                    <a:pt x="2041" y="2478"/>
                    <a:pt x="2041" y="2503"/>
                  </a:cubicBezTo>
                  <a:cubicBezTo>
                    <a:pt x="2041" y="2527"/>
                    <a:pt x="2066" y="2551"/>
                    <a:pt x="2090" y="2551"/>
                  </a:cubicBezTo>
                  <a:lnTo>
                    <a:pt x="2187" y="2551"/>
                  </a:lnTo>
                  <a:cubicBezTo>
                    <a:pt x="2187" y="2551"/>
                    <a:pt x="2187" y="2576"/>
                    <a:pt x="2187" y="2600"/>
                  </a:cubicBezTo>
                  <a:lnTo>
                    <a:pt x="2187" y="2624"/>
                  </a:lnTo>
                  <a:cubicBezTo>
                    <a:pt x="2163" y="2648"/>
                    <a:pt x="2187" y="2673"/>
                    <a:pt x="2211" y="2673"/>
                  </a:cubicBezTo>
                  <a:lnTo>
                    <a:pt x="2236" y="2673"/>
                  </a:lnTo>
                  <a:cubicBezTo>
                    <a:pt x="2260" y="2673"/>
                    <a:pt x="2260" y="2648"/>
                    <a:pt x="2260" y="2624"/>
                  </a:cubicBezTo>
                  <a:lnTo>
                    <a:pt x="2260" y="2600"/>
                  </a:lnTo>
                  <a:cubicBezTo>
                    <a:pt x="2260" y="2576"/>
                    <a:pt x="2260" y="2551"/>
                    <a:pt x="2260" y="2527"/>
                  </a:cubicBezTo>
                  <a:lnTo>
                    <a:pt x="2284" y="2527"/>
                  </a:lnTo>
                  <a:cubicBezTo>
                    <a:pt x="2333" y="2478"/>
                    <a:pt x="2309" y="2430"/>
                    <a:pt x="2260" y="2430"/>
                  </a:cubicBezTo>
                  <a:lnTo>
                    <a:pt x="2236" y="2430"/>
                  </a:lnTo>
                  <a:cubicBezTo>
                    <a:pt x="2236" y="2413"/>
                    <a:pt x="2224" y="2395"/>
                    <a:pt x="2208" y="2395"/>
                  </a:cubicBezTo>
                  <a:close/>
                  <a:moveTo>
                    <a:pt x="2158" y="2774"/>
                  </a:moveTo>
                  <a:cubicBezTo>
                    <a:pt x="2147" y="2774"/>
                    <a:pt x="2139" y="2780"/>
                    <a:pt x="2139" y="2794"/>
                  </a:cubicBezTo>
                  <a:cubicBezTo>
                    <a:pt x="2090" y="2843"/>
                    <a:pt x="2066" y="2891"/>
                    <a:pt x="2041" y="2940"/>
                  </a:cubicBezTo>
                  <a:cubicBezTo>
                    <a:pt x="2017" y="2964"/>
                    <a:pt x="2017" y="2989"/>
                    <a:pt x="2041" y="3013"/>
                  </a:cubicBezTo>
                  <a:lnTo>
                    <a:pt x="2090" y="3013"/>
                  </a:lnTo>
                  <a:cubicBezTo>
                    <a:pt x="2139" y="2964"/>
                    <a:pt x="2187" y="2916"/>
                    <a:pt x="2211" y="2843"/>
                  </a:cubicBezTo>
                  <a:cubicBezTo>
                    <a:pt x="2229" y="2808"/>
                    <a:pt x="2185" y="2774"/>
                    <a:pt x="2158" y="2774"/>
                  </a:cubicBezTo>
                  <a:close/>
                  <a:moveTo>
                    <a:pt x="1943" y="3045"/>
                  </a:moveTo>
                  <a:cubicBezTo>
                    <a:pt x="1934" y="3045"/>
                    <a:pt x="1926" y="3050"/>
                    <a:pt x="1920" y="3061"/>
                  </a:cubicBezTo>
                  <a:cubicBezTo>
                    <a:pt x="1871" y="3086"/>
                    <a:pt x="1798" y="3134"/>
                    <a:pt x="1750" y="3183"/>
                  </a:cubicBezTo>
                  <a:cubicBezTo>
                    <a:pt x="1701" y="3207"/>
                    <a:pt x="1726" y="3256"/>
                    <a:pt x="1774" y="3256"/>
                  </a:cubicBezTo>
                  <a:lnTo>
                    <a:pt x="1798" y="3256"/>
                  </a:lnTo>
                  <a:cubicBezTo>
                    <a:pt x="1798" y="3256"/>
                    <a:pt x="1823" y="3256"/>
                    <a:pt x="1823" y="3231"/>
                  </a:cubicBezTo>
                  <a:cubicBezTo>
                    <a:pt x="1871" y="3207"/>
                    <a:pt x="1920" y="3159"/>
                    <a:pt x="1968" y="3134"/>
                  </a:cubicBezTo>
                  <a:cubicBezTo>
                    <a:pt x="2006" y="3097"/>
                    <a:pt x="1971" y="3045"/>
                    <a:pt x="1943" y="3045"/>
                  </a:cubicBezTo>
                  <a:close/>
                  <a:moveTo>
                    <a:pt x="1634" y="3269"/>
                  </a:moveTo>
                  <a:cubicBezTo>
                    <a:pt x="1623" y="3269"/>
                    <a:pt x="1612" y="3272"/>
                    <a:pt x="1604" y="3280"/>
                  </a:cubicBezTo>
                  <a:lnTo>
                    <a:pt x="1580" y="3304"/>
                  </a:lnTo>
                  <a:lnTo>
                    <a:pt x="1458" y="3377"/>
                  </a:lnTo>
                  <a:cubicBezTo>
                    <a:pt x="1434" y="3377"/>
                    <a:pt x="1434" y="3402"/>
                    <a:pt x="1434" y="3426"/>
                  </a:cubicBezTo>
                  <a:cubicBezTo>
                    <a:pt x="1434" y="3450"/>
                    <a:pt x="1458" y="3450"/>
                    <a:pt x="1483" y="3450"/>
                  </a:cubicBezTo>
                  <a:lnTo>
                    <a:pt x="1507" y="3450"/>
                  </a:lnTo>
                  <a:lnTo>
                    <a:pt x="1653" y="3377"/>
                  </a:lnTo>
                  <a:lnTo>
                    <a:pt x="1677" y="3353"/>
                  </a:lnTo>
                  <a:cubicBezTo>
                    <a:pt x="1701" y="3329"/>
                    <a:pt x="1701" y="3304"/>
                    <a:pt x="1677" y="3280"/>
                  </a:cubicBezTo>
                  <a:cubicBezTo>
                    <a:pt x="1677" y="3280"/>
                    <a:pt x="1655" y="3269"/>
                    <a:pt x="1634" y="3269"/>
                  </a:cubicBezTo>
                  <a:close/>
                  <a:moveTo>
                    <a:pt x="1303" y="3461"/>
                  </a:moveTo>
                  <a:cubicBezTo>
                    <a:pt x="1292" y="3461"/>
                    <a:pt x="1278" y="3465"/>
                    <a:pt x="1264" y="3474"/>
                  </a:cubicBezTo>
                  <a:lnTo>
                    <a:pt x="1118" y="3572"/>
                  </a:lnTo>
                  <a:cubicBezTo>
                    <a:pt x="1094" y="3572"/>
                    <a:pt x="1094" y="3620"/>
                    <a:pt x="1118" y="3620"/>
                  </a:cubicBezTo>
                  <a:cubicBezTo>
                    <a:pt x="1118" y="3644"/>
                    <a:pt x="1143" y="3644"/>
                    <a:pt x="1167" y="3644"/>
                  </a:cubicBezTo>
                  <a:lnTo>
                    <a:pt x="1337" y="3547"/>
                  </a:lnTo>
                  <a:cubicBezTo>
                    <a:pt x="1376" y="3528"/>
                    <a:pt x="1352" y="3461"/>
                    <a:pt x="1303" y="3461"/>
                  </a:cubicBezTo>
                  <a:close/>
                  <a:moveTo>
                    <a:pt x="1006" y="3651"/>
                  </a:moveTo>
                  <a:cubicBezTo>
                    <a:pt x="997" y="3651"/>
                    <a:pt x="985" y="3657"/>
                    <a:pt x="972" y="3669"/>
                  </a:cubicBezTo>
                  <a:lnTo>
                    <a:pt x="802" y="3766"/>
                  </a:lnTo>
                  <a:cubicBezTo>
                    <a:pt x="778" y="3766"/>
                    <a:pt x="778" y="3814"/>
                    <a:pt x="802" y="3839"/>
                  </a:cubicBezTo>
                  <a:lnTo>
                    <a:pt x="851" y="3839"/>
                  </a:lnTo>
                  <a:cubicBezTo>
                    <a:pt x="900" y="3814"/>
                    <a:pt x="972" y="3766"/>
                    <a:pt x="1021" y="3742"/>
                  </a:cubicBezTo>
                  <a:cubicBezTo>
                    <a:pt x="1045" y="3717"/>
                    <a:pt x="1045" y="3693"/>
                    <a:pt x="1021" y="3669"/>
                  </a:cubicBezTo>
                  <a:cubicBezTo>
                    <a:pt x="1021" y="3657"/>
                    <a:pt x="1015" y="3651"/>
                    <a:pt x="1006" y="3651"/>
                  </a:cubicBezTo>
                  <a:close/>
                  <a:moveTo>
                    <a:pt x="657" y="3863"/>
                  </a:moveTo>
                  <a:lnTo>
                    <a:pt x="487" y="3985"/>
                  </a:lnTo>
                  <a:cubicBezTo>
                    <a:pt x="487" y="4009"/>
                    <a:pt x="487" y="4033"/>
                    <a:pt x="487" y="4057"/>
                  </a:cubicBezTo>
                  <a:lnTo>
                    <a:pt x="560" y="4057"/>
                  </a:lnTo>
                  <a:lnTo>
                    <a:pt x="705" y="3936"/>
                  </a:lnTo>
                  <a:cubicBezTo>
                    <a:pt x="730" y="3912"/>
                    <a:pt x="730" y="3887"/>
                    <a:pt x="705" y="3863"/>
                  </a:cubicBezTo>
                  <a:close/>
                  <a:moveTo>
                    <a:pt x="385" y="4101"/>
                  </a:moveTo>
                  <a:cubicBezTo>
                    <a:pt x="379" y="4101"/>
                    <a:pt x="372" y="4103"/>
                    <a:pt x="365" y="4106"/>
                  </a:cubicBezTo>
                  <a:cubicBezTo>
                    <a:pt x="317" y="4155"/>
                    <a:pt x="268" y="4203"/>
                    <a:pt x="219" y="4252"/>
                  </a:cubicBezTo>
                  <a:cubicBezTo>
                    <a:pt x="219" y="4276"/>
                    <a:pt x="219" y="4300"/>
                    <a:pt x="219" y="4325"/>
                  </a:cubicBezTo>
                  <a:lnTo>
                    <a:pt x="292" y="4325"/>
                  </a:lnTo>
                  <a:cubicBezTo>
                    <a:pt x="341" y="4276"/>
                    <a:pt x="389" y="4227"/>
                    <a:pt x="438" y="4179"/>
                  </a:cubicBezTo>
                  <a:cubicBezTo>
                    <a:pt x="459" y="4158"/>
                    <a:pt x="426" y="4101"/>
                    <a:pt x="385" y="4101"/>
                  </a:cubicBezTo>
                  <a:close/>
                  <a:moveTo>
                    <a:pt x="137" y="4379"/>
                  </a:moveTo>
                  <a:cubicBezTo>
                    <a:pt x="128" y="4379"/>
                    <a:pt x="122" y="4385"/>
                    <a:pt x="122" y="4397"/>
                  </a:cubicBezTo>
                  <a:cubicBezTo>
                    <a:pt x="74" y="4470"/>
                    <a:pt x="49" y="4519"/>
                    <a:pt x="25" y="4592"/>
                  </a:cubicBezTo>
                  <a:cubicBezTo>
                    <a:pt x="25" y="4616"/>
                    <a:pt x="25" y="4640"/>
                    <a:pt x="49" y="4640"/>
                  </a:cubicBezTo>
                  <a:lnTo>
                    <a:pt x="98" y="4640"/>
                  </a:lnTo>
                  <a:cubicBezTo>
                    <a:pt x="98" y="4640"/>
                    <a:pt x="122" y="4640"/>
                    <a:pt x="122" y="4616"/>
                  </a:cubicBezTo>
                  <a:cubicBezTo>
                    <a:pt x="147" y="4568"/>
                    <a:pt x="171" y="4495"/>
                    <a:pt x="195" y="4446"/>
                  </a:cubicBezTo>
                  <a:cubicBezTo>
                    <a:pt x="195" y="4422"/>
                    <a:pt x="195" y="4397"/>
                    <a:pt x="171" y="4397"/>
                  </a:cubicBezTo>
                  <a:cubicBezTo>
                    <a:pt x="159" y="4385"/>
                    <a:pt x="147" y="4379"/>
                    <a:pt x="137" y="4379"/>
                  </a:cubicBezTo>
                  <a:close/>
                  <a:moveTo>
                    <a:pt x="49" y="4738"/>
                  </a:moveTo>
                  <a:cubicBezTo>
                    <a:pt x="25" y="4738"/>
                    <a:pt x="1" y="4762"/>
                    <a:pt x="1" y="4786"/>
                  </a:cubicBezTo>
                  <a:cubicBezTo>
                    <a:pt x="1" y="4859"/>
                    <a:pt x="25" y="4908"/>
                    <a:pt x="25" y="4981"/>
                  </a:cubicBezTo>
                  <a:cubicBezTo>
                    <a:pt x="49" y="5005"/>
                    <a:pt x="49" y="5005"/>
                    <a:pt x="74" y="5005"/>
                  </a:cubicBezTo>
                  <a:lnTo>
                    <a:pt x="98" y="5005"/>
                  </a:lnTo>
                  <a:cubicBezTo>
                    <a:pt x="122" y="5005"/>
                    <a:pt x="122" y="4981"/>
                    <a:pt x="122" y="4956"/>
                  </a:cubicBezTo>
                  <a:cubicBezTo>
                    <a:pt x="98" y="4908"/>
                    <a:pt x="98" y="4835"/>
                    <a:pt x="98" y="4786"/>
                  </a:cubicBezTo>
                  <a:cubicBezTo>
                    <a:pt x="98" y="4762"/>
                    <a:pt x="74" y="4738"/>
                    <a:pt x="49" y="4738"/>
                  </a:cubicBezTo>
                  <a:close/>
                  <a:moveTo>
                    <a:pt x="144" y="5092"/>
                  </a:moveTo>
                  <a:cubicBezTo>
                    <a:pt x="136" y="5092"/>
                    <a:pt x="129" y="5095"/>
                    <a:pt x="122" y="5102"/>
                  </a:cubicBezTo>
                  <a:cubicBezTo>
                    <a:pt x="98" y="5102"/>
                    <a:pt x="98" y="5151"/>
                    <a:pt x="98" y="5175"/>
                  </a:cubicBezTo>
                  <a:cubicBezTo>
                    <a:pt x="147" y="5223"/>
                    <a:pt x="171" y="5272"/>
                    <a:pt x="219" y="5321"/>
                  </a:cubicBezTo>
                  <a:cubicBezTo>
                    <a:pt x="219" y="5345"/>
                    <a:pt x="244" y="5345"/>
                    <a:pt x="244" y="5345"/>
                  </a:cubicBezTo>
                  <a:lnTo>
                    <a:pt x="292" y="5345"/>
                  </a:lnTo>
                  <a:cubicBezTo>
                    <a:pt x="292" y="5321"/>
                    <a:pt x="292" y="5296"/>
                    <a:pt x="292" y="5272"/>
                  </a:cubicBezTo>
                  <a:cubicBezTo>
                    <a:pt x="244" y="5223"/>
                    <a:pt x="219" y="5175"/>
                    <a:pt x="195" y="5126"/>
                  </a:cubicBezTo>
                  <a:cubicBezTo>
                    <a:pt x="178" y="5109"/>
                    <a:pt x="161" y="5092"/>
                    <a:pt x="144" y="5092"/>
                  </a:cubicBezTo>
                  <a:close/>
                  <a:moveTo>
                    <a:pt x="365" y="5400"/>
                  </a:moveTo>
                  <a:cubicBezTo>
                    <a:pt x="353" y="5400"/>
                    <a:pt x="341" y="5406"/>
                    <a:pt x="341" y="5418"/>
                  </a:cubicBezTo>
                  <a:cubicBezTo>
                    <a:pt x="317" y="5442"/>
                    <a:pt x="317" y="5466"/>
                    <a:pt x="341" y="5491"/>
                  </a:cubicBezTo>
                  <a:lnTo>
                    <a:pt x="389" y="5491"/>
                  </a:lnTo>
                  <a:cubicBezTo>
                    <a:pt x="414" y="5466"/>
                    <a:pt x="414" y="5442"/>
                    <a:pt x="389" y="5418"/>
                  </a:cubicBezTo>
                  <a:cubicBezTo>
                    <a:pt x="389" y="5406"/>
                    <a:pt x="377" y="5400"/>
                    <a:pt x="365" y="5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2"/>
          <p:cNvGrpSpPr/>
          <p:nvPr/>
        </p:nvGrpSpPr>
        <p:grpSpPr>
          <a:xfrm rot="8903269">
            <a:off x="-62368" y="122449"/>
            <a:ext cx="1100970" cy="787622"/>
            <a:chOff x="1202177" y="4613417"/>
            <a:chExt cx="528376" cy="377938"/>
          </a:xfrm>
        </p:grpSpPr>
        <p:sp>
          <p:nvSpPr>
            <p:cNvPr id="56" name="Google Shape;56;p2"/>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419143" y="4894566"/>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2"/>
          <p:cNvGrpSpPr/>
          <p:nvPr/>
        </p:nvGrpSpPr>
        <p:grpSpPr>
          <a:xfrm>
            <a:off x="7532342" y="1264395"/>
            <a:ext cx="2525833" cy="1610805"/>
            <a:chOff x="7239867" y="1514545"/>
            <a:chExt cx="2525833" cy="1610805"/>
          </a:xfrm>
        </p:grpSpPr>
        <p:grpSp>
          <p:nvGrpSpPr>
            <p:cNvPr id="63" name="Google Shape;63;p2"/>
            <p:cNvGrpSpPr/>
            <p:nvPr/>
          </p:nvGrpSpPr>
          <p:grpSpPr>
            <a:xfrm>
              <a:off x="7346663" y="1514545"/>
              <a:ext cx="2419037" cy="1551678"/>
              <a:chOff x="7410211" y="1555302"/>
              <a:chExt cx="2355440" cy="1510884"/>
            </a:xfrm>
          </p:grpSpPr>
          <p:grpSp>
            <p:nvGrpSpPr>
              <p:cNvPr id="64" name="Google Shape;64;p2"/>
              <p:cNvGrpSpPr/>
              <p:nvPr/>
            </p:nvGrpSpPr>
            <p:grpSpPr>
              <a:xfrm>
                <a:off x="7410211" y="1555302"/>
                <a:ext cx="2355440" cy="1510884"/>
                <a:chOff x="761258" y="2062480"/>
                <a:chExt cx="1646470" cy="1056119"/>
              </a:xfrm>
            </p:grpSpPr>
            <p:sp>
              <p:nvSpPr>
                <p:cNvPr id="65" name="Google Shape;65;p2"/>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2"/>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73;p2"/>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74;p2"/>
          <p:cNvSpPr/>
          <p:nvPr/>
        </p:nvSpPr>
        <p:spPr>
          <a:xfrm>
            <a:off x="-49275" y="4823551"/>
            <a:ext cx="1603944" cy="369024"/>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506177"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6003929"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532351" y="4823550"/>
            <a:ext cx="1696695" cy="369025"/>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145661"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669614" y="4886410"/>
            <a:ext cx="1407648" cy="30616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368255"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
  <p:cSld name="CUSTOM_19_1">
    <p:bg>
      <p:bgPr>
        <a:blipFill>
          <a:blip r:embed="rId2">
            <a:alphaModFix/>
          </a:blip>
          <a:stretch>
            <a:fillRect/>
          </a:stretch>
        </a:blipFill>
        <a:effectLst/>
      </p:bgPr>
    </p:bg>
    <p:spTree>
      <p:nvGrpSpPr>
        <p:cNvPr id="1" name="Shape 486"/>
        <p:cNvGrpSpPr/>
        <p:nvPr/>
      </p:nvGrpSpPr>
      <p:grpSpPr>
        <a:xfrm>
          <a:off x="0" y="0"/>
          <a:ext cx="0" cy="0"/>
          <a:chOff x="0" y="0"/>
          <a:chExt cx="0" cy="0"/>
        </a:xfrm>
      </p:grpSpPr>
      <p:sp>
        <p:nvSpPr>
          <p:cNvPr id="487" name="Google Shape;487;p13"/>
          <p:cNvSpPr txBox="1">
            <a:spLocks noGrp="1"/>
          </p:cNvSpPr>
          <p:nvPr>
            <p:ph type="title" hasCustomPrompt="1"/>
          </p:nvPr>
        </p:nvSpPr>
        <p:spPr>
          <a:xfrm>
            <a:off x="1589800" y="3026613"/>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88" name="Google Shape;488;p13"/>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3"/>
          <p:cNvSpPr txBox="1">
            <a:spLocks noGrp="1"/>
          </p:cNvSpPr>
          <p:nvPr>
            <p:ph type="title" idx="2"/>
          </p:nvPr>
        </p:nvSpPr>
        <p:spPr>
          <a:xfrm>
            <a:off x="849600"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90" name="Google Shape;490;p13"/>
          <p:cNvSpPr txBox="1">
            <a:spLocks noGrp="1"/>
          </p:cNvSpPr>
          <p:nvPr>
            <p:ph type="title" idx="3"/>
          </p:nvPr>
        </p:nvSpPr>
        <p:spPr>
          <a:xfrm>
            <a:off x="1108600" y="1994751"/>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1" name="Google Shape;491;p13"/>
          <p:cNvSpPr txBox="1">
            <a:spLocks noGrp="1"/>
          </p:cNvSpPr>
          <p:nvPr>
            <p:ph type="subTitle" idx="1"/>
          </p:nvPr>
        </p:nvSpPr>
        <p:spPr>
          <a:xfrm>
            <a:off x="791950" y="225822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492" name="Google Shape;492;p13"/>
          <p:cNvSpPr txBox="1">
            <a:spLocks noGrp="1"/>
          </p:cNvSpPr>
          <p:nvPr>
            <p:ph type="title" idx="4"/>
          </p:nvPr>
        </p:nvSpPr>
        <p:spPr>
          <a:xfrm>
            <a:off x="6117800" y="2001701"/>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3" name="Google Shape;493;p13"/>
          <p:cNvSpPr txBox="1">
            <a:spLocks noGrp="1"/>
          </p:cNvSpPr>
          <p:nvPr>
            <p:ph type="subTitle" idx="5"/>
          </p:nvPr>
        </p:nvSpPr>
        <p:spPr>
          <a:xfrm>
            <a:off x="5801150" y="225822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494" name="Google Shape;494;p13"/>
          <p:cNvSpPr txBox="1">
            <a:spLocks noGrp="1"/>
          </p:cNvSpPr>
          <p:nvPr>
            <p:ph type="title" idx="6"/>
          </p:nvPr>
        </p:nvSpPr>
        <p:spPr>
          <a:xfrm>
            <a:off x="3651300" y="3710257"/>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5" name="Google Shape;495;p13"/>
          <p:cNvSpPr txBox="1">
            <a:spLocks noGrp="1"/>
          </p:cNvSpPr>
          <p:nvPr>
            <p:ph type="subTitle" idx="7"/>
          </p:nvPr>
        </p:nvSpPr>
        <p:spPr>
          <a:xfrm>
            <a:off x="3334650" y="403667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496" name="Google Shape;496;p13"/>
          <p:cNvSpPr txBox="1">
            <a:spLocks noGrp="1"/>
          </p:cNvSpPr>
          <p:nvPr>
            <p:ph type="title" idx="8"/>
          </p:nvPr>
        </p:nvSpPr>
        <p:spPr>
          <a:xfrm>
            <a:off x="3651300" y="2001701"/>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7" name="Google Shape;497;p13"/>
          <p:cNvSpPr txBox="1">
            <a:spLocks noGrp="1"/>
          </p:cNvSpPr>
          <p:nvPr>
            <p:ph type="subTitle" idx="9"/>
          </p:nvPr>
        </p:nvSpPr>
        <p:spPr>
          <a:xfrm>
            <a:off x="3334650" y="225822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498" name="Google Shape;498;p13"/>
          <p:cNvSpPr txBox="1">
            <a:spLocks noGrp="1"/>
          </p:cNvSpPr>
          <p:nvPr>
            <p:ph type="title" idx="13"/>
          </p:nvPr>
        </p:nvSpPr>
        <p:spPr>
          <a:xfrm>
            <a:off x="1108600" y="3710257"/>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9" name="Google Shape;499;p13"/>
          <p:cNvSpPr txBox="1">
            <a:spLocks noGrp="1"/>
          </p:cNvSpPr>
          <p:nvPr>
            <p:ph type="subTitle" idx="14"/>
          </p:nvPr>
        </p:nvSpPr>
        <p:spPr>
          <a:xfrm>
            <a:off x="791950" y="403667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500" name="Google Shape;500;p13"/>
          <p:cNvSpPr txBox="1">
            <a:spLocks noGrp="1"/>
          </p:cNvSpPr>
          <p:nvPr>
            <p:ph type="title" idx="15"/>
          </p:nvPr>
        </p:nvSpPr>
        <p:spPr>
          <a:xfrm>
            <a:off x="6117800" y="3710257"/>
            <a:ext cx="1841400" cy="401700"/>
          </a:xfrm>
          <a:prstGeom prst="rect">
            <a:avLst/>
          </a:prstGeom>
          <a:noFill/>
          <a:ln>
            <a:noFill/>
          </a:ln>
        </p:spPr>
        <p:txBody>
          <a:bodyPr spcFirstLastPara="1" wrap="square" lIns="0" tIns="0" rIns="0" bIns="0" anchor="t" anchorCtr="0">
            <a:noAutofit/>
          </a:bodyPr>
          <a:lstStyle>
            <a:lvl1pPr marR="38100" lvl="0" algn="ctr" rtl="0">
              <a:lnSpc>
                <a:spcPct val="128571"/>
              </a:lnSpc>
              <a:spcBef>
                <a:spcPts val="0"/>
              </a:spcBef>
              <a:spcAft>
                <a:spcPts val="0"/>
              </a:spcAft>
              <a:buSzPts val="1800"/>
              <a:buFont typeface="Catamaran"/>
              <a:buNone/>
              <a:defRPr sz="2200" i="0">
                <a:solidFill>
                  <a:srgbClr val="202124"/>
                </a:solidFill>
              </a:defRPr>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501" name="Google Shape;501;p13"/>
          <p:cNvSpPr txBox="1">
            <a:spLocks noGrp="1"/>
          </p:cNvSpPr>
          <p:nvPr>
            <p:ph type="subTitle" idx="16"/>
          </p:nvPr>
        </p:nvSpPr>
        <p:spPr>
          <a:xfrm>
            <a:off x="5801150" y="403667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502" name="Google Shape;502;p13"/>
          <p:cNvSpPr txBox="1">
            <a:spLocks noGrp="1"/>
          </p:cNvSpPr>
          <p:nvPr>
            <p:ph type="title" idx="17" hasCustomPrompt="1"/>
          </p:nvPr>
        </p:nvSpPr>
        <p:spPr>
          <a:xfrm>
            <a:off x="4132500" y="3026613"/>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03" name="Google Shape;503;p13"/>
          <p:cNvSpPr txBox="1">
            <a:spLocks noGrp="1"/>
          </p:cNvSpPr>
          <p:nvPr>
            <p:ph type="title" idx="18" hasCustomPrompt="1"/>
          </p:nvPr>
        </p:nvSpPr>
        <p:spPr>
          <a:xfrm>
            <a:off x="6599000" y="3026613"/>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04" name="Google Shape;504;p13"/>
          <p:cNvSpPr txBox="1">
            <a:spLocks noGrp="1"/>
          </p:cNvSpPr>
          <p:nvPr>
            <p:ph type="title" idx="19" hasCustomPrompt="1"/>
          </p:nvPr>
        </p:nvSpPr>
        <p:spPr>
          <a:xfrm>
            <a:off x="1589800" y="1381882"/>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05" name="Google Shape;505;p13"/>
          <p:cNvSpPr txBox="1">
            <a:spLocks noGrp="1"/>
          </p:cNvSpPr>
          <p:nvPr>
            <p:ph type="title" idx="20" hasCustomPrompt="1"/>
          </p:nvPr>
        </p:nvSpPr>
        <p:spPr>
          <a:xfrm>
            <a:off x="4132500" y="1381882"/>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06" name="Google Shape;506;p13"/>
          <p:cNvSpPr txBox="1">
            <a:spLocks noGrp="1"/>
          </p:cNvSpPr>
          <p:nvPr>
            <p:ph type="title" idx="21" hasCustomPrompt="1"/>
          </p:nvPr>
        </p:nvSpPr>
        <p:spPr>
          <a:xfrm>
            <a:off x="6599000" y="1381882"/>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grpSp>
        <p:nvGrpSpPr>
          <p:cNvPr id="507" name="Google Shape;507;p13"/>
          <p:cNvGrpSpPr/>
          <p:nvPr/>
        </p:nvGrpSpPr>
        <p:grpSpPr>
          <a:xfrm>
            <a:off x="-272142" y="1163263"/>
            <a:ext cx="1025973" cy="811032"/>
            <a:chOff x="855987" y="2204128"/>
            <a:chExt cx="1217483" cy="962421"/>
          </a:xfrm>
        </p:grpSpPr>
        <p:grpSp>
          <p:nvGrpSpPr>
            <p:cNvPr id="508" name="Google Shape;508;p13"/>
            <p:cNvGrpSpPr/>
            <p:nvPr/>
          </p:nvGrpSpPr>
          <p:grpSpPr>
            <a:xfrm>
              <a:off x="855987" y="2204128"/>
              <a:ext cx="1146639" cy="962421"/>
              <a:chOff x="958238" y="2157575"/>
              <a:chExt cx="1115191" cy="936025"/>
            </a:xfrm>
          </p:grpSpPr>
          <p:sp>
            <p:nvSpPr>
              <p:cNvPr id="509" name="Google Shape;509;p13"/>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3"/>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3"/>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3"/>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3"/>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3"/>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5" name="Google Shape;515;p13"/>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13"/>
          <p:cNvGrpSpPr/>
          <p:nvPr/>
        </p:nvGrpSpPr>
        <p:grpSpPr>
          <a:xfrm>
            <a:off x="7206765" y="153898"/>
            <a:ext cx="1651683" cy="719972"/>
            <a:chOff x="3965010" y="571479"/>
            <a:chExt cx="1651683" cy="719972"/>
          </a:xfrm>
        </p:grpSpPr>
        <p:grpSp>
          <p:nvGrpSpPr>
            <p:cNvPr id="517" name="Google Shape;517;p13"/>
            <p:cNvGrpSpPr/>
            <p:nvPr/>
          </p:nvGrpSpPr>
          <p:grpSpPr>
            <a:xfrm>
              <a:off x="3965010" y="571479"/>
              <a:ext cx="1446820" cy="719972"/>
              <a:chOff x="3953250" y="571500"/>
              <a:chExt cx="1383325" cy="766825"/>
            </a:xfrm>
          </p:grpSpPr>
          <p:grpSp>
            <p:nvGrpSpPr>
              <p:cNvPr id="518" name="Google Shape;518;p13"/>
              <p:cNvGrpSpPr/>
              <p:nvPr/>
            </p:nvGrpSpPr>
            <p:grpSpPr>
              <a:xfrm>
                <a:off x="3953250" y="571500"/>
                <a:ext cx="1383166" cy="669650"/>
                <a:chOff x="897088" y="2374675"/>
                <a:chExt cx="1383166" cy="669650"/>
              </a:xfrm>
            </p:grpSpPr>
            <p:sp>
              <p:nvSpPr>
                <p:cNvPr id="519" name="Google Shape;519;p13"/>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3"/>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3"/>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3"/>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 name="Google Shape;523;p13"/>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4" name="Google Shape;524;p13"/>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5" name="Google Shape;525;p13"/>
          <p:cNvGrpSpPr/>
          <p:nvPr/>
        </p:nvGrpSpPr>
        <p:grpSpPr>
          <a:xfrm>
            <a:off x="5249331" y="105967"/>
            <a:ext cx="1456109" cy="488736"/>
            <a:chOff x="-951443" y="1326624"/>
            <a:chExt cx="441888" cy="148633"/>
          </a:xfrm>
        </p:grpSpPr>
        <p:sp>
          <p:nvSpPr>
            <p:cNvPr id="526" name="Google Shape;526;p13"/>
            <p:cNvSpPr/>
            <p:nvPr/>
          </p:nvSpPr>
          <p:spPr>
            <a:xfrm>
              <a:off x="-535145" y="1372897"/>
              <a:ext cx="25590" cy="22903"/>
            </a:xfrm>
            <a:custGeom>
              <a:avLst/>
              <a:gdLst/>
              <a:ahLst/>
              <a:cxnLst/>
              <a:rect l="l" t="t" r="r" b="b"/>
              <a:pathLst>
                <a:path w="657" h="588" extrusionOk="0">
                  <a:moveTo>
                    <a:pt x="76" y="0"/>
                  </a:moveTo>
                  <a:cubicBezTo>
                    <a:pt x="20" y="0"/>
                    <a:pt x="6" y="80"/>
                    <a:pt x="49" y="102"/>
                  </a:cubicBezTo>
                  <a:cubicBezTo>
                    <a:pt x="219" y="174"/>
                    <a:pt x="414" y="247"/>
                    <a:pt x="511" y="296"/>
                  </a:cubicBezTo>
                  <a:lnTo>
                    <a:pt x="1" y="490"/>
                  </a:lnTo>
                  <a:lnTo>
                    <a:pt x="49" y="587"/>
                  </a:lnTo>
                  <a:lnTo>
                    <a:pt x="608" y="344"/>
                  </a:lnTo>
                  <a:cubicBezTo>
                    <a:pt x="632" y="344"/>
                    <a:pt x="657" y="320"/>
                    <a:pt x="657" y="296"/>
                  </a:cubicBezTo>
                  <a:cubicBezTo>
                    <a:pt x="657" y="272"/>
                    <a:pt x="657" y="223"/>
                    <a:pt x="98" y="4"/>
                  </a:cubicBezTo>
                  <a:cubicBezTo>
                    <a:pt x="90" y="2"/>
                    <a:pt x="82" y="0"/>
                    <a:pt x="76"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3"/>
            <p:cNvSpPr/>
            <p:nvPr/>
          </p:nvSpPr>
          <p:spPr>
            <a:xfrm>
              <a:off x="-636493" y="1326624"/>
              <a:ext cx="123160" cy="113656"/>
            </a:xfrm>
            <a:custGeom>
              <a:avLst/>
              <a:gdLst/>
              <a:ahLst/>
              <a:cxnLst/>
              <a:rect l="l" t="t" r="r" b="b"/>
              <a:pathLst>
                <a:path w="3162" h="2918" extrusionOk="0">
                  <a:moveTo>
                    <a:pt x="867" y="1"/>
                  </a:moveTo>
                  <a:cubicBezTo>
                    <a:pt x="678" y="1"/>
                    <a:pt x="1" y="1109"/>
                    <a:pt x="1024" y="1775"/>
                  </a:cubicBezTo>
                  <a:lnTo>
                    <a:pt x="514" y="1873"/>
                  </a:lnTo>
                  <a:cubicBezTo>
                    <a:pt x="514" y="1873"/>
                    <a:pt x="586" y="2917"/>
                    <a:pt x="1582" y="2917"/>
                  </a:cubicBezTo>
                  <a:cubicBezTo>
                    <a:pt x="2554" y="2917"/>
                    <a:pt x="3161" y="1265"/>
                    <a:pt x="2676" y="755"/>
                  </a:cubicBezTo>
                  <a:cubicBezTo>
                    <a:pt x="2577" y="662"/>
                    <a:pt x="2490" y="624"/>
                    <a:pt x="2413" y="624"/>
                  </a:cubicBezTo>
                  <a:cubicBezTo>
                    <a:pt x="2089" y="624"/>
                    <a:pt x="1947" y="1290"/>
                    <a:pt x="1947" y="1290"/>
                  </a:cubicBezTo>
                  <a:cubicBezTo>
                    <a:pt x="1947" y="1290"/>
                    <a:pt x="1048" y="51"/>
                    <a:pt x="878" y="2"/>
                  </a:cubicBezTo>
                  <a:cubicBezTo>
                    <a:pt x="874" y="1"/>
                    <a:pt x="871" y="1"/>
                    <a:pt x="8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3"/>
            <p:cNvSpPr/>
            <p:nvPr/>
          </p:nvSpPr>
          <p:spPr>
            <a:xfrm>
              <a:off x="-605139" y="1345593"/>
              <a:ext cx="35990" cy="47363"/>
            </a:xfrm>
            <a:custGeom>
              <a:avLst/>
              <a:gdLst/>
              <a:ahLst/>
              <a:cxnLst/>
              <a:rect l="l" t="t" r="r" b="b"/>
              <a:pathLst>
                <a:path w="924" h="1216" extrusionOk="0">
                  <a:moveTo>
                    <a:pt x="146" y="1"/>
                  </a:moveTo>
                  <a:cubicBezTo>
                    <a:pt x="121" y="1"/>
                    <a:pt x="121" y="25"/>
                    <a:pt x="97" y="49"/>
                  </a:cubicBezTo>
                  <a:cubicBezTo>
                    <a:pt x="49" y="122"/>
                    <a:pt x="121" y="268"/>
                    <a:pt x="219" y="438"/>
                  </a:cubicBezTo>
                  <a:cubicBezTo>
                    <a:pt x="194" y="414"/>
                    <a:pt x="146" y="390"/>
                    <a:pt x="97" y="390"/>
                  </a:cubicBezTo>
                  <a:cubicBezTo>
                    <a:pt x="73" y="390"/>
                    <a:pt x="49" y="414"/>
                    <a:pt x="49" y="438"/>
                  </a:cubicBezTo>
                  <a:cubicBezTo>
                    <a:pt x="0" y="584"/>
                    <a:pt x="24" y="730"/>
                    <a:pt x="97" y="851"/>
                  </a:cubicBezTo>
                  <a:cubicBezTo>
                    <a:pt x="219" y="1070"/>
                    <a:pt x="437" y="1215"/>
                    <a:pt x="704" y="1215"/>
                  </a:cubicBezTo>
                  <a:cubicBezTo>
                    <a:pt x="729" y="1215"/>
                    <a:pt x="753" y="1215"/>
                    <a:pt x="753" y="1191"/>
                  </a:cubicBezTo>
                  <a:cubicBezTo>
                    <a:pt x="753" y="1143"/>
                    <a:pt x="753" y="1118"/>
                    <a:pt x="704" y="1118"/>
                  </a:cubicBezTo>
                  <a:cubicBezTo>
                    <a:pt x="510" y="1118"/>
                    <a:pt x="316" y="997"/>
                    <a:pt x="219" y="827"/>
                  </a:cubicBezTo>
                  <a:cubicBezTo>
                    <a:pt x="146" y="730"/>
                    <a:pt x="121" y="632"/>
                    <a:pt x="146" y="511"/>
                  </a:cubicBezTo>
                  <a:lnTo>
                    <a:pt x="146" y="511"/>
                  </a:lnTo>
                  <a:cubicBezTo>
                    <a:pt x="267" y="608"/>
                    <a:pt x="389" y="705"/>
                    <a:pt x="486" y="827"/>
                  </a:cubicBezTo>
                  <a:cubicBezTo>
                    <a:pt x="498" y="839"/>
                    <a:pt x="510" y="845"/>
                    <a:pt x="522" y="845"/>
                  </a:cubicBezTo>
                  <a:cubicBezTo>
                    <a:pt x="534" y="845"/>
                    <a:pt x="547" y="839"/>
                    <a:pt x="559" y="827"/>
                  </a:cubicBezTo>
                  <a:cubicBezTo>
                    <a:pt x="559" y="803"/>
                    <a:pt x="559" y="778"/>
                    <a:pt x="559" y="754"/>
                  </a:cubicBezTo>
                  <a:cubicBezTo>
                    <a:pt x="413" y="560"/>
                    <a:pt x="292" y="365"/>
                    <a:pt x="194" y="122"/>
                  </a:cubicBezTo>
                  <a:lnTo>
                    <a:pt x="194" y="122"/>
                  </a:lnTo>
                  <a:cubicBezTo>
                    <a:pt x="437" y="341"/>
                    <a:pt x="632" y="560"/>
                    <a:pt x="826" y="827"/>
                  </a:cubicBezTo>
                  <a:lnTo>
                    <a:pt x="899" y="827"/>
                  </a:lnTo>
                  <a:cubicBezTo>
                    <a:pt x="923" y="803"/>
                    <a:pt x="923" y="754"/>
                    <a:pt x="899" y="754"/>
                  </a:cubicBezTo>
                  <a:cubicBezTo>
                    <a:pt x="680" y="462"/>
                    <a:pt x="292" y="1"/>
                    <a:pt x="146"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3"/>
            <p:cNvSpPr/>
            <p:nvPr/>
          </p:nvSpPr>
          <p:spPr>
            <a:xfrm>
              <a:off x="-551232" y="1364133"/>
              <a:ext cx="16125" cy="15580"/>
            </a:xfrm>
            <a:custGeom>
              <a:avLst/>
              <a:gdLst/>
              <a:ahLst/>
              <a:cxnLst/>
              <a:rect l="l" t="t" r="r" b="b"/>
              <a:pathLst>
                <a:path w="414" h="400" extrusionOk="0">
                  <a:moveTo>
                    <a:pt x="75" y="1"/>
                  </a:moveTo>
                  <a:cubicBezTo>
                    <a:pt x="66" y="1"/>
                    <a:pt x="56" y="4"/>
                    <a:pt x="49" y="11"/>
                  </a:cubicBezTo>
                  <a:cubicBezTo>
                    <a:pt x="25" y="11"/>
                    <a:pt x="1" y="35"/>
                    <a:pt x="25" y="59"/>
                  </a:cubicBezTo>
                  <a:cubicBezTo>
                    <a:pt x="74" y="302"/>
                    <a:pt x="122" y="399"/>
                    <a:pt x="195" y="399"/>
                  </a:cubicBezTo>
                  <a:cubicBezTo>
                    <a:pt x="316" y="399"/>
                    <a:pt x="389" y="181"/>
                    <a:pt x="414" y="59"/>
                  </a:cubicBezTo>
                  <a:cubicBezTo>
                    <a:pt x="414" y="35"/>
                    <a:pt x="389" y="11"/>
                    <a:pt x="365" y="11"/>
                  </a:cubicBezTo>
                  <a:cubicBezTo>
                    <a:pt x="358" y="4"/>
                    <a:pt x="351" y="1"/>
                    <a:pt x="344" y="1"/>
                  </a:cubicBezTo>
                  <a:cubicBezTo>
                    <a:pt x="329" y="1"/>
                    <a:pt x="316" y="18"/>
                    <a:pt x="316" y="35"/>
                  </a:cubicBezTo>
                  <a:cubicBezTo>
                    <a:pt x="292" y="132"/>
                    <a:pt x="268" y="229"/>
                    <a:pt x="219" y="302"/>
                  </a:cubicBezTo>
                  <a:cubicBezTo>
                    <a:pt x="219" y="302"/>
                    <a:pt x="171" y="278"/>
                    <a:pt x="122" y="35"/>
                  </a:cubicBezTo>
                  <a:cubicBezTo>
                    <a:pt x="122" y="18"/>
                    <a:pt x="98" y="1"/>
                    <a:pt x="7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3"/>
            <p:cNvSpPr/>
            <p:nvPr/>
          </p:nvSpPr>
          <p:spPr>
            <a:xfrm>
              <a:off x="-584339" y="1423532"/>
              <a:ext cx="19475" cy="7284"/>
            </a:xfrm>
            <a:custGeom>
              <a:avLst/>
              <a:gdLst/>
              <a:ahLst/>
              <a:cxnLst/>
              <a:rect l="l" t="t" r="r" b="b"/>
              <a:pathLst>
                <a:path w="500" h="187" extrusionOk="0">
                  <a:moveTo>
                    <a:pt x="415" y="0"/>
                  </a:moveTo>
                  <a:cubicBezTo>
                    <a:pt x="404" y="0"/>
                    <a:pt x="395" y="5"/>
                    <a:pt x="389" y="16"/>
                  </a:cubicBezTo>
                  <a:cubicBezTo>
                    <a:pt x="316" y="71"/>
                    <a:pt x="243" y="98"/>
                    <a:pt x="160" y="98"/>
                  </a:cubicBezTo>
                  <a:cubicBezTo>
                    <a:pt x="133" y="98"/>
                    <a:pt x="104" y="95"/>
                    <a:pt x="73" y="89"/>
                  </a:cubicBezTo>
                  <a:cubicBezTo>
                    <a:pt x="25" y="89"/>
                    <a:pt x="0" y="186"/>
                    <a:pt x="49" y="186"/>
                  </a:cubicBezTo>
                  <a:lnTo>
                    <a:pt x="146" y="186"/>
                  </a:lnTo>
                  <a:cubicBezTo>
                    <a:pt x="243" y="186"/>
                    <a:pt x="365" y="162"/>
                    <a:pt x="462" y="89"/>
                  </a:cubicBezTo>
                  <a:cubicBezTo>
                    <a:pt x="499" y="52"/>
                    <a:pt x="451" y="0"/>
                    <a:pt x="415"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3"/>
            <p:cNvSpPr/>
            <p:nvPr/>
          </p:nvSpPr>
          <p:spPr>
            <a:xfrm>
              <a:off x="-587183" y="1408303"/>
              <a:ext cx="18034" cy="7362"/>
            </a:xfrm>
            <a:custGeom>
              <a:avLst/>
              <a:gdLst/>
              <a:ahLst/>
              <a:cxnLst/>
              <a:rect l="l" t="t" r="r" b="b"/>
              <a:pathLst>
                <a:path w="463" h="189" extrusionOk="0">
                  <a:moveTo>
                    <a:pt x="401" y="0"/>
                  </a:moveTo>
                  <a:cubicBezTo>
                    <a:pt x="389" y="0"/>
                    <a:pt x="377" y="6"/>
                    <a:pt x="365" y="18"/>
                  </a:cubicBezTo>
                  <a:cubicBezTo>
                    <a:pt x="310" y="73"/>
                    <a:pt x="228" y="100"/>
                    <a:pt x="150" y="100"/>
                  </a:cubicBezTo>
                  <a:cubicBezTo>
                    <a:pt x="124" y="100"/>
                    <a:pt x="98" y="97"/>
                    <a:pt x="73" y="91"/>
                  </a:cubicBezTo>
                  <a:cubicBezTo>
                    <a:pt x="25" y="91"/>
                    <a:pt x="1" y="116"/>
                    <a:pt x="1" y="140"/>
                  </a:cubicBezTo>
                  <a:cubicBezTo>
                    <a:pt x="1" y="164"/>
                    <a:pt x="1" y="189"/>
                    <a:pt x="49" y="189"/>
                  </a:cubicBezTo>
                  <a:lnTo>
                    <a:pt x="122" y="189"/>
                  </a:lnTo>
                  <a:cubicBezTo>
                    <a:pt x="243" y="189"/>
                    <a:pt x="341" y="140"/>
                    <a:pt x="438" y="67"/>
                  </a:cubicBezTo>
                  <a:cubicBezTo>
                    <a:pt x="462" y="67"/>
                    <a:pt x="462" y="18"/>
                    <a:pt x="438" y="18"/>
                  </a:cubicBezTo>
                  <a:cubicBezTo>
                    <a:pt x="426" y="6"/>
                    <a:pt x="414" y="0"/>
                    <a:pt x="401"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3"/>
            <p:cNvSpPr/>
            <p:nvPr/>
          </p:nvSpPr>
          <p:spPr>
            <a:xfrm>
              <a:off x="-561631" y="1408303"/>
              <a:ext cx="18034" cy="7362"/>
            </a:xfrm>
            <a:custGeom>
              <a:avLst/>
              <a:gdLst/>
              <a:ahLst/>
              <a:cxnLst/>
              <a:rect l="l" t="t" r="r" b="b"/>
              <a:pathLst>
                <a:path w="463" h="189" extrusionOk="0">
                  <a:moveTo>
                    <a:pt x="401" y="0"/>
                  </a:moveTo>
                  <a:cubicBezTo>
                    <a:pt x="389" y="0"/>
                    <a:pt x="377" y="6"/>
                    <a:pt x="365" y="18"/>
                  </a:cubicBezTo>
                  <a:cubicBezTo>
                    <a:pt x="292" y="73"/>
                    <a:pt x="219" y="100"/>
                    <a:pt x="136" y="100"/>
                  </a:cubicBezTo>
                  <a:cubicBezTo>
                    <a:pt x="108" y="100"/>
                    <a:pt x="79" y="97"/>
                    <a:pt x="49" y="91"/>
                  </a:cubicBezTo>
                  <a:cubicBezTo>
                    <a:pt x="25" y="91"/>
                    <a:pt x="0" y="116"/>
                    <a:pt x="0" y="140"/>
                  </a:cubicBezTo>
                  <a:cubicBezTo>
                    <a:pt x="0" y="164"/>
                    <a:pt x="0" y="189"/>
                    <a:pt x="25" y="189"/>
                  </a:cubicBezTo>
                  <a:lnTo>
                    <a:pt x="122" y="189"/>
                  </a:lnTo>
                  <a:cubicBezTo>
                    <a:pt x="243" y="189"/>
                    <a:pt x="341" y="140"/>
                    <a:pt x="438" y="67"/>
                  </a:cubicBezTo>
                  <a:cubicBezTo>
                    <a:pt x="462" y="67"/>
                    <a:pt x="462" y="18"/>
                    <a:pt x="438" y="18"/>
                  </a:cubicBezTo>
                  <a:cubicBezTo>
                    <a:pt x="426" y="6"/>
                    <a:pt x="413" y="0"/>
                    <a:pt x="401"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3"/>
            <p:cNvSpPr/>
            <p:nvPr/>
          </p:nvSpPr>
          <p:spPr>
            <a:xfrm>
              <a:off x="-951443" y="1415119"/>
              <a:ext cx="303732" cy="60139"/>
            </a:xfrm>
            <a:custGeom>
              <a:avLst/>
              <a:gdLst/>
              <a:ahLst/>
              <a:cxnLst/>
              <a:rect l="l" t="t" r="r" b="b"/>
              <a:pathLst>
                <a:path w="7798" h="1544" extrusionOk="0">
                  <a:moveTo>
                    <a:pt x="292" y="111"/>
                  </a:moveTo>
                  <a:cubicBezTo>
                    <a:pt x="194" y="111"/>
                    <a:pt x="122" y="111"/>
                    <a:pt x="49" y="135"/>
                  </a:cubicBezTo>
                  <a:cubicBezTo>
                    <a:pt x="0" y="135"/>
                    <a:pt x="0" y="159"/>
                    <a:pt x="0" y="184"/>
                  </a:cubicBezTo>
                  <a:cubicBezTo>
                    <a:pt x="0" y="208"/>
                    <a:pt x="24" y="232"/>
                    <a:pt x="49" y="232"/>
                  </a:cubicBezTo>
                  <a:lnTo>
                    <a:pt x="73" y="232"/>
                  </a:lnTo>
                  <a:cubicBezTo>
                    <a:pt x="146" y="208"/>
                    <a:pt x="219" y="208"/>
                    <a:pt x="292" y="208"/>
                  </a:cubicBezTo>
                  <a:cubicBezTo>
                    <a:pt x="316" y="208"/>
                    <a:pt x="340" y="184"/>
                    <a:pt x="340" y="159"/>
                  </a:cubicBezTo>
                  <a:cubicBezTo>
                    <a:pt x="340" y="135"/>
                    <a:pt x="316" y="111"/>
                    <a:pt x="292" y="111"/>
                  </a:cubicBezTo>
                  <a:close/>
                  <a:moveTo>
                    <a:pt x="583" y="135"/>
                  </a:moveTo>
                  <a:cubicBezTo>
                    <a:pt x="559" y="135"/>
                    <a:pt x="534" y="135"/>
                    <a:pt x="534" y="184"/>
                  </a:cubicBezTo>
                  <a:cubicBezTo>
                    <a:pt x="534" y="208"/>
                    <a:pt x="534" y="232"/>
                    <a:pt x="583" y="232"/>
                  </a:cubicBezTo>
                  <a:cubicBezTo>
                    <a:pt x="656" y="256"/>
                    <a:pt x="753" y="281"/>
                    <a:pt x="850" y="329"/>
                  </a:cubicBezTo>
                  <a:lnTo>
                    <a:pt x="875" y="329"/>
                  </a:lnTo>
                  <a:cubicBezTo>
                    <a:pt x="923" y="329"/>
                    <a:pt x="947" y="256"/>
                    <a:pt x="899" y="232"/>
                  </a:cubicBezTo>
                  <a:cubicBezTo>
                    <a:pt x="802" y="184"/>
                    <a:pt x="705" y="159"/>
                    <a:pt x="583" y="135"/>
                  </a:cubicBezTo>
                  <a:close/>
                  <a:moveTo>
                    <a:pt x="4926" y="0"/>
                  </a:moveTo>
                  <a:cubicBezTo>
                    <a:pt x="4884" y="0"/>
                    <a:pt x="4848" y="67"/>
                    <a:pt x="4907" y="86"/>
                  </a:cubicBezTo>
                  <a:lnTo>
                    <a:pt x="4931" y="111"/>
                  </a:lnTo>
                  <a:cubicBezTo>
                    <a:pt x="4980" y="159"/>
                    <a:pt x="5004" y="232"/>
                    <a:pt x="5029" y="305"/>
                  </a:cubicBezTo>
                  <a:cubicBezTo>
                    <a:pt x="5029" y="354"/>
                    <a:pt x="5053" y="354"/>
                    <a:pt x="5077" y="354"/>
                  </a:cubicBezTo>
                  <a:cubicBezTo>
                    <a:pt x="5101" y="354"/>
                    <a:pt x="5126" y="329"/>
                    <a:pt x="5126" y="305"/>
                  </a:cubicBezTo>
                  <a:cubicBezTo>
                    <a:pt x="5101" y="208"/>
                    <a:pt x="5053" y="111"/>
                    <a:pt x="5004" y="38"/>
                  </a:cubicBezTo>
                  <a:cubicBezTo>
                    <a:pt x="4980" y="14"/>
                    <a:pt x="4980" y="14"/>
                    <a:pt x="4956" y="14"/>
                  </a:cubicBezTo>
                  <a:cubicBezTo>
                    <a:pt x="4946" y="4"/>
                    <a:pt x="4936" y="0"/>
                    <a:pt x="4926" y="0"/>
                  </a:cubicBezTo>
                  <a:close/>
                  <a:moveTo>
                    <a:pt x="4688" y="62"/>
                  </a:moveTo>
                  <a:cubicBezTo>
                    <a:pt x="4664" y="62"/>
                    <a:pt x="4640" y="62"/>
                    <a:pt x="4640" y="86"/>
                  </a:cubicBezTo>
                  <a:cubicBezTo>
                    <a:pt x="4591" y="159"/>
                    <a:pt x="4567" y="208"/>
                    <a:pt x="4591" y="281"/>
                  </a:cubicBezTo>
                  <a:cubicBezTo>
                    <a:pt x="4591" y="329"/>
                    <a:pt x="4591" y="378"/>
                    <a:pt x="4616" y="426"/>
                  </a:cubicBezTo>
                  <a:cubicBezTo>
                    <a:pt x="4616" y="444"/>
                    <a:pt x="4628" y="461"/>
                    <a:pt x="4643" y="461"/>
                  </a:cubicBezTo>
                  <a:cubicBezTo>
                    <a:pt x="4650" y="461"/>
                    <a:pt x="4657" y="458"/>
                    <a:pt x="4664" y="451"/>
                  </a:cubicBezTo>
                  <a:cubicBezTo>
                    <a:pt x="4688" y="451"/>
                    <a:pt x="4713" y="426"/>
                    <a:pt x="4713" y="402"/>
                  </a:cubicBezTo>
                  <a:cubicBezTo>
                    <a:pt x="4688" y="354"/>
                    <a:pt x="4688" y="329"/>
                    <a:pt x="4688" y="281"/>
                  </a:cubicBezTo>
                  <a:cubicBezTo>
                    <a:pt x="4688" y="232"/>
                    <a:pt x="4688" y="184"/>
                    <a:pt x="4713" y="135"/>
                  </a:cubicBezTo>
                  <a:cubicBezTo>
                    <a:pt x="4737" y="111"/>
                    <a:pt x="4713" y="86"/>
                    <a:pt x="4688" y="62"/>
                  </a:cubicBezTo>
                  <a:close/>
                  <a:moveTo>
                    <a:pt x="7749" y="135"/>
                  </a:moveTo>
                  <a:cubicBezTo>
                    <a:pt x="7725" y="135"/>
                    <a:pt x="7701" y="159"/>
                    <a:pt x="7701" y="184"/>
                  </a:cubicBezTo>
                  <a:cubicBezTo>
                    <a:pt x="7676" y="281"/>
                    <a:pt x="7652" y="354"/>
                    <a:pt x="7604" y="451"/>
                  </a:cubicBezTo>
                  <a:cubicBezTo>
                    <a:pt x="7579" y="451"/>
                    <a:pt x="7579" y="499"/>
                    <a:pt x="7604" y="524"/>
                  </a:cubicBezTo>
                  <a:lnTo>
                    <a:pt x="7628" y="524"/>
                  </a:lnTo>
                  <a:lnTo>
                    <a:pt x="7628" y="499"/>
                  </a:lnTo>
                  <a:lnTo>
                    <a:pt x="7676" y="499"/>
                  </a:lnTo>
                  <a:cubicBezTo>
                    <a:pt x="7749" y="402"/>
                    <a:pt x="7774" y="305"/>
                    <a:pt x="7798" y="184"/>
                  </a:cubicBezTo>
                  <a:cubicBezTo>
                    <a:pt x="7798" y="159"/>
                    <a:pt x="7774" y="135"/>
                    <a:pt x="7749" y="135"/>
                  </a:cubicBezTo>
                  <a:close/>
                  <a:moveTo>
                    <a:pt x="1148" y="349"/>
                  </a:moveTo>
                  <a:cubicBezTo>
                    <a:pt x="1112" y="349"/>
                    <a:pt x="1100" y="409"/>
                    <a:pt x="1142" y="451"/>
                  </a:cubicBezTo>
                  <a:cubicBezTo>
                    <a:pt x="1215" y="475"/>
                    <a:pt x="1312" y="524"/>
                    <a:pt x="1409" y="597"/>
                  </a:cubicBezTo>
                  <a:lnTo>
                    <a:pt x="1433" y="597"/>
                  </a:lnTo>
                  <a:lnTo>
                    <a:pt x="1433" y="572"/>
                  </a:lnTo>
                  <a:lnTo>
                    <a:pt x="1458" y="572"/>
                  </a:lnTo>
                  <a:cubicBezTo>
                    <a:pt x="1482" y="548"/>
                    <a:pt x="1482" y="524"/>
                    <a:pt x="1458" y="499"/>
                  </a:cubicBezTo>
                  <a:cubicBezTo>
                    <a:pt x="1360" y="451"/>
                    <a:pt x="1263" y="402"/>
                    <a:pt x="1166" y="354"/>
                  </a:cubicBezTo>
                  <a:cubicBezTo>
                    <a:pt x="1159" y="350"/>
                    <a:pt x="1153" y="349"/>
                    <a:pt x="1148" y="349"/>
                  </a:cubicBezTo>
                  <a:close/>
                  <a:moveTo>
                    <a:pt x="1725" y="645"/>
                  </a:moveTo>
                  <a:cubicBezTo>
                    <a:pt x="1676" y="645"/>
                    <a:pt x="1652" y="645"/>
                    <a:pt x="1652" y="669"/>
                  </a:cubicBezTo>
                  <a:cubicBezTo>
                    <a:pt x="1628" y="694"/>
                    <a:pt x="1628" y="718"/>
                    <a:pt x="1652" y="742"/>
                  </a:cubicBezTo>
                  <a:lnTo>
                    <a:pt x="1919" y="888"/>
                  </a:lnTo>
                  <a:lnTo>
                    <a:pt x="1943" y="888"/>
                  </a:lnTo>
                  <a:cubicBezTo>
                    <a:pt x="1968" y="888"/>
                    <a:pt x="1992" y="888"/>
                    <a:pt x="1992" y="864"/>
                  </a:cubicBezTo>
                  <a:cubicBezTo>
                    <a:pt x="2016" y="839"/>
                    <a:pt x="1992" y="815"/>
                    <a:pt x="1968" y="815"/>
                  </a:cubicBezTo>
                  <a:lnTo>
                    <a:pt x="1725" y="645"/>
                  </a:lnTo>
                  <a:close/>
                  <a:moveTo>
                    <a:pt x="7421" y="629"/>
                  </a:moveTo>
                  <a:cubicBezTo>
                    <a:pt x="7409" y="629"/>
                    <a:pt x="7396" y="634"/>
                    <a:pt x="7385" y="645"/>
                  </a:cubicBezTo>
                  <a:cubicBezTo>
                    <a:pt x="7312" y="694"/>
                    <a:pt x="7215" y="742"/>
                    <a:pt x="7142" y="791"/>
                  </a:cubicBezTo>
                  <a:cubicBezTo>
                    <a:pt x="7118" y="815"/>
                    <a:pt x="7093" y="839"/>
                    <a:pt x="7118" y="864"/>
                  </a:cubicBezTo>
                  <a:cubicBezTo>
                    <a:pt x="7118" y="888"/>
                    <a:pt x="7142" y="888"/>
                    <a:pt x="7166" y="888"/>
                  </a:cubicBezTo>
                  <a:lnTo>
                    <a:pt x="7191" y="888"/>
                  </a:lnTo>
                  <a:cubicBezTo>
                    <a:pt x="7288" y="839"/>
                    <a:pt x="7361" y="791"/>
                    <a:pt x="7458" y="718"/>
                  </a:cubicBezTo>
                  <a:cubicBezTo>
                    <a:pt x="7495" y="681"/>
                    <a:pt x="7461" y="629"/>
                    <a:pt x="7421" y="629"/>
                  </a:cubicBezTo>
                  <a:close/>
                  <a:moveTo>
                    <a:pt x="5077" y="548"/>
                  </a:moveTo>
                  <a:cubicBezTo>
                    <a:pt x="5053" y="548"/>
                    <a:pt x="5029" y="572"/>
                    <a:pt x="5029" y="597"/>
                  </a:cubicBezTo>
                  <a:cubicBezTo>
                    <a:pt x="5004" y="645"/>
                    <a:pt x="5004" y="669"/>
                    <a:pt x="4980" y="718"/>
                  </a:cubicBezTo>
                  <a:cubicBezTo>
                    <a:pt x="4931" y="694"/>
                    <a:pt x="4907" y="645"/>
                    <a:pt x="4859" y="621"/>
                  </a:cubicBezTo>
                  <a:cubicBezTo>
                    <a:pt x="4846" y="609"/>
                    <a:pt x="4834" y="603"/>
                    <a:pt x="4822" y="603"/>
                  </a:cubicBezTo>
                  <a:cubicBezTo>
                    <a:pt x="4810" y="603"/>
                    <a:pt x="4798" y="609"/>
                    <a:pt x="4786" y="621"/>
                  </a:cubicBezTo>
                  <a:cubicBezTo>
                    <a:pt x="4761" y="645"/>
                    <a:pt x="4761" y="669"/>
                    <a:pt x="4786" y="694"/>
                  </a:cubicBezTo>
                  <a:cubicBezTo>
                    <a:pt x="4834" y="742"/>
                    <a:pt x="4883" y="767"/>
                    <a:pt x="4931" y="791"/>
                  </a:cubicBezTo>
                  <a:lnTo>
                    <a:pt x="4907" y="864"/>
                  </a:lnTo>
                  <a:cubicBezTo>
                    <a:pt x="4907" y="888"/>
                    <a:pt x="4907" y="912"/>
                    <a:pt x="4931" y="937"/>
                  </a:cubicBezTo>
                  <a:lnTo>
                    <a:pt x="4956" y="937"/>
                  </a:lnTo>
                  <a:lnTo>
                    <a:pt x="4956" y="912"/>
                  </a:lnTo>
                  <a:cubicBezTo>
                    <a:pt x="4956" y="924"/>
                    <a:pt x="4962" y="931"/>
                    <a:pt x="4971" y="931"/>
                  </a:cubicBezTo>
                  <a:cubicBezTo>
                    <a:pt x="4980" y="931"/>
                    <a:pt x="4992" y="924"/>
                    <a:pt x="5004" y="912"/>
                  </a:cubicBezTo>
                  <a:lnTo>
                    <a:pt x="5029" y="864"/>
                  </a:lnTo>
                  <a:lnTo>
                    <a:pt x="5053" y="864"/>
                  </a:lnTo>
                  <a:cubicBezTo>
                    <a:pt x="5060" y="871"/>
                    <a:pt x="5067" y="874"/>
                    <a:pt x="5074" y="874"/>
                  </a:cubicBezTo>
                  <a:cubicBezTo>
                    <a:pt x="5091" y="874"/>
                    <a:pt x="5109" y="857"/>
                    <a:pt x="5126" y="839"/>
                  </a:cubicBezTo>
                  <a:cubicBezTo>
                    <a:pt x="5150" y="815"/>
                    <a:pt x="5126" y="791"/>
                    <a:pt x="5101" y="767"/>
                  </a:cubicBezTo>
                  <a:lnTo>
                    <a:pt x="5077" y="767"/>
                  </a:lnTo>
                  <a:cubicBezTo>
                    <a:pt x="5101" y="718"/>
                    <a:pt x="5101" y="669"/>
                    <a:pt x="5126" y="621"/>
                  </a:cubicBezTo>
                  <a:cubicBezTo>
                    <a:pt x="5126" y="597"/>
                    <a:pt x="5101" y="548"/>
                    <a:pt x="5077" y="548"/>
                  </a:cubicBezTo>
                  <a:close/>
                  <a:moveTo>
                    <a:pt x="5393" y="864"/>
                  </a:moveTo>
                  <a:cubicBezTo>
                    <a:pt x="5369" y="864"/>
                    <a:pt x="5320" y="864"/>
                    <a:pt x="5320" y="912"/>
                  </a:cubicBezTo>
                  <a:cubicBezTo>
                    <a:pt x="5320" y="937"/>
                    <a:pt x="5344" y="961"/>
                    <a:pt x="5369" y="961"/>
                  </a:cubicBezTo>
                  <a:cubicBezTo>
                    <a:pt x="5466" y="985"/>
                    <a:pt x="5563" y="1009"/>
                    <a:pt x="5660" y="1034"/>
                  </a:cubicBezTo>
                  <a:lnTo>
                    <a:pt x="5684" y="1034"/>
                  </a:lnTo>
                  <a:cubicBezTo>
                    <a:pt x="5733" y="1009"/>
                    <a:pt x="5733" y="937"/>
                    <a:pt x="5684" y="937"/>
                  </a:cubicBezTo>
                  <a:cubicBezTo>
                    <a:pt x="5587" y="912"/>
                    <a:pt x="5490" y="888"/>
                    <a:pt x="5393" y="864"/>
                  </a:cubicBezTo>
                  <a:close/>
                  <a:moveTo>
                    <a:pt x="5976" y="961"/>
                  </a:moveTo>
                  <a:cubicBezTo>
                    <a:pt x="5952" y="961"/>
                    <a:pt x="5927" y="985"/>
                    <a:pt x="5927" y="1009"/>
                  </a:cubicBezTo>
                  <a:cubicBezTo>
                    <a:pt x="5903" y="1034"/>
                    <a:pt x="5927" y="1058"/>
                    <a:pt x="5952" y="1058"/>
                  </a:cubicBezTo>
                  <a:lnTo>
                    <a:pt x="6267" y="1058"/>
                  </a:lnTo>
                  <a:cubicBezTo>
                    <a:pt x="6292" y="1058"/>
                    <a:pt x="6316" y="1058"/>
                    <a:pt x="6316" y="1009"/>
                  </a:cubicBezTo>
                  <a:cubicBezTo>
                    <a:pt x="6316" y="985"/>
                    <a:pt x="6292" y="961"/>
                    <a:pt x="6267" y="961"/>
                  </a:cubicBezTo>
                  <a:close/>
                  <a:moveTo>
                    <a:pt x="6875" y="888"/>
                  </a:moveTo>
                  <a:cubicBezTo>
                    <a:pt x="6778" y="912"/>
                    <a:pt x="6680" y="937"/>
                    <a:pt x="6559" y="937"/>
                  </a:cubicBezTo>
                  <a:cubicBezTo>
                    <a:pt x="6535" y="961"/>
                    <a:pt x="6510" y="985"/>
                    <a:pt x="6535" y="1009"/>
                  </a:cubicBezTo>
                  <a:cubicBezTo>
                    <a:pt x="6535" y="1034"/>
                    <a:pt x="6559" y="1058"/>
                    <a:pt x="6583" y="1058"/>
                  </a:cubicBezTo>
                  <a:lnTo>
                    <a:pt x="6608" y="1058"/>
                  </a:lnTo>
                  <a:cubicBezTo>
                    <a:pt x="6705" y="1034"/>
                    <a:pt x="6802" y="1009"/>
                    <a:pt x="6899" y="985"/>
                  </a:cubicBezTo>
                  <a:cubicBezTo>
                    <a:pt x="6923" y="985"/>
                    <a:pt x="6948" y="961"/>
                    <a:pt x="6948" y="937"/>
                  </a:cubicBezTo>
                  <a:cubicBezTo>
                    <a:pt x="6923" y="912"/>
                    <a:pt x="6899" y="888"/>
                    <a:pt x="6875" y="888"/>
                  </a:cubicBezTo>
                  <a:close/>
                  <a:moveTo>
                    <a:pt x="2235" y="937"/>
                  </a:moveTo>
                  <a:cubicBezTo>
                    <a:pt x="2211" y="937"/>
                    <a:pt x="2186" y="937"/>
                    <a:pt x="2162" y="961"/>
                  </a:cubicBezTo>
                  <a:cubicBezTo>
                    <a:pt x="2162" y="985"/>
                    <a:pt x="2162" y="1009"/>
                    <a:pt x="2186" y="1034"/>
                  </a:cubicBezTo>
                  <a:cubicBezTo>
                    <a:pt x="2284" y="1082"/>
                    <a:pt x="2381" y="1131"/>
                    <a:pt x="2454" y="1180"/>
                  </a:cubicBezTo>
                  <a:lnTo>
                    <a:pt x="2478" y="1180"/>
                  </a:lnTo>
                  <a:cubicBezTo>
                    <a:pt x="2502" y="1180"/>
                    <a:pt x="2526" y="1180"/>
                    <a:pt x="2526" y="1155"/>
                  </a:cubicBezTo>
                  <a:cubicBezTo>
                    <a:pt x="2551" y="1131"/>
                    <a:pt x="2526" y="1107"/>
                    <a:pt x="2502" y="1082"/>
                  </a:cubicBezTo>
                  <a:lnTo>
                    <a:pt x="2235" y="937"/>
                  </a:lnTo>
                  <a:close/>
                  <a:moveTo>
                    <a:pt x="4754" y="1076"/>
                  </a:moveTo>
                  <a:cubicBezTo>
                    <a:pt x="4748" y="1076"/>
                    <a:pt x="4741" y="1078"/>
                    <a:pt x="4737" y="1082"/>
                  </a:cubicBezTo>
                  <a:cubicBezTo>
                    <a:pt x="4664" y="1155"/>
                    <a:pt x="4567" y="1204"/>
                    <a:pt x="4494" y="1252"/>
                  </a:cubicBezTo>
                  <a:cubicBezTo>
                    <a:pt x="4470" y="1277"/>
                    <a:pt x="4446" y="1301"/>
                    <a:pt x="4470" y="1325"/>
                  </a:cubicBezTo>
                  <a:cubicBezTo>
                    <a:pt x="4470" y="1350"/>
                    <a:pt x="4494" y="1350"/>
                    <a:pt x="4518" y="1350"/>
                  </a:cubicBezTo>
                  <a:lnTo>
                    <a:pt x="4543" y="1350"/>
                  </a:lnTo>
                  <a:cubicBezTo>
                    <a:pt x="4640" y="1301"/>
                    <a:pt x="4713" y="1228"/>
                    <a:pt x="4786" y="1155"/>
                  </a:cubicBezTo>
                  <a:cubicBezTo>
                    <a:pt x="4825" y="1116"/>
                    <a:pt x="4784" y="1076"/>
                    <a:pt x="4754" y="1076"/>
                  </a:cubicBezTo>
                  <a:close/>
                  <a:moveTo>
                    <a:pt x="2772" y="1218"/>
                  </a:moveTo>
                  <a:cubicBezTo>
                    <a:pt x="2755" y="1218"/>
                    <a:pt x="2738" y="1235"/>
                    <a:pt x="2721" y="1252"/>
                  </a:cubicBezTo>
                  <a:cubicBezTo>
                    <a:pt x="2721" y="1277"/>
                    <a:pt x="2721" y="1301"/>
                    <a:pt x="2745" y="1325"/>
                  </a:cubicBezTo>
                  <a:cubicBezTo>
                    <a:pt x="2842" y="1350"/>
                    <a:pt x="2939" y="1398"/>
                    <a:pt x="3037" y="1422"/>
                  </a:cubicBezTo>
                  <a:lnTo>
                    <a:pt x="3061" y="1422"/>
                  </a:lnTo>
                  <a:cubicBezTo>
                    <a:pt x="3134" y="1422"/>
                    <a:pt x="3134" y="1325"/>
                    <a:pt x="3061" y="1325"/>
                  </a:cubicBezTo>
                  <a:cubicBezTo>
                    <a:pt x="2988" y="1301"/>
                    <a:pt x="2891" y="1252"/>
                    <a:pt x="2794" y="1228"/>
                  </a:cubicBezTo>
                  <a:cubicBezTo>
                    <a:pt x="2787" y="1221"/>
                    <a:pt x="2779" y="1218"/>
                    <a:pt x="2772" y="1218"/>
                  </a:cubicBezTo>
                  <a:close/>
                  <a:moveTo>
                    <a:pt x="3340" y="1395"/>
                  </a:moveTo>
                  <a:cubicBezTo>
                    <a:pt x="3300" y="1395"/>
                    <a:pt x="3286" y="1495"/>
                    <a:pt x="3352" y="1495"/>
                  </a:cubicBezTo>
                  <a:cubicBezTo>
                    <a:pt x="3450" y="1520"/>
                    <a:pt x="3547" y="1520"/>
                    <a:pt x="3644" y="1544"/>
                  </a:cubicBezTo>
                  <a:cubicBezTo>
                    <a:pt x="3668" y="1544"/>
                    <a:pt x="3717" y="1520"/>
                    <a:pt x="3717" y="1495"/>
                  </a:cubicBezTo>
                  <a:cubicBezTo>
                    <a:pt x="3717" y="1447"/>
                    <a:pt x="3692" y="1447"/>
                    <a:pt x="3668" y="1422"/>
                  </a:cubicBezTo>
                  <a:cubicBezTo>
                    <a:pt x="3571" y="1422"/>
                    <a:pt x="3474" y="1422"/>
                    <a:pt x="3352" y="1398"/>
                  </a:cubicBezTo>
                  <a:cubicBezTo>
                    <a:pt x="3348" y="1396"/>
                    <a:pt x="3344" y="1395"/>
                    <a:pt x="3340" y="1395"/>
                  </a:cubicBezTo>
                  <a:close/>
                  <a:moveTo>
                    <a:pt x="4251" y="1374"/>
                  </a:moveTo>
                  <a:cubicBezTo>
                    <a:pt x="4154" y="1398"/>
                    <a:pt x="4033" y="1422"/>
                    <a:pt x="3935" y="1422"/>
                  </a:cubicBezTo>
                  <a:cubicBezTo>
                    <a:pt x="3911" y="1447"/>
                    <a:pt x="3887" y="1471"/>
                    <a:pt x="3911" y="1495"/>
                  </a:cubicBezTo>
                  <a:cubicBezTo>
                    <a:pt x="3911" y="1520"/>
                    <a:pt x="3911" y="1544"/>
                    <a:pt x="3960" y="1544"/>
                  </a:cubicBezTo>
                  <a:cubicBezTo>
                    <a:pt x="4081" y="1520"/>
                    <a:pt x="4178" y="1495"/>
                    <a:pt x="4275" y="1471"/>
                  </a:cubicBezTo>
                  <a:cubicBezTo>
                    <a:pt x="4300" y="1471"/>
                    <a:pt x="4324" y="1447"/>
                    <a:pt x="4300" y="1398"/>
                  </a:cubicBezTo>
                  <a:cubicBezTo>
                    <a:pt x="4300" y="1374"/>
                    <a:pt x="4275" y="1374"/>
                    <a:pt x="4251" y="13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13"/>
          <p:cNvGrpSpPr/>
          <p:nvPr/>
        </p:nvGrpSpPr>
        <p:grpSpPr>
          <a:xfrm rot="3617422">
            <a:off x="80016" y="4521081"/>
            <a:ext cx="639248" cy="382014"/>
            <a:chOff x="1202177" y="4613417"/>
            <a:chExt cx="528376" cy="315757"/>
          </a:xfrm>
        </p:grpSpPr>
        <p:sp>
          <p:nvSpPr>
            <p:cNvPr id="535" name="Google Shape;535;p13"/>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3"/>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3"/>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3"/>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3"/>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3"/>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 name="Google Shape;541;p13"/>
          <p:cNvGrpSpPr/>
          <p:nvPr/>
        </p:nvGrpSpPr>
        <p:grpSpPr>
          <a:xfrm>
            <a:off x="8308410" y="4194779"/>
            <a:ext cx="666115" cy="973447"/>
            <a:chOff x="-1047799" y="3300294"/>
            <a:chExt cx="439014" cy="641607"/>
          </a:xfrm>
        </p:grpSpPr>
        <p:sp>
          <p:nvSpPr>
            <p:cNvPr id="542" name="Google Shape;542;p13"/>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3"/>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3"/>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3"/>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3"/>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3"/>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3"/>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3"/>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3"/>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3"/>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3"/>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3"/>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3"/>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CUSTOM_54">
    <p:bg>
      <p:bgPr>
        <a:blipFill>
          <a:blip r:embed="rId2">
            <a:alphaModFix/>
          </a:blip>
          <a:stretch>
            <a:fillRect/>
          </a:stretch>
        </a:blipFill>
        <a:effectLst/>
      </p:bgPr>
    </p:bg>
    <p:spTree>
      <p:nvGrpSpPr>
        <p:cNvPr id="1" name="Shape 555"/>
        <p:cNvGrpSpPr/>
        <p:nvPr/>
      </p:nvGrpSpPr>
      <p:grpSpPr>
        <a:xfrm>
          <a:off x="0" y="0"/>
          <a:ext cx="0" cy="0"/>
          <a:chOff x="0" y="0"/>
          <a:chExt cx="0" cy="0"/>
        </a:xfrm>
      </p:grpSpPr>
      <p:sp>
        <p:nvSpPr>
          <p:cNvPr id="556" name="Google Shape;556;p14"/>
          <p:cNvSpPr txBox="1">
            <a:spLocks noGrp="1"/>
          </p:cNvSpPr>
          <p:nvPr>
            <p:ph type="title"/>
          </p:nvPr>
        </p:nvSpPr>
        <p:spPr>
          <a:xfrm>
            <a:off x="5345250" y="2532650"/>
            <a:ext cx="2587500" cy="627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200"/>
              <a:buNone/>
              <a:defRPr/>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
        <p:nvSpPr>
          <p:cNvPr id="557" name="Google Shape;557;p14"/>
          <p:cNvSpPr txBox="1">
            <a:spLocks noGrp="1"/>
          </p:cNvSpPr>
          <p:nvPr>
            <p:ph type="subTitle" idx="1"/>
          </p:nvPr>
        </p:nvSpPr>
        <p:spPr>
          <a:xfrm>
            <a:off x="5173650" y="3213963"/>
            <a:ext cx="2759100" cy="5055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100"/>
              <a:buFont typeface="Roboto Slab Light"/>
              <a:buNone/>
              <a:defRPr sz="1400">
                <a:solidFill>
                  <a:schemeClr val="dk1"/>
                </a:solidFill>
                <a:latin typeface="Comfortaa"/>
                <a:ea typeface="Comfortaa"/>
                <a:cs typeface="Comfortaa"/>
                <a:sym typeface="Comfortaa"/>
              </a:defRPr>
            </a:lvl1pPr>
            <a:lvl2pPr lvl="1" algn="r"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2pPr>
            <a:lvl3pPr lvl="2" algn="r"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3pPr>
            <a:lvl4pPr lvl="3" algn="r"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4pPr>
            <a:lvl5pPr lvl="4" algn="r"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5pPr>
            <a:lvl6pPr lvl="5" algn="r"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6pPr>
            <a:lvl7pPr lvl="6" algn="r"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7pPr>
            <a:lvl8pPr lvl="7" algn="r"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8pPr>
            <a:lvl9pPr lvl="8" algn="r"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9pPr>
          </a:lstStyle>
          <a:p>
            <a:endParaRPr/>
          </a:p>
        </p:txBody>
      </p:sp>
      <p:sp>
        <p:nvSpPr>
          <p:cNvPr id="558" name="Google Shape;558;p14"/>
          <p:cNvSpPr txBox="1">
            <a:spLocks noGrp="1"/>
          </p:cNvSpPr>
          <p:nvPr>
            <p:ph type="title" idx="2" hasCustomPrompt="1"/>
          </p:nvPr>
        </p:nvSpPr>
        <p:spPr>
          <a:xfrm>
            <a:off x="5803650" y="1220213"/>
            <a:ext cx="2129100" cy="1379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2000"/>
              <a:buNone/>
              <a:defRPr sz="10000">
                <a:latin typeface="Comfortaa"/>
                <a:ea typeface="Comfortaa"/>
                <a:cs typeface="Comfortaa"/>
                <a:sym typeface="Comfortaa"/>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grpSp>
        <p:nvGrpSpPr>
          <p:cNvPr id="559" name="Google Shape;559;p14"/>
          <p:cNvGrpSpPr/>
          <p:nvPr/>
        </p:nvGrpSpPr>
        <p:grpSpPr>
          <a:xfrm flipH="1">
            <a:off x="79591" y="1384107"/>
            <a:ext cx="2037701" cy="1610804"/>
            <a:chOff x="855987" y="2204128"/>
            <a:chExt cx="1217483" cy="962421"/>
          </a:xfrm>
        </p:grpSpPr>
        <p:grpSp>
          <p:nvGrpSpPr>
            <p:cNvPr id="560" name="Google Shape;560;p14"/>
            <p:cNvGrpSpPr/>
            <p:nvPr/>
          </p:nvGrpSpPr>
          <p:grpSpPr>
            <a:xfrm>
              <a:off x="855987" y="2204128"/>
              <a:ext cx="1146639" cy="962421"/>
              <a:chOff x="958238" y="2157575"/>
              <a:chExt cx="1115191" cy="936025"/>
            </a:xfrm>
          </p:grpSpPr>
          <p:sp>
            <p:nvSpPr>
              <p:cNvPr id="561" name="Google Shape;561;p14"/>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4"/>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4"/>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4"/>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4"/>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4"/>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14"/>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8" name="Google Shape;568;p14"/>
          <p:cNvGrpSpPr/>
          <p:nvPr/>
        </p:nvGrpSpPr>
        <p:grpSpPr>
          <a:xfrm flipH="1">
            <a:off x="3038856" y="103507"/>
            <a:ext cx="2525833" cy="1610805"/>
            <a:chOff x="7239867" y="1514545"/>
            <a:chExt cx="2525833" cy="1610805"/>
          </a:xfrm>
        </p:grpSpPr>
        <p:grpSp>
          <p:nvGrpSpPr>
            <p:cNvPr id="569" name="Google Shape;569;p14"/>
            <p:cNvGrpSpPr/>
            <p:nvPr/>
          </p:nvGrpSpPr>
          <p:grpSpPr>
            <a:xfrm>
              <a:off x="7346663" y="1514545"/>
              <a:ext cx="2419037" cy="1551678"/>
              <a:chOff x="7410211" y="1555302"/>
              <a:chExt cx="2355440" cy="1510884"/>
            </a:xfrm>
          </p:grpSpPr>
          <p:grpSp>
            <p:nvGrpSpPr>
              <p:cNvPr id="570" name="Google Shape;570;p14"/>
              <p:cNvGrpSpPr/>
              <p:nvPr/>
            </p:nvGrpSpPr>
            <p:grpSpPr>
              <a:xfrm>
                <a:off x="7410211" y="1555302"/>
                <a:ext cx="2355440" cy="1510884"/>
                <a:chOff x="761258" y="2062480"/>
                <a:chExt cx="1646470" cy="1056119"/>
              </a:xfrm>
            </p:grpSpPr>
            <p:sp>
              <p:nvSpPr>
                <p:cNvPr id="571" name="Google Shape;571;p14"/>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4"/>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4"/>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4"/>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4"/>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4"/>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14"/>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4"/>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9" name="Google Shape;579;p14"/>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14"/>
          <p:cNvGrpSpPr/>
          <p:nvPr/>
        </p:nvGrpSpPr>
        <p:grpSpPr>
          <a:xfrm>
            <a:off x="722807" y="3470549"/>
            <a:ext cx="1020386" cy="1732392"/>
            <a:chOff x="-1056319" y="1385262"/>
            <a:chExt cx="212940" cy="361495"/>
          </a:xfrm>
        </p:grpSpPr>
        <p:sp>
          <p:nvSpPr>
            <p:cNvPr id="581" name="Google Shape;581;p14"/>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4"/>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4"/>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4"/>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4"/>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4"/>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7" name="Google Shape;587;p14"/>
          <p:cNvSpPr/>
          <p:nvPr/>
        </p:nvSpPr>
        <p:spPr>
          <a:xfrm>
            <a:off x="-49275" y="4823551"/>
            <a:ext cx="1603944" cy="369024"/>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4"/>
          <p:cNvSpPr/>
          <p:nvPr/>
        </p:nvSpPr>
        <p:spPr>
          <a:xfrm>
            <a:off x="1506177"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4"/>
          <p:cNvSpPr/>
          <p:nvPr/>
        </p:nvSpPr>
        <p:spPr>
          <a:xfrm>
            <a:off x="6003929"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4"/>
          <p:cNvSpPr/>
          <p:nvPr/>
        </p:nvSpPr>
        <p:spPr>
          <a:xfrm>
            <a:off x="7532351" y="4823550"/>
            <a:ext cx="1696695" cy="369025"/>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4"/>
          <p:cNvSpPr/>
          <p:nvPr/>
        </p:nvSpPr>
        <p:spPr>
          <a:xfrm>
            <a:off x="3145661"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4"/>
          <p:cNvSpPr/>
          <p:nvPr/>
        </p:nvSpPr>
        <p:spPr>
          <a:xfrm>
            <a:off x="4669614" y="4886410"/>
            <a:ext cx="1407648" cy="30616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4"/>
          <p:cNvSpPr/>
          <p:nvPr/>
        </p:nvSpPr>
        <p:spPr>
          <a:xfrm>
            <a:off x="2368255"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4" name="Google Shape;594;p14"/>
          <p:cNvGrpSpPr/>
          <p:nvPr/>
        </p:nvGrpSpPr>
        <p:grpSpPr>
          <a:xfrm flipH="1">
            <a:off x="7839581" y="7"/>
            <a:ext cx="2525833" cy="1610805"/>
            <a:chOff x="7239867" y="1514545"/>
            <a:chExt cx="2525833" cy="1610805"/>
          </a:xfrm>
        </p:grpSpPr>
        <p:grpSp>
          <p:nvGrpSpPr>
            <p:cNvPr id="595" name="Google Shape;595;p14"/>
            <p:cNvGrpSpPr/>
            <p:nvPr/>
          </p:nvGrpSpPr>
          <p:grpSpPr>
            <a:xfrm>
              <a:off x="7346663" y="1514545"/>
              <a:ext cx="2419037" cy="1551678"/>
              <a:chOff x="7410211" y="1555302"/>
              <a:chExt cx="2355440" cy="1510884"/>
            </a:xfrm>
          </p:grpSpPr>
          <p:grpSp>
            <p:nvGrpSpPr>
              <p:cNvPr id="596" name="Google Shape;596;p14"/>
              <p:cNvGrpSpPr/>
              <p:nvPr/>
            </p:nvGrpSpPr>
            <p:grpSpPr>
              <a:xfrm>
                <a:off x="7410211" y="1555302"/>
                <a:ext cx="2355440" cy="1510884"/>
                <a:chOff x="761258" y="2062480"/>
                <a:chExt cx="1646470" cy="1056119"/>
              </a:xfrm>
            </p:grpSpPr>
            <p:sp>
              <p:nvSpPr>
                <p:cNvPr id="597" name="Google Shape;597;p14"/>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4"/>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4"/>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4"/>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4"/>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4"/>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3" name="Google Shape;603;p14"/>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4"/>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5" name="Google Shape;605;p14"/>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_ONLY_1">
    <p:bg>
      <p:bgPr>
        <a:blipFill>
          <a:blip r:embed="rId2">
            <a:alphaModFix/>
          </a:blip>
          <a:stretch>
            <a:fillRect/>
          </a:stretch>
        </a:blipFill>
        <a:effectLst/>
      </p:bgPr>
    </p:bg>
    <p:spTree>
      <p:nvGrpSpPr>
        <p:cNvPr id="1" name="Shape 752"/>
        <p:cNvGrpSpPr/>
        <p:nvPr/>
      </p:nvGrpSpPr>
      <p:grpSpPr>
        <a:xfrm>
          <a:off x="0" y="0"/>
          <a:ext cx="0" cy="0"/>
          <a:chOff x="0" y="0"/>
          <a:chExt cx="0" cy="0"/>
        </a:xfrm>
      </p:grpSpPr>
      <p:sp>
        <p:nvSpPr>
          <p:cNvPr id="753" name="Google Shape;753;p18"/>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54" name="Google Shape;754;p18"/>
          <p:cNvGrpSpPr/>
          <p:nvPr/>
        </p:nvGrpSpPr>
        <p:grpSpPr>
          <a:xfrm rot="-2064066" flipH="1">
            <a:off x="-384575" y="3990582"/>
            <a:ext cx="1127055" cy="1010251"/>
            <a:chOff x="6787377" y="436188"/>
            <a:chExt cx="235647" cy="211226"/>
          </a:xfrm>
        </p:grpSpPr>
        <p:sp>
          <p:nvSpPr>
            <p:cNvPr id="755" name="Google Shape;755;p18"/>
            <p:cNvSpPr/>
            <p:nvPr/>
          </p:nvSpPr>
          <p:spPr>
            <a:xfrm>
              <a:off x="6856435" y="522657"/>
              <a:ext cx="166589" cy="109566"/>
            </a:xfrm>
            <a:custGeom>
              <a:avLst/>
              <a:gdLst/>
              <a:ahLst/>
              <a:cxnLst/>
              <a:rect l="l" t="t" r="r" b="b"/>
              <a:pathLst>
                <a:path w="4277" h="2813" extrusionOk="0">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8"/>
            <p:cNvSpPr/>
            <p:nvPr/>
          </p:nvSpPr>
          <p:spPr>
            <a:xfrm>
              <a:off x="6789675" y="438253"/>
              <a:ext cx="109683" cy="116928"/>
            </a:xfrm>
            <a:custGeom>
              <a:avLst/>
              <a:gdLst/>
              <a:ahLst/>
              <a:cxnLst/>
              <a:rect l="l" t="t" r="r" b="b"/>
              <a:pathLst>
                <a:path w="2816" h="3002" extrusionOk="0">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8"/>
            <p:cNvSpPr/>
            <p:nvPr/>
          </p:nvSpPr>
          <p:spPr>
            <a:xfrm>
              <a:off x="6787377" y="436188"/>
              <a:ext cx="109800" cy="121290"/>
            </a:xfrm>
            <a:custGeom>
              <a:avLst/>
              <a:gdLst/>
              <a:ahLst/>
              <a:cxnLst/>
              <a:rect l="l" t="t" r="r" b="b"/>
              <a:pathLst>
                <a:path w="2819" h="3114" extrusionOk="0">
                  <a:moveTo>
                    <a:pt x="851" y="587"/>
                  </a:moveTo>
                  <a:cubicBezTo>
                    <a:pt x="948" y="587"/>
                    <a:pt x="1045" y="611"/>
                    <a:pt x="1045" y="708"/>
                  </a:cubicBezTo>
                  <a:cubicBezTo>
                    <a:pt x="1045" y="733"/>
                    <a:pt x="1045" y="757"/>
                    <a:pt x="1045" y="781"/>
                  </a:cubicBezTo>
                  <a:lnTo>
                    <a:pt x="997" y="781"/>
                  </a:lnTo>
                  <a:cubicBezTo>
                    <a:pt x="899" y="757"/>
                    <a:pt x="826" y="684"/>
                    <a:pt x="802" y="587"/>
                  </a:cubicBez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lnTo>
                    <a:pt x="2454" y="2190"/>
                  </a:ln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8"/>
            <p:cNvSpPr/>
            <p:nvPr/>
          </p:nvSpPr>
          <p:spPr>
            <a:xfrm>
              <a:off x="6824262" y="479851"/>
              <a:ext cx="34120" cy="35055"/>
            </a:xfrm>
            <a:custGeom>
              <a:avLst/>
              <a:gdLst/>
              <a:ahLst/>
              <a:cxnLst/>
              <a:rect l="l" t="t" r="r" b="b"/>
              <a:pathLst>
                <a:path w="876" h="900" extrusionOk="0">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8"/>
            <p:cNvSpPr/>
            <p:nvPr/>
          </p:nvSpPr>
          <p:spPr>
            <a:xfrm>
              <a:off x="6851527" y="561919"/>
              <a:ext cx="46117" cy="34120"/>
            </a:xfrm>
            <a:custGeom>
              <a:avLst/>
              <a:gdLst/>
              <a:ahLst/>
              <a:cxnLst/>
              <a:rect l="l" t="t" r="r" b="b"/>
              <a:pathLst>
                <a:path w="1184" h="876" extrusionOk="0">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8"/>
            <p:cNvSpPr/>
            <p:nvPr/>
          </p:nvSpPr>
          <p:spPr>
            <a:xfrm>
              <a:off x="6870652" y="559894"/>
              <a:ext cx="25590" cy="24071"/>
            </a:xfrm>
            <a:custGeom>
              <a:avLst/>
              <a:gdLst/>
              <a:ahLst/>
              <a:cxnLst/>
              <a:rect l="l" t="t" r="r" b="b"/>
              <a:pathLst>
                <a:path w="657" h="618" extrusionOk="0">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8"/>
            <p:cNvSpPr/>
            <p:nvPr/>
          </p:nvSpPr>
          <p:spPr>
            <a:xfrm>
              <a:off x="6924325" y="613021"/>
              <a:ext cx="46117" cy="34393"/>
            </a:xfrm>
            <a:custGeom>
              <a:avLst/>
              <a:gdLst/>
              <a:ahLst/>
              <a:cxnLst/>
              <a:rect l="l" t="t" r="r" b="b"/>
              <a:pathLst>
                <a:path w="1184" h="883" extrusionOk="0">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8"/>
            <p:cNvSpPr/>
            <p:nvPr/>
          </p:nvSpPr>
          <p:spPr>
            <a:xfrm>
              <a:off x="6943488" y="610996"/>
              <a:ext cx="25590" cy="24071"/>
            </a:xfrm>
            <a:custGeom>
              <a:avLst/>
              <a:gdLst/>
              <a:ahLst/>
              <a:cxnLst/>
              <a:rect l="l" t="t" r="r" b="b"/>
              <a:pathLst>
                <a:path w="657" h="618" extrusionOk="0">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8"/>
            <p:cNvSpPr/>
            <p:nvPr/>
          </p:nvSpPr>
          <p:spPr>
            <a:xfrm>
              <a:off x="6898073" y="510778"/>
              <a:ext cx="46740" cy="38171"/>
            </a:xfrm>
            <a:custGeom>
              <a:avLst/>
              <a:gdLst/>
              <a:ahLst/>
              <a:cxnLst/>
              <a:rect l="l" t="t" r="r" b="b"/>
              <a:pathLst>
                <a:path w="1200" h="980" extrusionOk="0">
                  <a:moveTo>
                    <a:pt x="630" y="1"/>
                  </a:moveTo>
                  <a:cubicBezTo>
                    <a:pt x="560" y="1"/>
                    <a:pt x="487" y="25"/>
                    <a:pt x="414" y="81"/>
                  </a:cubicBezTo>
                  <a:cubicBezTo>
                    <a:pt x="1" y="372"/>
                    <a:pt x="900" y="980"/>
                    <a:pt x="900" y="980"/>
                  </a:cubicBezTo>
                  <a:cubicBezTo>
                    <a:pt x="1200" y="540"/>
                    <a:pt x="956"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8"/>
            <p:cNvSpPr/>
            <p:nvPr/>
          </p:nvSpPr>
          <p:spPr>
            <a:xfrm>
              <a:off x="6922689" y="524878"/>
              <a:ext cx="13282" cy="26914"/>
            </a:xfrm>
            <a:custGeom>
              <a:avLst/>
              <a:gdLst/>
              <a:ahLst/>
              <a:cxnLst/>
              <a:rect l="l" t="t" r="r" b="b"/>
              <a:pathLst>
                <a:path w="341" h="691" extrusionOk="0">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8"/>
            <p:cNvSpPr/>
            <p:nvPr/>
          </p:nvSpPr>
          <p:spPr>
            <a:xfrm>
              <a:off x="6942865" y="561218"/>
              <a:ext cx="41365" cy="39768"/>
            </a:xfrm>
            <a:custGeom>
              <a:avLst/>
              <a:gdLst/>
              <a:ahLst/>
              <a:cxnLst/>
              <a:rect l="l" t="t" r="r" b="b"/>
              <a:pathLst>
                <a:path w="1062" h="1021" extrusionOk="0">
                  <a:moveTo>
                    <a:pt x="509" y="0"/>
                  </a:moveTo>
                  <a:cubicBezTo>
                    <a:pt x="0" y="0"/>
                    <a:pt x="333" y="1021"/>
                    <a:pt x="333" y="1021"/>
                  </a:cubicBezTo>
                  <a:cubicBezTo>
                    <a:pt x="940" y="827"/>
                    <a:pt x="1061" y="25"/>
                    <a:pt x="527" y="1"/>
                  </a:cubicBezTo>
                  <a:cubicBezTo>
                    <a:pt x="521" y="0"/>
                    <a:pt x="515" y="0"/>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8"/>
            <p:cNvSpPr/>
            <p:nvPr/>
          </p:nvSpPr>
          <p:spPr>
            <a:xfrm>
              <a:off x="6952953" y="576370"/>
              <a:ext cx="12347" cy="26525"/>
            </a:xfrm>
            <a:custGeom>
              <a:avLst/>
              <a:gdLst/>
              <a:ahLst/>
              <a:cxnLst/>
              <a:rect l="l" t="t" r="r" b="b"/>
              <a:pathLst>
                <a:path w="317" h="681" extrusionOk="0">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18"/>
          <p:cNvGrpSpPr/>
          <p:nvPr/>
        </p:nvGrpSpPr>
        <p:grpSpPr>
          <a:xfrm rot="8099880">
            <a:off x="15664" y="52764"/>
            <a:ext cx="656126" cy="578423"/>
            <a:chOff x="4508023" y="3764622"/>
            <a:chExt cx="161487" cy="142362"/>
          </a:xfrm>
        </p:grpSpPr>
        <p:sp>
          <p:nvSpPr>
            <p:cNvPr id="768" name="Google Shape;768;p18"/>
            <p:cNvSpPr/>
            <p:nvPr/>
          </p:nvSpPr>
          <p:spPr>
            <a:xfrm>
              <a:off x="4558151" y="3764622"/>
              <a:ext cx="65163" cy="54335"/>
            </a:xfrm>
            <a:custGeom>
              <a:avLst/>
              <a:gdLst/>
              <a:ahLst/>
              <a:cxnLst/>
              <a:rect l="l" t="t" r="r" b="b"/>
              <a:pathLst>
                <a:path w="1673" h="1395" extrusionOk="0">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8"/>
            <p:cNvSpPr/>
            <p:nvPr/>
          </p:nvSpPr>
          <p:spPr>
            <a:xfrm>
              <a:off x="4607735" y="3824527"/>
              <a:ext cx="61775" cy="35678"/>
            </a:xfrm>
            <a:custGeom>
              <a:avLst/>
              <a:gdLst/>
              <a:ahLst/>
              <a:cxnLst/>
              <a:rect l="l" t="t" r="r" b="b"/>
              <a:pathLst>
                <a:path w="1586" h="916" extrusionOk="0">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8"/>
            <p:cNvSpPr/>
            <p:nvPr/>
          </p:nvSpPr>
          <p:spPr>
            <a:xfrm>
              <a:off x="4552971" y="3869787"/>
              <a:ext cx="66682" cy="28044"/>
            </a:xfrm>
            <a:custGeom>
              <a:avLst/>
              <a:gdLst/>
              <a:ahLst/>
              <a:cxnLst/>
              <a:rect l="l" t="t" r="r" b="b"/>
              <a:pathLst>
                <a:path w="1712" h="720" extrusionOk="0">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8"/>
            <p:cNvSpPr/>
            <p:nvPr/>
          </p:nvSpPr>
          <p:spPr>
            <a:xfrm>
              <a:off x="4549660" y="3798275"/>
              <a:ext cx="44364" cy="50479"/>
            </a:xfrm>
            <a:custGeom>
              <a:avLst/>
              <a:gdLst/>
              <a:ahLst/>
              <a:cxnLst/>
              <a:rect l="l" t="t" r="r" b="b"/>
              <a:pathLst>
                <a:path w="1139" h="1296" extrusionOk="0">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8"/>
            <p:cNvSpPr/>
            <p:nvPr/>
          </p:nvSpPr>
          <p:spPr>
            <a:xfrm>
              <a:off x="4526018" y="3790290"/>
              <a:ext cx="91805" cy="116694"/>
            </a:xfrm>
            <a:custGeom>
              <a:avLst/>
              <a:gdLst/>
              <a:ahLst/>
              <a:cxnLst/>
              <a:rect l="l" t="t" r="r" b="b"/>
              <a:pathLst>
                <a:path w="2357" h="2996" extrusionOk="0">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8"/>
            <p:cNvSpPr/>
            <p:nvPr/>
          </p:nvSpPr>
          <p:spPr>
            <a:xfrm>
              <a:off x="4596946" y="3843534"/>
              <a:ext cx="44520" cy="12698"/>
            </a:xfrm>
            <a:custGeom>
              <a:avLst/>
              <a:gdLst/>
              <a:ahLst/>
              <a:cxnLst/>
              <a:rect l="l" t="t" r="r" b="b"/>
              <a:pathLst>
                <a:path w="1143" h="326" extrusionOk="0">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8"/>
            <p:cNvSpPr/>
            <p:nvPr/>
          </p:nvSpPr>
          <p:spPr>
            <a:xfrm>
              <a:off x="4569525" y="3818529"/>
              <a:ext cx="11373" cy="42066"/>
            </a:xfrm>
            <a:custGeom>
              <a:avLst/>
              <a:gdLst/>
              <a:ahLst/>
              <a:cxnLst/>
              <a:rect l="l" t="t" r="r" b="b"/>
              <a:pathLst>
                <a:path w="292" h="1080" extrusionOk="0">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8"/>
            <p:cNvSpPr/>
            <p:nvPr/>
          </p:nvSpPr>
          <p:spPr>
            <a:xfrm>
              <a:off x="4508023" y="3819074"/>
              <a:ext cx="44364" cy="50479"/>
            </a:xfrm>
            <a:custGeom>
              <a:avLst/>
              <a:gdLst/>
              <a:ahLst/>
              <a:cxnLst/>
              <a:rect l="l" t="t" r="r" b="b"/>
              <a:pathLst>
                <a:path w="1139" h="1296" extrusionOk="0">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8"/>
            <p:cNvSpPr/>
            <p:nvPr/>
          </p:nvSpPr>
          <p:spPr>
            <a:xfrm>
              <a:off x="4527887" y="3839756"/>
              <a:ext cx="11412" cy="42611"/>
            </a:xfrm>
            <a:custGeom>
              <a:avLst/>
              <a:gdLst/>
              <a:ahLst/>
              <a:cxnLst/>
              <a:rect l="l" t="t" r="r" b="b"/>
              <a:pathLst>
                <a:path w="293" h="1094" extrusionOk="0">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8"/>
            <p:cNvSpPr/>
            <p:nvPr/>
          </p:nvSpPr>
          <p:spPr>
            <a:xfrm>
              <a:off x="4558151" y="3864334"/>
              <a:ext cx="37898" cy="22747"/>
            </a:xfrm>
            <a:custGeom>
              <a:avLst/>
              <a:gdLst/>
              <a:ahLst/>
              <a:cxnLst/>
              <a:rect l="l" t="t" r="r" b="b"/>
              <a:pathLst>
                <a:path w="973" h="584" extrusionOk="0">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 name="Google Shape;778;p18"/>
          <p:cNvGrpSpPr/>
          <p:nvPr/>
        </p:nvGrpSpPr>
        <p:grpSpPr>
          <a:xfrm>
            <a:off x="7113152" y="-180577"/>
            <a:ext cx="2121888" cy="1414590"/>
            <a:chOff x="6655952" y="-180577"/>
            <a:chExt cx="2121888" cy="1414590"/>
          </a:xfrm>
        </p:grpSpPr>
        <p:grpSp>
          <p:nvGrpSpPr>
            <p:cNvPr id="779" name="Google Shape;779;p18"/>
            <p:cNvGrpSpPr/>
            <p:nvPr/>
          </p:nvGrpSpPr>
          <p:grpSpPr>
            <a:xfrm rot="1685293">
              <a:off x="8051699" y="334351"/>
              <a:ext cx="652925" cy="474307"/>
              <a:chOff x="5211663" y="1358969"/>
              <a:chExt cx="483893" cy="351481"/>
            </a:xfrm>
          </p:grpSpPr>
          <p:sp>
            <p:nvSpPr>
              <p:cNvPr id="780" name="Google Shape;780;p18"/>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8"/>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8"/>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8"/>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8"/>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5" name="Google Shape;785;p18"/>
            <p:cNvSpPr/>
            <p:nvPr/>
          </p:nvSpPr>
          <p:spPr>
            <a:xfrm rot="-2700000">
              <a:off x="7005059" y="-115361"/>
              <a:ext cx="716375" cy="1284157"/>
            </a:xfrm>
            <a:custGeom>
              <a:avLst/>
              <a:gdLst/>
              <a:ahLst/>
              <a:cxnLst/>
              <a:rect l="l" t="t" r="r" b="b"/>
              <a:pathLst>
                <a:path w="6681" h="11977" extrusionOk="0">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 name="Google Shape;786;p18"/>
          <p:cNvGrpSpPr/>
          <p:nvPr/>
        </p:nvGrpSpPr>
        <p:grpSpPr>
          <a:xfrm>
            <a:off x="8463951" y="3094293"/>
            <a:ext cx="1277992" cy="1010253"/>
            <a:chOff x="855987" y="2204128"/>
            <a:chExt cx="1217483" cy="962421"/>
          </a:xfrm>
        </p:grpSpPr>
        <p:grpSp>
          <p:nvGrpSpPr>
            <p:cNvPr id="787" name="Google Shape;787;p18"/>
            <p:cNvGrpSpPr/>
            <p:nvPr/>
          </p:nvGrpSpPr>
          <p:grpSpPr>
            <a:xfrm>
              <a:off x="855987" y="2204128"/>
              <a:ext cx="1146639" cy="962421"/>
              <a:chOff x="958238" y="2157575"/>
              <a:chExt cx="1115191" cy="936025"/>
            </a:xfrm>
          </p:grpSpPr>
          <p:sp>
            <p:nvSpPr>
              <p:cNvPr id="788" name="Google Shape;788;p18"/>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8"/>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8"/>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8"/>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8"/>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8"/>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4" name="Google Shape;794;p18"/>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18"/>
          <p:cNvGrpSpPr/>
          <p:nvPr/>
        </p:nvGrpSpPr>
        <p:grpSpPr>
          <a:xfrm rot="10800000">
            <a:off x="3577128" y="-256770"/>
            <a:ext cx="1590405" cy="693261"/>
            <a:chOff x="3965010" y="571479"/>
            <a:chExt cx="1651683" cy="719972"/>
          </a:xfrm>
        </p:grpSpPr>
        <p:grpSp>
          <p:nvGrpSpPr>
            <p:cNvPr id="796" name="Google Shape;796;p18"/>
            <p:cNvGrpSpPr/>
            <p:nvPr/>
          </p:nvGrpSpPr>
          <p:grpSpPr>
            <a:xfrm>
              <a:off x="3965010" y="571479"/>
              <a:ext cx="1446820" cy="719972"/>
              <a:chOff x="3953250" y="571500"/>
              <a:chExt cx="1383325" cy="766825"/>
            </a:xfrm>
          </p:grpSpPr>
          <p:grpSp>
            <p:nvGrpSpPr>
              <p:cNvPr id="797" name="Google Shape;797;p18"/>
              <p:cNvGrpSpPr/>
              <p:nvPr/>
            </p:nvGrpSpPr>
            <p:grpSpPr>
              <a:xfrm>
                <a:off x="3953250" y="571500"/>
                <a:ext cx="1383166" cy="669650"/>
                <a:chOff x="897088" y="2374675"/>
                <a:chExt cx="1383166" cy="669650"/>
              </a:xfrm>
            </p:grpSpPr>
            <p:sp>
              <p:nvSpPr>
                <p:cNvPr id="798" name="Google Shape;798;p18"/>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8"/>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8"/>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8"/>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2" name="Google Shape;802;p18"/>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3" name="Google Shape;803;p18"/>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_1">
    <p:bg>
      <p:bgPr>
        <a:blipFill>
          <a:blip r:embed="rId2">
            <a:alphaModFix/>
          </a:blip>
          <a:stretch>
            <a:fillRect/>
          </a:stretch>
        </a:blipFill>
        <a:effectLst/>
      </p:bgPr>
    </p:bg>
    <p:spTree>
      <p:nvGrpSpPr>
        <p:cNvPr id="1" name="Shape 930"/>
        <p:cNvGrpSpPr/>
        <p:nvPr/>
      </p:nvGrpSpPr>
      <p:grpSpPr>
        <a:xfrm>
          <a:off x="0" y="0"/>
          <a:ext cx="0" cy="0"/>
          <a:chOff x="0" y="0"/>
          <a:chExt cx="0" cy="0"/>
        </a:xfrm>
      </p:grpSpPr>
      <p:sp>
        <p:nvSpPr>
          <p:cNvPr id="931" name="Google Shape;931;p22"/>
          <p:cNvSpPr txBox="1">
            <a:spLocks noGrp="1"/>
          </p:cNvSpPr>
          <p:nvPr>
            <p:ph type="subTitle" idx="1"/>
          </p:nvPr>
        </p:nvSpPr>
        <p:spPr>
          <a:xfrm>
            <a:off x="1271488" y="3573150"/>
            <a:ext cx="3005700" cy="699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latin typeface="Comfortaa"/>
                <a:ea typeface="Comfortaa"/>
                <a:cs typeface="Comfortaa"/>
                <a:sym typeface="Comfortaa"/>
              </a:defRPr>
            </a:lvl1pPr>
            <a:lvl2pPr lvl="1" algn="ctr" rtl="0">
              <a:spcBef>
                <a:spcPts val="0"/>
              </a:spcBef>
              <a:spcAft>
                <a:spcPts val="0"/>
              </a:spcAft>
              <a:buNone/>
              <a:defRPr>
                <a:solidFill>
                  <a:schemeClr val="dk1"/>
                </a:solidFill>
                <a:latin typeface="Comfortaa"/>
                <a:ea typeface="Comfortaa"/>
                <a:cs typeface="Comfortaa"/>
                <a:sym typeface="Comfortaa"/>
              </a:defRPr>
            </a:lvl2pPr>
            <a:lvl3pPr lvl="2" algn="ctr" rtl="0">
              <a:spcBef>
                <a:spcPts val="0"/>
              </a:spcBef>
              <a:spcAft>
                <a:spcPts val="0"/>
              </a:spcAft>
              <a:buNone/>
              <a:defRPr>
                <a:solidFill>
                  <a:schemeClr val="dk1"/>
                </a:solidFill>
                <a:latin typeface="Comfortaa"/>
                <a:ea typeface="Comfortaa"/>
                <a:cs typeface="Comfortaa"/>
                <a:sym typeface="Comfortaa"/>
              </a:defRPr>
            </a:lvl3pPr>
            <a:lvl4pPr lvl="3" algn="ctr" rtl="0">
              <a:spcBef>
                <a:spcPts val="0"/>
              </a:spcBef>
              <a:spcAft>
                <a:spcPts val="0"/>
              </a:spcAft>
              <a:buNone/>
              <a:defRPr>
                <a:solidFill>
                  <a:schemeClr val="dk1"/>
                </a:solidFill>
                <a:latin typeface="Comfortaa"/>
                <a:ea typeface="Comfortaa"/>
                <a:cs typeface="Comfortaa"/>
                <a:sym typeface="Comfortaa"/>
              </a:defRPr>
            </a:lvl4pPr>
            <a:lvl5pPr lvl="4" algn="ctr" rtl="0">
              <a:spcBef>
                <a:spcPts val="0"/>
              </a:spcBef>
              <a:spcAft>
                <a:spcPts val="0"/>
              </a:spcAft>
              <a:buNone/>
              <a:defRPr>
                <a:solidFill>
                  <a:schemeClr val="dk1"/>
                </a:solidFill>
                <a:latin typeface="Comfortaa"/>
                <a:ea typeface="Comfortaa"/>
                <a:cs typeface="Comfortaa"/>
                <a:sym typeface="Comfortaa"/>
              </a:defRPr>
            </a:lvl5pPr>
            <a:lvl6pPr lvl="5" algn="ctr" rtl="0">
              <a:spcBef>
                <a:spcPts val="0"/>
              </a:spcBef>
              <a:spcAft>
                <a:spcPts val="0"/>
              </a:spcAft>
              <a:buNone/>
              <a:defRPr>
                <a:solidFill>
                  <a:schemeClr val="dk1"/>
                </a:solidFill>
                <a:latin typeface="Comfortaa"/>
                <a:ea typeface="Comfortaa"/>
                <a:cs typeface="Comfortaa"/>
                <a:sym typeface="Comfortaa"/>
              </a:defRPr>
            </a:lvl6pPr>
            <a:lvl7pPr lvl="6" algn="ctr" rtl="0">
              <a:spcBef>
                <a:spcPts val="0"/>
              </a:spcBef>
              <a:spcAft>
                <a:spcPts val="0"/>
              </a:spcAft>
              <a:buNone/>
              <a:defRPr>
                <a:solidFill>
                  <a:schemeClr val="dk1"/>
                </a:solidFill>
                <a:latin typeface="Comfortaa"/>
                <a:ea typeface="Comfortaa"/>
                <a:cs typeface="Comfortaa"/>
                <a:sym typeface="Comfortaa"/>
              </a:defRPr>
            </a:lvl7pPr>
            <a:lvl8pPr lvl="7" algn="ctr" rtl="0">
              <a:spcBef>
                <a:spcPts val="0"/>
              </a:spcBef>
              <a:spcAft>
                <a:spcPts val="0"/>
              </a:spcAft>
              <a:buNone/>
              <a:defRPr>
                <a:solidFill>
                  <a:schemeClr val="dk1"/>
                </a:solidFill>
                <a:latin typeface="Comfortaa"/>
                <a:ea typeface="Comfortaa"/>
                <a:cs typeface="Comfortaa"/>
                <a:sym typeface="Comfortaa"/>
              </a:defRPr>
            </a:lvl8pPr>
            <a:lvl9pPr lvl="8" algn="ctr" rtl="0">
              <a:spcBef>
                <a:spcPts val="0"/>
              </a:spcBef>
              <a:spcAft>
                <a:spcPts val="0"/>
              </a:spcAft>
              <a:buNone/>
              <a:defRPr>
                <a:solidFill>
                  <a:schemeClr val="dk1"/>
                </a:solidFill>
                <a:latin typeface="Comfortaa"/>
                <a:ea typeface="Comfortaa"/>
                <a:cs typeface="Comfortaa"/>
                <a:sym typeface="Comfortaa"/>
              </a:defRPr>
            </a:lvl9pPr>
          </a:lstStyle>
          <a:p>
            <a:endParaRPr/>
          </a:p>
        </p:txBody>
      </p:sp>
      <p:sp>
        <p:nvSpPr>
          <p:cNvPr id="932" name="Google Shape;932;p22"/>
          <p:cNvSpPr txBox="1">
            <a:spLocks noGrp="1"/>
          </p:cNvSpPr>
          <p:nvPr>
            <p:ph type="subTitle" idx="2"/>
          </p:nvPr>
        </p:nvSpPr>
        <p:spPr>
          <a:xfrm>
            <a:off x="4866812" y="3573150"/>
            <a:ext cx="3005700" cy="699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latin typeface="Comfortaa"/>
                <a:ea typeface="Comfortaa"/>
                <a:cs typeface="Comfortaa"/>
                <a:sym typeface="Comfortaa"/>
              </a:defRPr>
            </a:lvl1pPr>
            <a:lvl2pPr lvl="1" algn="ctr" rtl="0">
              <a:spcBef>
                <a:spcPts val="0"/>
              </a:spcBef>
              <a:spcAft>
                <a:spcPts val="0"/>
              </a:spcAft>
              <a:buNone/>
              <a:defRPr>
                <a:solidFill>
                  <a:schemeClr val="dk1"/>
                </a:solidFill>
                <a:latin typeface="Comfortaa"/>
                <a:ea typeface="Comfortaa"/>
                <a:cs typeface="Comfortaa"/>
                <a:sym typeface="Comfortaa"/>
              </a:defRPr>
            </a:lvl2pPr>
            <a:lvl3pPr lvl="2" algn="ctr" rtl="0">
              <a:spcBef>
                <a:spcPts val="0"/>
              </a:spcBef>
              <a:spcAft>
                <a:spcPts val="0"/>
              </a:spcAft>
              <a:buNone/>
              <a:defRPr>
                <a:solidFill>
                  <a:schemeClr val="dk1"/>
                </a:solidFill>
                <a:latin typeface="Comfortaa"/>
                <a:ea typeface="Comfortaa"/>
                <a:cs typeface="Comfortaa"/>
                <a:sym typeface="Comfortaa"/>
              </a:defRPr>
            </a:lvl3pPr>
            <a:lvl4pPr lvl="3" algn="ctr" rtl="0">
              <a:spcBef>
                <a:spcPts val="0"/>
              </a:spcBef>
              <a:spcAft>
                <a:spcPts val="0"/>
              </a:spcAft>
              <a:buNone/>
              <a:defRPr>
                <a:solidFill>
                  <a:schemeClr val="dk1"/>
                </a:solidFill>
                <a:latin typeface="Comfortaa"/>
                <a:ea typeface="Comfortaa"/>
                <a:cs typeface="Comfortaa"/>
                <a:sym typeface="Comfortaa"/>
              </a:defRPr>
            </a:lvl4pPr>
            <a:lvl5pPr lvl="4" algn="ctr" rtl="0">
              <a:spcBef>
                <a:spcPts val="0"/>
              </a:spcBef>
              <a:spcAft>
                <a:spcPts val="0"/>
              </a:spcAft>
              <a:buNone/>
              <a:defRPr>
                <a:solidFill>
                  <a:schemeClr val="dk1"/>
                </a:solidFill>
                <a:latin typeface="Comfortaa"/>
                <a:ea typeface="Comfortaa"/>
                <a:cs typeface="Comfortaa"/>
                <a:sym typeface="Comfortaa"/>
              </a:defRPr>
            </a:lvl5pPr>
            <a:lvl6pPr lvl="5" algn="ctr" rtl="0">
              <a:spcBef>
                <a:spcPts val="0"/>
              </a:spcBef>
              <a:spcAft>
                <a:spcPts val="0"/>
              </a:spcAft>
              <a:buNone/>
              <a:defRPr>
                <a:solidFill>
                  <a:schemeClr val="dk1"/>
                </a:solidFill>
                <a:latin typeface="Comfortaa"/>
                <a:ea typeface="Comfortaa"/>
                <a:cs typeface="Comfortaa"/>
                <a:sym typeface="Comfortaa"/>
              </a:defRPr>
            </a:lvl6pPr>
            <a:lvl7pPr lvl="6" algn="ctr" rtl="0">
              <a:spcBef>
                <a:spcPts val="0"/>
              </a:spcBef>
              <a:spcAft>
                <a:spcPts val="0"/>
              </a:spcAft>
              <a:buNone/>
              <a:defRPr>
                <a:solidFill>
                  <a:schemeClr val="dk1"/>
                </a:solidFill>
                <a:latin typeface="Comfortaa"/>
                <a:ea typeface="Comfortaa"/>
                <a:cs typeface="Comfortaa"/>
                <a:sym typeface="Comfortaa"/>
              </a:defRPr>
            </a:lvl7pPr>
            <a:lvl8pPr lvl="7" algn="ctr" rtl="0">
              <a:spcBef>
                <a:spcPts val="0"/>
              </a:spcBef>
              <a:spcAft>
                <a:spcPts val="0"/>
              </a:spcAft>
              <a:buNone/>
              <a:defRPr>
                <a:solidFill>
                  <a:schemeClr val="dk1"/>
                </a:solidFill>
                <a:latin typeface="Comfortaa"/>
                <a:ea typeface="Comfortaa"/>
                <a:cs typeface="Comfortaa"/>
                <a:sym typeface="Comfortaa"/>
              </a:defRPr>
            </a:lvl8pPr>
            <a:lvl9pPr lvl="8" algn="ctr" rtl="0">
              <a:spcBef>
                <a:spcPts val="0"/>
              </a:spcBef>
              <a:spcAft>
                <a:spcPts val="0"/>
              </a:spcAft>
              <a:buNone/>
              <a:defRPr>
                <a:solidFill>
                  <a:schemeClr val="dk1"/>
                </a:solidFill>
                <a:latin typeface="Comfortaa"/>
                <a:ea typeface="Comfortaa"/>
                <a:cs typeface="Comfortaa"/>
                <a:sym typeface="Comfortaa"/>
              </a:defRPr>
            </a:lvl9pPr>
          </a:lstStyle>
          <a:p>
            <a:endParaRPr/>
          </a:p>
        </p:txBody>
      </p:sp>
      <p:sp>
        <p:nvSpPr>
          <p:cNvPr id="933" name="Google Shape;933;p22"/>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934" name="Google Shape;934;p22"/>
          <p:cNvGrpSpPr/>
          <p:nvPr/>
        </p:nvGrpSpPr>
        <p:grpSpPr>
          <a:xfrm>
            <a:off x="-632417" y="1688458"/>
            <a:ext cx="1784099" cy="1410235"/>
            <a:chOff x="855987" y="2204128"/>
            <a:chExt cx="1217483" cy="962421"/>
          </a:xfrm>
        </p:grpSpPr>
        <p:grpSp>
          <p:nvGrpSpPr>
            <p:cNvPr id="935" name="Google Shape;935;p22"/>
            <p:cNvGrpSpPr/>
            <p:nvPr/>
          </p:nvGrpSpPr>
          <p:grpSpPr>
            <a:xfrm>
              <a:off x="855987" y="2204128"/>
              <a:ext cx="1146639" cy="962421"/>
              <a:chOff x="958238" y="2157575"/>
              <a:chExt cx="1115191" cy="936025"/>
            </a:xfrm>
          </p:grpSpPr>
          <p:sp>
            <p:nvSpPr>
              <p:cNvPr id="936" name="Google Shape;936;p2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2" name="Google Shape;942;p2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3" name="Google Shape;943;p22"/>
          <p:cNvGrpSpPr/>
          <p:nvPr/>
        </p:nvGrpSpPr>
        <p:grpSpPr>
          <a:xfrm>
            <a:off x="7573919" y="168286"/>
            <a:ext cx="1958025" cy="1248696"/>
            <a:chOff x="7239867" y="1514545"/>
            <a:chExt cx="2525833" cy="1610805"/>
          </a:xfrm>
        </p:grpSpPr>
        <p:grpSp>
          <p:nvGrpSpPr>
            <p:cNvPr id="944" name="Google Shape;944;p22"/>
            <p:cNvGrpSpPr/>
            <p:nvPr/>
          </p:nvGrpSpPr>
          <p:grpSpPr>
            <a:xfrm>
              <a:off x="7346663" y="1514545"/>
              <a:ext cx="2419037" cy="1551678"/>
              <a:chOff x="7410211" y="1555302"/>
              <a:chExt cx="2355440" cy="1510884"/>
            </a:xfrm>
          </p:grpSpPr>
          <p:grpSp>
            <p:nvGrpSpPr>
              <p:cNvPr id="945" name="Google Shape;945;p22"/>
              <p:cNvGrpSpPr/>
              <p:nvPr/>
            </p:nvGrpSpPr>
            <p:grpSpPr>
              <a:xfrm>
                <a:off x="7410211" y="1555302"/>
                <a:ext cx="2355440" cy="1510884"/>
                <a:chOff x="761258" y="2062480"/>
                <a:chExt cx="1646470" cy="1056119"/>
              </a:xfrm>
            </p:grpSpPr>
            <p:sp>
              <p:nvSpPr>
                <p:cNvPr id="946" name="Google Shape;946;p22"/>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2"/>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2"/>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2"/>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2"/>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2"/>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2" name="Google Shape;952;p22"/>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2"/>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4" name="Google Shape;954;p22"/>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5" name="Google Shape;955;p22"/>
          <p:cNvGrpSpPr/>
          <p:nvPr/>
        </p:nvGrpSpPr>
        <p:grpSpPr>
          <a:xfrm flipH="1">
            <a:off x="8240329" y="3957734"/>
            <a:ext cx="708344" cy="1228537"/>
            <a:chOff x="-1056319" y="1385262"/>
            <a:chExt cx="212940" cy="369285"/>
          </a:xfrm>
        </p:grpSpPr>
        <p:sp>
          <p:nvSpPr>
            <p:cNvPr id="956" name="Google Shape;956;p22"/>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2"/>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2"/>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2"/>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2"/>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2"/>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2"/>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2"/>
            <p:cNvSpPr/>
            <p:nvPr/>
          </p:nvSpPr>
          <p:spPr>
            <a:xfrm>
              <a:off x="-886965" y="1718791"/>
              <a:ext cx="8569" cy="31511"/>
            </a:xfrm>
            <a:custGeom>
              <a:avLst/>
              <a:gdLst/>
              <a:ahLst/>
              <a:cxnLst/>
              <a:rect l="l" t="t" r="r" b="b"/>
              <a:pathLst>
                <a:path w="220" h="809" extrusionOk="0">
                  <a:moveTo>
                    <a:pt x="159" y="1"/>
                  </a:moveTo>
                  <a:cubicBezTo>
                    <a:pt x="140" y="1"/>
                    <a:pt x="122" y="13"/>
                    <a:pt x="122" y="37"/>
                  </a:cubicBezTo>
                  <a:cubicBezTo>
                    <a:pt x="122" y="256"/>
                    <a:pt x="98" y="499"/>
                    <a:pt x="25" y="741"/>
                  </a:cubicBezTo>
                  <a:cubicBezTo>
                    <a:pt x="1" y="741"/>
                    <a:pt x="1" y="790"/>
                    <a:pt x="25" y="790"/>
                  </a:cubicBezTo>
                  <a:lnTo>
                    <a:pt x="49" y="790"/>
                  </a:lnTo>
                  <a:cubicBezTo>
                    <a:pt x="49" y="802"/>
                    <a:pt x="55" y="808"/>
                    <a:pt x="64" y="808"/>
                  </a:cubicBezTo>
                  <a:cubicBezTo>
                    <a:pt x="73" y="808"/>
                    <a:pt x="86" y="802"/>
                    <a:pt x="98" y="790"/>
                  </a:cubicBezTo>
                  <a:cubicBezTo>
                    <a:pt x="195" y="547"/>
                    <a:pt x="219" y="280"/>
                    <a:pt x="195" y="37"/>
                  </a:cubicBezTo>
                  <a:cubicBezTo>
                    <a:pt x="195" y="13"/>
                    <a:pt x="177"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2"/>
            <p:cNvSpPr/>
            <p:nvPr/>
          </p:nvSpPr>
          <p:spPr>
            <a:xfrm>
              <a:off x="-931446" y="1708859"/>
              <a:ext cx="10478" cy="40742"/>
            </a:xfrm>
            <a:custGeom>
              <a:avLst/>
              <a:gdLst/>
              <a:ahLst/>
              <a:cxnLst/>
              <a:rect l="l" t="t" r="r" b="b"/>
              <a:pathLst>
                <a:path w="269" h="1046" extrusionOk="0">
                  <a:moveTo>
                    <a:pt x="147" y="0"/>
                  </a:moveTo>
                  <a:cubicBezTo>
                    <a:pt x="122" y="0"/>
                    <a:pt x="98" y="25"/>
                    <a:pt x="122" y="49"/>
                  </a:cubicBezTo>
                  <a:cubicBezTo>
                    <a:pt x="147" y="365"/>
                    <a:pt x="122" y="875"/>
                    <a:pt x="1" y="948"/>
                  </a:cubicBezTo>
                  <a:cubicBezTo>
                    <a:pt x="1" y="972"/>
                    <a:pt x="1" y="996"/>
                    <a:pt x="1" y="1021"/>
                  </a:cubicBezTo>
                  <a:cubicBezTo>
                    <a:pt x="25" y="1021"/>
                    <a:pt x="25" y="1045"/>
                    <a:pt x="49" y="1045"/>
                  </a:cubicBezTo>
                  <a:lnTo>
                    <a:pt x="74" y="1045"/>
                  </a:lnTo>
                  <a:cubicBezTo>
                    <a:pt x="268" y="924"/>
                    <a:pt x="195" y="195"/>
                    <a:pt x="195" y="49"/>
                  </a:cubicBezTo>
                  <a:cubicBezTo>
                    <a:pt x="195" y="0"/>
                    <a:pt x="171" y="0"/>
                    <a:pt x="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2"/>
            <p:cNvSpPr/>
            <p:nvPr/>
          </p:nvSpPr>
          <p:spPr>
            <a:xfrm>
              <a:off x="-976861" y="1713571"/>
              <a:ext cx="6660" cy="34120"/>
            </a:xfrm>
            <a:custGeom>
              <a:avLst/>
              <a:gdLst/>
              <a:ahLst/>
              <a:cxnLst/>
              <a:rect l="l" t="t" r="r" b="b"/>
              <a:pathLst>
                <a:path w="171" h="876" extrusionOk="0">
                  <a:moveTo>
                    <a:pt x="122" y="1"/>
                  </a:moveTo>
                  <a:cubicBezTo>
                    <a:pt x="98" y="1"/>
                    <a:pt x="74" y="25"/>
                    <a:pt x="74" y="50"/>
                  </a:cubicBezTo>
                  <a:cubicBezTo>
                    <a:pt x="74" y="317"/>
                    <a:pt x="49" y="560"/>
                    <a:pt x="1" y="827"/>
                  </a:cubicBezTo>
                  <a:cubicBezTo>
                    <a:pt x="1" y="851"/>
                    <a:pt x="1" y="875"/>
                    <a:pt x="49" y="875"/>
                  </a:cubicBezTo>
                  <a:cubicBezTo>
                    <a:pt x="74" y="875"/>
                    <a:pt x="98" y="875"/>
                    <a:pt x="98" y="851"/>
                  </a:cubicBezTo>
                  <a:cubicBezTo>
                    <a:pt x="147" y="584"/>
                    <a:pt x="171" y="317"/>
                    <a:pt x="171" y="50"/>
                  </a:cubicBezTo>
                  <a:cubicBezTo>
                    <a:pt x="171" y="25"/>
                    <a:pt x="147"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2"/>
            <p:cNvSpPr/>
            <p:nvPr/>
          </p:nvSpPr>
          <p:spPr>
            <a:xfrm>
              <a:off x="-1015656" y="1710767"/>
              <a:ext cx="10478" cy="35990"/>
            </a:xfrm>
            <a:custGeom>
              <a:avLst/>
              <a:gdLst/>
              <a:ahLst/>
              <a:cxnLst/>
              <a:rect l="l" t="t" r="r" b="b"/>
              <a:pathLst>
                <a:path w="269" h="924" extrusionOk="0">
                  <a:moveTo>
                    <a:pt x="98" y="0"/>
                  </a:moveTo>
                  <a:cubicBezTo>
                    <a:pt x="74" y="0"/>
                    <a:pt x="49" y="0"/>
                    <a:pt x="25" y="24"/>
                  </a:cubicBezTo>
                  <a:cubicBezTo>
                    <a:pt x="1" y="316"/>
                    <a:pt x="49" y="607"/>
                    <a:pt x="171" y="899"/>
                  </a:cubicBezTo>
                  <a:cubicBezTo>
                    <a:pt x="171" y="899"/>
                    <a:pt x="195" y="923"/>
                    <a:pt x="195" y="923"/>
                  </a:cubicBezTo>
                  <a:lnTo>
                    <a:pt x="219" y="923"/>
                  </a:lnTo>
                  <a:cubicBezTo>
                    <a:pt x="244" y="899"/>
                    <a:pt x="268" y="875"/>
                    <a:pt x="244" y="850"/>
                  </a:cubicBezTo>
                  <a:cubicBezTo>
                    <a:pt x="147" y="607"/>
                    <a:pt x="98" y="316"/>
                    <a:pt x="122" y="49"/>
                  </a:cubicBezTo>
                  <a:cubicBezTo>
                    <a:pt x="122" y="24"/>
                    <a:pt x="122"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7" name="Google Shape;967;p22"/>
          <p:cNvGrpSpPr/>
          <p:nvPr/>
        </p:nvGrpSpPr>
        <p:grpSpPr>
          <a:xfrm flipH="1">
            <a:off x="91757" y="4473980"/>
            <a:ext cx="537853" cy="555858"/>
            <a:chOff x="5294267" y="4624350"/>
            <a:chExt cx="383004" cy="395854"/>
          </a:xfrm>
        </p:grpSpPr>
        <p:sp>
          <p:nvSpPr>
            <p:cNvPr id="968" name="Google Shape;968;p22"/>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2"/>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2"/>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2"/>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2"/>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2"/>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2"/>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2"/>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2"/>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
  <p:cSld name="CUSTOM_18_2">
    <p:bg>
      <p:bgPr>
        <a:blipFill>
          <a:blip r:embed="rId2">
            <a:alphaModFix/>
          </a:blip>
          <a:stretch>
            <a:fillRect/>
          </a:stretch>
        </a:blipFill>
        <a:effectLst/>
      </p:bgPr>
    </p:bg>
    <p:spTree>
      <p:nvGrpSpPr>
        <p:cNvPr id="1" name="Shape 977"/>
        <p:cNvGrpSpPr/>
        <p:nvPr/>
      </p:nvGrpSpPr>
      <p:grpSpPr>
        <a:xfrm>
          <a:off x="0" y="0"/>
          <a:ext cx="0" cy="0"/>
          <a:chOff x="0" y="0"/>
          <a:chExt cx="0" cy="0"/>
        </a:xfrm>
      </p:grpSpPr>
      <p:sp>
        <p:nvSpPr>
          <p:cNvPr id="978" name="Google Shape;978;p23"/>
          <p:cNvSpPr txBox="1">
            <a:spLocks noGrp="1"/>
          </p:cNvSpPr>
          <p:nvPr>
            <p:ph type="subTitle" idx="1"/>
          </p:nvPr>
        </p:nvSpPr>
        <p:spPr>
          <a:xfrm>
            <a:off x="5652113" y="4055575"/>
            <a:ext cx="2730000" cy="762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79" name="Google Shape;979;p23"/>
          <p:cNvSpPr txBox="1">
            <a:spLocks noGrp="1"/>
          </p:cNvSpPr>
          <p:nvPr>
            <p:ph type="subTitle" idx="2"/>
          </p:nvPr>
        </p:nvSpPr>
        <p:spPr>
          <a:xfrm>
            <a:off x="761888" y="4055575"/>
            <a:ext cx="2730000" cy="762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80" name="Google Shape;980;p23"/>
          <p:cNvSpPr txBox="1">
            <a:spLocks noGrp="1"/>
          </p:cNvSpPr>
          <p:nvPr>
            <p:ph type="subTitle" idx="3"/>
          </p:nvPr>
        </p:nvSpPr>
        <p:spPr>
          <a:xfrm>
            <a:off x="3207000" y="3284300"/>
            <a:ext cx="2730000" cy="762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81" name="Google Shape;981;p23"/>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982" name="Google Shape;982;p23"/>
          <p:cNvGrpSpPr/>
          <p:nvPr/>
        </p:nvGrpSpPr>
        <p:grpSpPr>
          <a:xfrm flipH="1">
            <a:off x="6927955" y="4"/>
            <a:ext cx="2010058" cy="1281879"/>
            <a:chOff x="7239867" y="1514545"/>
            <a:chExt cx="2525833" cy="1610805"/>
          </a:xfrm>
        </p:grpSpPr>
        <p:grpSp>
          <p:nvGrpSpPr>
            <p:cNvPr id="983" name="Google Shape;983;p23"/>
            <p:cNvGrpSpPr/>
            <p:nvPr/>
          </p:nvGrpSpPr>
          <p:grpSpPr>
            <a:xfrm>
              <a:off x="7346663" y="1514545"/>
              <a:ext cx="2419037" cy="1551678"/>
              <a:chOff x="7410211" y="1555302"/>
              <a:chExt cx="2355440" cy="1510884"/>
            </a:xfrm>
          </p:grpSpPr>
          <p:grpSp>
            <p:nvGrpSpPr>
              <p:cNvPr id="984" name="Google Shape;984;p23"/>
              <p:cNvGrpSpPr/>
              <p:nvPr/>
            </p:nvGrpSpPr>
            <p:grpSpPr>
              <a:xfrm>
                <a:off x="7410211" y="1555302"/>
                <a:ext cx="2355440" cy="1510884"/>
                <a:chOff x="761258" y="2062480"/>
                <a:chExt cx="1646470" cy="1056119"/>
              </a:xfrm>
            </p:grpSpPr>
            <p:sp>
              <p:nvSpPr>
                <p:cNvPr id="985" name="Google Shape;985;p23"/>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3"/>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3"/>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3"/>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3"/>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3"/>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1" name="Google Shape;991;p23"/>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3"/>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3" name="Google Shape;993;p23"/>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4" name="Google Shape;994;p23"/>
          <p:cNvGrpSpPr/>
          <p:nvPr/>
        </p:nvGrpSpPr>
        <p:grpSpPr>
          <a:xfrm rot="2398771">
            <a:off x="-128570" y="4514541"/>
            <a:ext cx="1016105" cy="607224"/>
            <a:chOff x="1202177" y="4613417"/>
            <a:chExt cx="528376" cy="315757"/>
          </a:xfrm>
        </p:grpSpPr>
        <p:sp>
          <p:nvSpPr>
            <p:cNvPr id="995" name="Google Shape;995;p23"/>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3"/>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3"/>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3"/>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3"/>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3"/>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1" name="Google Shape;1001;p23"/>
          <p:cNvGrpSpPr/>
          <p:nvPr/>
        </p:nvGrpSpPr>
        <p:grpSpPr>
          <a:xfrm flipH="1">
            <a:off x="186991" y="158430"/>
            <a:ext cx="495544" cy="469263"/>
            <a:chOff x="2736573" y="4286656"/>
            <a:chExt cx="316076" cy="299294"/>
          </a:xfrm>
        </p:grpSpPr>
        <p:sp>
          <p:nvSpPr>
            <p:cNvPr id="1002" name="Google Shape;1002;p23"/>
            <p:cNvSpPr/>
            <p:nvPr/>
          </p:nvSpPr>
          <p:spPr>
            <a:xfrm>
              <a:off x="2867907" y="4291145"/>
              <a:ext cx="173578" cy="177388"/>
            </a:xfrm>
            <a:custGeom>
              <a:avLst/>
              <a:gdLst/>
              <a:ahLst/>
              <a:cxnLst/>
              <a:rect l="l" t="t" r="r" b="b"/>
              <a:pathLst>
                <a:path w="1508" h="1541" extrusionOk="0">
                  <a:moveTo>
                    <a:pt x="900" y="132"/>
                  </a:moveTo>
                  <a:lnTo>
                    <a:pt x="900" y="132"/>
                  </a:lnTo>
                  <a:cubicBezTo>
                    <a:pt x="778" y="472"/>
                    <a:pt x="608" y="812"/>
                    <a:pt x="390" y="1103"/>
                  </a:cubicBezTo>
                  <a:cubicBezTo>
                    <a:pt x="365" y="1128"/>
                    <a:pt x="365" y="1152"/>
                    <a:pt x="390" y="1176"/>
                  </a:cubicBezTo>
                  <a:cubicBezTo>
                    <a:pt x="402" y="1188"/>
                    <a:pt x="420" y="1194"/>
                    <a:pt x="435" y="1194"/>
                  </a:cubicBezTo>
                  <a:cubicBezTo>
                    <a:pt x="450" y="1194"/>
                    <a:pt x="463" y="1188"/>
                    <a:pt x="463" y="1176"/>
                  </a:cubicBezTo>
                  <a:cubicBezTo>
                    <a:pt x="705" y="1006"/>
                    <a:pt x="973" y="885"/>
                    <a:pt x="1264" y="812"/>
                  </a:cubicBezTo>
                  <a:cubicBezTo>
                    <a:pt x="1337" y="812"/>
                    <a:pt x="1361" y="860"/>
                    <a:pt x="1361" y="860"/>
                  </a:cubicBezTo>
                  <a:cubicBezTo>
                    <a:pt x="1361" y="860"/>
                    <a:pt x="1361" y="885"/>
                    <a:pt x="1361" y="885"/>
                  </a:cubicBezTo>
                  <a:cubicBezTo>
                    <a:pt x="1313" y="1030"/>
                    <a:pt x="875" y="1273"/>
                    <a:pt x="584" y="1395"/>
                  </a:cubicBezTo>
                  <a:lnTo>
                    <a:pt x="147" y="1055"/>
                  </a:lnTo>
                  <a:cubicBezTo>
                    <a:pt x="365" y="666"/>
                    <a:pt x="730" y="156"/>
                    <a:pt x="900" y="132"/>
                  </a:cubicBezTo>
                  <a:close/>
                  <a:moveTo>
                    <a:pt x="958" y="1"/>
                  </a:moveTo>
                  <a:cubicBezTo>
                    <a:pt x="948" y="1"/>
                    <a:pt x="937" y="4"/>
                    <a:pt x="924" y="10"/>
                  </a:cubicBezTo>
                  <a:cubicBezTo>
                    <a:pt x="608" y="10"/>
                    <a:pt x="122" y="860"/>
                    <a:pt x="25" y="1055"/>
                  </a:cubicBezTo>
                  <a:cubicBezTo>
                    <a:pt x="1" y="1079"/>
                    <a:pt x="1" y="1103"/>
                    <a:pt x="25" y="1128"/>
                  </a:cubicBezTo>
                  <a:lnTo>
                    <a:pt x="511" y="1516"/>
                  </a:lnTo>
                  <a:cubicBezTo>
                    <a:pt x="535" y="1516"/>
                    <a:pt x="535" y="1516"/>
                    <a:pt x="560" y="1540"/>
                  </a:cubicBezTo>
                  <a:lnTo>
                    <a:pt x="608" y="1540"/>
                  </a:lnTo>
                  <a:cubicBezTo>
                    <a:pt x="730" y="1468"/>
                    <a:pt x="1410" y="1200"/>
                    <a:pt x="1483" y="933"/>
                  </a:cubicBezTo>
                  <a:cubicBezTo>
                    <a:pt x="1507" y="885"/>
                    <a:pt x="1507" y="836"/>
                    <a:pt x="1483" y="787"/>
                  </a:cubicBezTo>
                  <a:cubicBezTo>
                    <a:pt x="1434" y="715"/>
                    <a:pt x="1361" y="690"/>
                    <a:pt x="1264" y="690"/>
                  </a:cubicBezTo>
                  <a:cubicBezTo>
                    <a:pt x="1046" y="715"/>
                    <a:pt x="851" y="787"/>
                    <a:pt x="657" y="909"/>
                  </a:cubicBezTo>
                  <a:cubicBezTo>
                    <a:pt x="851" y="617"/>
                    <a:pt x="1094" y="204"/>
                    <a:pt x="1021" y="59"/>
                  </a:cubicBezTo>
                  <a:cubicBezTo>
                    <a:pt x="1003" y="23"/>
                    <a:pt x="986"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3"/>
            <p:cNvSpPr/>
            <p:nvPr/>
          </p:nvSpPr>
          <p:spPr>
            <a:xfrm>
              <a:off x="2775708" y="4407871"/>
              <a:ext cx="166672" cy="178079"/>
            </a:xfrm>
            <a:custGeom>
              <a:avLst/>
              <a:gdLst/>
              <a:ahLst/>
              <a:cxnLst/>
              <a:rect l="l" t="t" r="r" b="b"/>
              <a:pathLst>
                <a:path w="1448" h="1547" extrusionOk="0">
                  <a:moveTo>
                    <a:pt x="876" y="0"/>
                  </a:moveTo>
                  <a:cubicBezTo>
                    <a:pt x="862" y="0"/>
                    <a:pt x="846" y="6"/>
                    <a:pt x="826" y="16"/>
                  </a:cubicBezTo>
                  <a:cubicBezTo>
                    <a:pt x="802" y="41"/>
                    <a:pt x="73" y="551"/>
                    <a:pt x="25" y="1061"/>
                  </a:cubicBezTo>
                  <a:cubicBezTo>
                    <a:pt x="0" y="1207"/>
                    <a:pt x="73" y="1255"/>
                    <a:pt x="97" y="1255"/>
                  </a:cubicBezTo>
                  <a:cubicBezTo>
                    <a:pt x="104" y="1256"/>
                    <a:pt x="111" y="1257"/>
                    <a:pt x="118" y="1257"/>
                  </a:cubicBezTo>
                  <a:cubicBezTo>
                    <a:pt x="292" y="1257"/>
                    <a:pt x="593" y="978"/>
                    <a:pt x="826" y="745"/>
                  </a:cubicBezTo>
                  <a:lnTo>
                    <a:pt x="826" y="745"/>
                  </a:lnTo>
                  <a:cubicBezTo>
                    <a:pt x="705" y="964"/>
                    <a:pt x="681" y="1207"/>
                    <a:pt x="681" y="1450"/>
                  </a:cubicBezTo>
                  <a:cubicBezTo>
                    <a:pt x="705" y="1498"/>
                    <a:pt x="753" y="1547"/>
                    <a:pt x="826" y="1547"/>
                  </a:cubicBezTo>
                  <a:lnTo>
                    <a:pt x="851" y="1547"/>
                  </a:lnTo>
                  <a:cubicBezTo>
                    <a:pt x="1191" y="1547"/>
                    <a:pt x="1385" y="648"/>
                    <a:pt x="1434" y="478"/>
                  </a:cubicBezTo>
                  <a:cubicBezTo>
                    <a:pt x="1447" y="423"/>
                    <a:pt x="1415" y="392"/>
                    <a:pt x="1380" y="392"/>
                  </a:cubicBezTo>
                  <a:cubicBezTo>
                    <a:pt x="1352" y="392"/>
                    <a:pt x="1323" y="411"/>
                    <a:pt x="1312" y="454"/>
                  </a:cubicBezTo>
                  <a:cubicBezTo>
                    <a:pt x="1215" y="939"/>
                    <a:pt x="996" y="1425"/>
                    <a:pt x="851" y="1425"/>
                  </a:cubicBezTo>
                  <a:lnTo>
                    <a:pt x="826" y="1425"/>
                  </a:lnTo>
                  <a:cubicBezTo>
                    <a:pt x="753" y="1255"/>
                    <a:pt x="1069" y="551"/>
                    <a:pt x="1093" y="478"/>
                  </a:cubicBezTo>
                  <a:lnTo>
                    <a:pt x="1093" y="454"/>
                  </a:lnTo>
                  <a:cubicBezTo>
                    <a:pt x="1118" y="429"/>
                    <a:pt x="1093" y="405"/>
                    <a:pt x="1069" y="381"/>
                  </a:cubicBezTo>
                  <a:cubicBezTo>
                    <a:pt x="1057" y="369"/>
                    <a:pt x="1045" y="363"/>
                    <a:pt x="1033" y="363"/>
                  </a:cubicBezTo>
                  <a:cubicBezTo>
                    <a:pt x="1021" y="363"/>
                    <a:pt x="1008" y="369"/>
                    <a:pt x="996" y="381"/>
                  </a:cubicBezTo>
                  <a:cubicBezTo>
                    <a:pt x="759" y="642"/>
                    <a:pt x="267" y="1135"/>
                    <a:pt x="153" y="1135"/>
                  </a:cubicBezTo>
                  <a:cubicBezTo>
                    <a:pt x="151" y="1135"/>
                    <a:pt x="148" y="1134"/>
                    <a:pt x="146" y="1134"/>
                  </a:cubicBezTo>
                  <a:lnTo>
                    <a:pt x="146" y="1061"/>
                  </a:lnTo>
                  <a:cubicBezTo>
                    <a:pt x="195" y="624"/>
                    <a:pt x="899" y="114"/>
                    <a:pt x="899" y="114"/>
                  </a:cubicBezTo>
                  <a:cubicBezTo>
                    <a:pt x="948" y="89"/>
                    <a:pt x="948" y="65"/>
                    <a:pt x="923" y="41"/>
                  </a:cubicBezTo>
                  <a:cubicBezTo>
                    <a:pt x="909" y="12"/>
                    <a:pt x="895" y="0"/>
                    <a:pt x="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3"/>
            <p:cNvSpPr/>
            <p:nvPr/>
          </p:nvSpPr>
          <p:spPr>
            <a:xfrm>
              <a:off x="2736573" y="4286656"/>
              <a:ext cx="137090" cy="122480"/>
            </a:xfrm>
            <a:custGeom>
              <a:avLst/>
              <a:gdLst/>
              <a:ahLst/>
              <a:cxnLst/>
              <a:rect l="l" t="t" r="r" b="b"/>
              <a:pathLst>
                <a:path w="1191" h="1064" extrusionOk="0">
                  <a:moveTo>
                    <a:pt x="923" y="0"/>
                  </a:moveTo>
                  <a:cubicBezTo>
                    <a:pt x="875" y="0"/>
                    <a:pt x="850" y="25"/>
                    <a:pt x="826" y="49"/>
                  </a:cubicBezTo>
                  <a:cubicBezTo>
                    <a:pt x="729" y="268"/>
                    <a:pt x="729" y="511"/>
                    <a:pt x="802" y="754"/>
                  </a:cubicBezTo>
                  <a:cubicBezTo>
                    <a:pt x="691" y="743"/>
                    <a:pt x="585" y="738"/>
                    <a:pt x="481" y="738"/>
                  </a:cubicBezTo>
                  <a:cubicBezTo>
                    <a:pt x="333" y="738"/>
                    <a:pt x="191" y="749"/>
                    <a:pt x="49" y="778"/>
                  </a:cubicBezTo>
                  <a:cubicBezTo>
                    <a:pt x="25" y="778"/>
                    <a:pt x="0" y="826"/>
                    <a:pt x="0" y="851"/>
                  </a:cubicBezTo>
                  <a:cubicBezTo>
                    <a:pt x="25" y="875"/>
                    <a:pt x="49" y="899"/>
                    <a:pt x="97" y="899"/>
                  </a:cubicBezTo>
                  <a:cubicBezTo>
                    <a:pt x="219" y="863"/>
                    <a:pt x="346" y="845"/>
                    <a:pt x="477" y="845"/>
                  </a:cubicBezTo>
                  <a:cubicBezTo>
                    <a:pt x="608" y="845"/>
                    <a:pt x="741" y="863"/>
                    <a:pt x="875" y="899"/>
                  </a:cubicBezTo>
                  <a:cubicBezTo>
                    <a:pt x="923" y="972"/>
                    <a:pt x="1021" y="1021"/>
                    <a:pt x="1093" y="1045"/>
                  </a:cubicBezTo>
                  <a:cubicBezTo>
                    <a:pt x="1106" y="1057"/>
                    <a:pt x="1118" y="1063"/>
                    <a:pt x="1130" y="1063"/>
                  </a:cubicBezTo>
                  <a:cubicBezTo>
                    <a:pt x="1142" y="1063"/>
                    <a:pt x="1154" y="1057"/>
                    <a:pt x="1166" y="1045"/>
                  </a:cubicBezTo>
                  <a:cubicBezTo>
                    <a:pt x="1191" y="1021"/>
                    <a:pt x="1191" y="996"/>
                    <a:pt x="1166" y="972"/>
                  </a:cubicBezTo>
                  <a:cubicBezTo>
                    <a:pt x="1118" y="899"/>
                    <a:pt x="1045" y="851"/>
                    <a:pt x="972" y="802"/>
                  </a:cubicBezTo>
                  <a:cubicBezTo>
                    <a:pt x="948" y="802"/>
                    <a:pt x="948" y="778"/>
                    <a:pt x="923" y="754"/>
                  </a:cubicBezTo>
                  <a:cubicBezTo>
                    <a:pt x="850" y="535"/>
                    <a:pt x="850" y="292"/>
                    <a:pt x="948" y="98"/>
                  </a:cubicBezTo>
                  <a:cubicBezTo>
                    <a:pt x="972" y="49"/>
                    <a:pt x="948" y="25"/>
                    <a:pt x="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3"/>
            <p:cNvSpPr/>
            <p:nvPr/>
          </p:nvSpPr>
          <p:spPr>
            <a:xfrm>
              <a:off x="2921890" y="4453916"/>
              <a:ext cx="130759" cy="109702"/>
            </a:xfrm>
            <a:custGeom>
              <a:avLst/>
              <a:gdLst/>
              <a:ahLst/>
              <a:cxnLst/>
              <a:rect l="l" t="t" r="r" b="b"/>
              <a:pathLst>
                <a:path w="1136" h="953" extrusionOk="0">
                  <a:moveTo>
                    <a:pt x="110" y="0"/>
                  </a:moveTo>
                  <a:cubicBezTo>
                    <a:pt x="49" y="0"/>
                    <a:pt x="0" y="63"/>
                    <a:pt x="42" y="126"/>
                  </a:cubicBezTo>
                  <a:lnTo>
                    <a:pt x="1038" y="928"/>
                  </a:lnTo>
                  <a:cubicBezTo>
                    <a:pt x="1038" y="952"/>
                    <a:pt x="1062" y="952"/>
                    <a:pt x="1062" y="952"/>
                  </a:cubicBezTo>
                  <a:cubicBezTo>
                    <a:pt x="1087" y="952"/>
                    <a:pt x="1111" y="952"/>
                    <a:pt x="1111" y="928"/>
                  </a:cubicBezTo>
                  <a:cubicBezTo>
                    <a:pt x="1135" y="904"/>
                    <a:pt x="1135" y="855"/>
                    <a:pt x="1111" y="831"/>
                  </a:cubicBezTo>
                  <a:lnTo>
                    <a:pt x="139" y="5"/>
                  </a:lnTo>
                  <a:cubicBezTo>
                    <a:pt x="130" y="2"/>
                    <a:pt x="120"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6" name="Google Shape;1006;p23"/>
          <p:cNvGrpSpPr/>
          <p:nvPr/>
        </p:nvGrpSpPr>
        <p:grpSpPr>
          <a:xfrm rot="3680024">
            <a:off x="8423761" y="4492528"/>
            <a:ext cx="761916" cy="546733"/>
            <a:chOff x="6102329" y="3283426"/>
            <a:chExt cx="654776" cy="469888"/>
          </a:xfrm>
        </p:grpSpPr>
        <p:sp>
          <p:nvSpPr>
            <p:cNvPr id="1007" name="Google Shape;1007;p23"/>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3"/>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3"/>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3"/>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3"/>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3"/>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3"/>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3"/>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3"/>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3"/>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3"/>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CUSTOM_12_1_1">
    <p:bg>
      <p:bgPr>
        <a:blipFill>
          <a:blip r:embed="rId2">
            <a:alphaModFix/>
          </a:blip>
          <a:stretch>
            <a:fillRect/>
          </a:stretch>
        </a:blipFill>
        <a:effectLst/>
      </p:bgPr>
    </p:bg>
    <p:spTree>
      <p:nvGrpSpPr>
        <p:cNvPr id="1" name="Shape 1018"/>
        <p:cNvGrpSpPr/>
        <p:nvPr/>
      </p:nvGrpSpPr>
      <p:grpSpPr>
        <a:xfrm>
          <a:off x="0" y="0"/>
          <a:ext cx="0" cy="0"/>
          <a:chOff x="0" y="0"/>
          <a:chExt cx="0" cy="0"/>
        </a:xfrm>
      </p:grpSpPr>
      <p:sp>
        <p:nvSpPr>
          <p:cNvPr id="1019" name="Google Shape;1019;p24"/>
          <p:cNvSpPr txBox="1">
            <a:spLocks noGrp="1"/>
          </p:cNvSpPr>
          <p:nvPr>
            <p:ph type="subTitle" idx="1"/>
          </p:nvPr>
        </p:nvSpPr>
        <p:spPr>
          <a:xfrm>
            <a:off x="1127981" y="1918525"/>
            <a:ext cx="1886700" cy="3690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200">
                <a:solidFill>
                  <a:schemeClr val="dk1"/>
                </a:solidFill>
                <a:latin typeface="Vibur"/>
                <a:ea typeface="Vibur"/>
                <a:cs typeface="Vibur"/>
                <a:sym typeface="Vibur"/>
              </a:defRPr>
            </a:lvl1pPr>
            <a:lvl2pPr lvl="1" algn="r" rtl="0">
              <a:spcBef>
                <a:spcPts val="0"/>
              </a:spcBef>
              <a:spcAft>
                <a:spcPts val="0"/>
              </a:spcAft>
              <a:buNone/>
              <a:defRPr sz="2200">
                <a:solidFill>
                  <a:schemeClr val="dk1"/>
                </a:solidFill>
                <a:latin typeface="Vibur"/>
                <a:ea typeface="Vibur"/>
                <a:cs typeface="Vibur"/>
                <a:sym typeface="Vibur"/>
              </a:defRPr>
            </a:lvl2pPr>
            <a:lvl3pPr lvl="2" algn="r" rtl="0">
              <a:spcBef>
                <a:spcPts val="0"/>
              </a:spcBef>
              <a:spcAft>
                <a:spcPts val="0"/>
              </a:spcAft>
              <a:buNone/>
              <a:defRPr sz="2200">
                <a:solidFill>
                  <a:schemeClr val="dk1"/>
                </a:solidFill>
                <a:latin typeface="Vibur"/>
                <a:ea typeface="Vibur"/>
                <a:cs typeface="Vibur"/>
                <a:sym typeface="Vibur"/>
              </a:defRPr>
            </a:lvl3pPr>
            <a:lvl4pPr lvl="3" algn="r" rtl="0">
              <a:spcBef>
                <a:spcPts val="0"/>
              </a:spcBef>
              <a:spcAft>
                <a:spcPts val="0"/>
              </a:spcAft>
              <a:buNone/>
              <a:defRPr sz="2200">
                <a:solidFill>
                  <a:schemeClr val="dk1"/>
                </a:solidFill>
                <a:latin typeface="Vibur"/>
                <a:ea typeface="Vibur"/>
                <a:cs typeface="Vibur"/>
                <a:sym typeface="Vibur"/>
              </a:defRPr>
            </a:lvl4pPr>
            <a:lvl5pPr lvl="4" algn="r" rtl="0">
              <a:spcBef>
                <a:spcPts val="0"/>
              </a:spcBef>
              <a:spcAft>
                <a:spcPts val="0"/>
              </a:spcAft>
              <a:buNone/>
              <a:defRPr sz="2200">
                <a:solidFill>
                  <a:schemeClr val="dk1"/>
                </a:solidFill>
                <a:latin typeface="Vibur"/>
                <a:ea typeface="Vibur"/>
                <a:cs typeface="Vibur"/>
                <a:sym typeface="Vibur"/>
              </a:defRPr>
            </a:lvl5pPr>
            <a:lvl6pPr lvl="5" algn="r" rtl="0">
              <a:spcBef>
                <a:spcPts val="0"/>
              </a:spcBef>
              <a:spcAft>
                <a:spcPts val="0"/>
              </a:spcAft>
              <a:buNone/>
              <a:defRPr sz="2200">
                <a:solidFill>
                  <a:schemeClr val="dk1"/>
                </a:solidFill>
                <a:latin typeface="Vibur"/>
                <a:ea typeface="Vibur"/>
                <a:cs typeface="Vibur"/>
                <a:sym typeface="Vibur"/>
              </a:defRPr>
            </a:lvl6pPr>
            <a:lvl7pPr lvl="6" algn="r" rtl="0">
              <a:spcBef>
                <a:spcPts val="0"/>
              </a:spcBef>
              <a:spcAft>
                <a:spcPts val="0"/>
              </a:spcAft>
              <a:buNone/>
              <a:defRPr sz="2200">
                <a:solidFill>
                  <a:schemeClr val="dk1"/>
                </a:solidFill>
                <a:latin typeface="Vibur"/>
                <a:ea typeface="Vibur"/>
                <a:cs typeface="Vibur"/>
                <a:sym typeface="Vibur"/>
              </a:defRPr>
            </a:lvl7pPr>
            <a:lvl8pPr lvl="7" algn="r" rtl="0">
              <a:spcBef>
                <a:spcPts val="0"/>
              </a:spcBef>
              <a:spcAft>
                <a:spcPts val="0"/>
              </a:spcAft>
              <a:buNone/>
              <a:defRPr sz="2200">
                <a:solidFill>
                  <a:schemeClr val="dk1"/>
                </a:solidFill>
                <a:latin typeface="Vibur"/>
                <a:ea typeface="Vibur"/>
                <a:cs typeface="Vibur"/>
                <a:sym typeface="Vibur"/>
              </a:defRPr>
            </a:lvl8pPr>
            <a:lvl9pPr lvl="8" algn="r" rtl="0">
              <a:spcBef>
                <a:spcPts val="0"/>
              </a:spcBef>
              <a:spcAft>
                <a:spcPts val="0"/>
              </a:spcAft>
              <a:buNone/>
              <a:defRPr sz="2200">
                <a:solidFill>
                  <a:schemeClr val="dk1"/>
                </a:solidFill>
                <a:latin typeface="Vibur"/>
                <a:ea typeface="Vibur"/>
                <a:cs typeface="Vibur"/>
                <a:sym typeface="Vibur"/>
              </a:defRPr>
            </a:lvl9pPr>
          </a:lstStyle>
          <a:p>
            <a:endParaRPr/>
          </a:p>
        </p:txBody>
      </p:sp>
      <p:sp>
        <p:nvSpPr>
          <p:cNvPr id="1020" name="Google Shape;1020;p24"/>
          <p:cNvSpPr txBox="1">
            <a:spLocks noGrp="1"/>
          </p:cNvSpPr>
          <p:nvPr>
            <p:ph type="subTitle" idx="2"/>
          </p:nvPr>
        </p:nvSpPr>
        <p:spPr>
          <a:xfrm>
            <a:off x="1250694" y="2278300"/>
            <a:ext cx="1764000" cy="7611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1400">
                <a:solidFill>
                  <a:schemeClr val="dk1"/>
                </a:solidFill>
                <a:latin typeface="Comfortaa"/>
                <a:ea typeface="Comfortaa"/>
                <a:cs typeface="Comfortaa"/>
                <a:sym typeface="Comfortaa"/>
              </a:defRPr>
            </a:lvl1pPr>
            <a:lvl2pPr lvl="1" algn="r" rtl="0">
              <a:spcBef>
                <a:spcPts val="0"/>
              </a:spcBef>
              <a:spcAft>
                <a:spcPts val="0"/>
              </a:spcAft>
              <a:buNone/>
              <a:defRPr sz="1400">
                <a:solidFill>
                  <a:schemeClr val="dk1"/>
                </a:solidFill>
                <a:latin typeface="Comfortaa"/>
                <a:ea typeface="Comfortaa"/>
                <a:cs typeface="Comfortaa"/>
                <a:sym typeface="Comfortaa"/>
              </a:defRPr>
            </a:lvl2pPr>
            <a:lvl3pPr lvl="2" algn="r" rtl="0">
              <a:spcBef>
                <a:spcPts val="0"/>
              </a:spcBef>
              <a:spcAft>
                <a:spcPts val="0"/>
              </a:spcAft>
              <a:buNone/>
              <a:defRPr sz="1400">
                <a:solidFill>
                  <a:schemeClr val="dk1"/>
                </a:solidFill>
                <a:latin typeface="Comfortaa"/>
                <a:ea typeface="Comfortaa"/>
                <a:cs typeface="Comfortaa"/>
                <a:sym typeface="Comfortaa"/>
              </a:defRPr>
            </a:lvl3pPr>
            <a:lvl4pPr lvl="3" algn="r" rtl="0">
              <a:spcBef>
                <a:spcPts val="0"/>
              </a:spcBef>
              <a:spcAft>
                <a:spcPts val="0"/>
              </a:spcAft>
              <a:buNone/>
              <a:defRPr sz="1400">
                <a:solidFill>
                  <a:schemeClr val="dk1"/>
                </a:solidFill>
                <a:latin typeface="Comfortaa"/>
                <a:ea typeface="Comfortaa"/>
                <a:cs typeface="Comfortaa"/>
                <a:sym typeface="Comfortaa"/>
              </a:defRPr>
            </a:lvl4pPr>
            <a:lvl5pPr lvl="4" algn="r" rtl="0">
              <a:spcBef>
                <a:spcPts val="0"/>
              </a:spcBef>
              <a:spcAft>
                <a:spcPts val="0"/>
              </a:spcAft>
              <a:buNone/>
              <a:defRPr sz="1400">
                <a:solidFill>
                  <a:schemeClr val="dk1"/>
                </a:solidFill>
                <a:latin typeface="Comfortaa"/>
                <a:ea typeface="Comfortaa"/>
                <a:cs typeface="Comfortaa"/>
                <a:sym typeface="Comfortaa"/>
              </a:defRPr>
            </a:lvl5pPr>
            <a:lvl6pPr lvl="5" algn="r" rtl="0">
              <a:spcBef>
                <a:spcPts val="0"/>
              </a:spcBef>
              <a:spcAft>
                <a:spcPts val="0"/>
              </a:spcAft>
              <a:buNone/>
              <a:defRPr sz="1400">
                <a:solidFill>
                  <a:schemeClr val="dk1"/>
                </a:solidFill>
                <a:latin typeface="Comfortaa"/>
                <a:ea typeface="Comfortaa"/>
                <a:cs typeface="Comfortaa"/>
                <a:sym typeface="Comfortaa"/>
              </a:defRPr>
            </a:lvl6pPr>
            <a:lvl7pPr lvl="6" algn="r" rtl="0">
              <a:spcBef>
                <a:spcPts val="0"/>
              </a:spcBef>
              <a:spcAft>
                <a:spcPts val="0"/>
              </a:spcAft>
              <a:buNone/>
              <a:defRPr sz="1400">
                <a:solidFill>
                  <a:schemeClr val="dk1"/>
                </a:solidFill>
                <a:latin typeface="Comfortaa"/>
                <a:ea typeface="Comfortaa"/>
                <a:cs typeface="Comfortaa"/>
                <a:sym typeface="Comfortaa"/>
              </a:defRPr>
            </a:lvl7pPr>
            <a:lvl8pPr lvl="7" algn="r" rtl="0">
              <a:spcBef>
                <a:spcPts val="0"/>
              </a:spcBef>
              <a:spcAft>
                <a:spcPts val="0"/>
              </a:spcAft>
              <a:buNone/>
              <a:defRPr sz="1400">
                <a:solidFill>
                  <a:schemeClr val="dk1"/>
                </a:solidFill>
                <a:latin typeface="Comfortaa"/>
                <a:ea typeface="Comfortaa"/>
                <a:cs typeface="Comfortaa"/>
                <a:sym typeface="Comfortaa"/>
              </a:defRPr>
            </a:lvl8pPr>
            <a:lvl9pPr lvl="8" algn="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021" name="Google Shape;1021;p24"/>
          <p:cNvSpPr txBox="1">
            <a:spLocks noGrp="1"/>
          </p:cNvSpPr>
          <p:nvPr>
            <p:ph type="subTitle" idx="3"/>
          </p:nvPr>
        </p:nvSpPr>
        <p:spPr>
          <a:xfrm>
            <a:off x="6129319" y="1918513"/>
            <a:ext cx="1886700" cy="36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200">
                <a:solidFill>
                  <a:schemeClr val="dk1"/>
                </a:solidFill>
                <a:latin typeface="Vibur"/>
                <a:ea typeface="Vibur"/>
                <a:cs typeface="Vibur"/>
                <a:sym typeface="Vibur"/>
              </a:defRPr>
            </a:lvl1pPr>
            <a:lvl2pPr lvl="1" rtl="0">
              <a:spcBef>
                <a:spcPts val="0"/>
              </a:spcBef>
              <a:spcAft>
                <a:spcPts val="0"/>
              </a:spcAft>
              <a:buNone/>
              <a:defRPr sz="2200">
                <a:solidFill>
                  <a:schemeClr val="dk1"/>
                </a:solidFill>
                <a:latin typeface="Vibur"/>
                <a:ea typeface="Vibur"/>
                <a:cs typeface="Vibur"/>
                <a:sym typeface="Vibur"/>
              </a:defRPr>
            </a:lvl2pPr>
            <a:lvl3pPr lvl="2" rtl="0">
              <a:spcBef>
                <a:spcPts val="0"/>
              </a:spcBef>
              <a:spcAft>
                <a:spcPts val="0"/>
              </a:spcAft>
              <a:buNone/>
              <a:defRPr sz="2200">
                <a:solidFill>
                  <a:schemeClr val="dk1"/>
                </a:solidFill>
                <a:latin typeface="Vibur"/>
                <a:ea typeface="Vibur"/>
                <a:cs typeface="Vibur"/>
                <a:sym typeface="Vibur"/>
              </a:defRPr>
            </a:lvl3pPr>
            <a:lvl4pPr lvl="3" rtl="0">
              <a:spcBef>
                <a:spcPts val="0"/>
              </a:spcBef>
              <a:spcAft>
                <a:spcPts val="0"/>
              </a:spcAft>
              <a:buNone/>
              <a:defRPr sz="2200">
                <a:solidFill>
                  <a:schemeClr val="dk1"/>
                </a:solidFill>
                <a:latin typeface="Vibur"/>
                <a:ea typeface="Vibur"/>
                <a:cs typeface="Vibur"/>
                <a:sym typeface="Vibur"/>
              </a:defRPr>
            </a:lvl4pPr>
            <a:lvl5pPr lvl="4" rtl="0">
              <a:spcBef>
                <a:spcPts val="0"/>
              </a:spcBef>
              <a:spcAft>
                <a:spcPts val="0"/>
              </a:spcAft>
              <a:buNone/>
              <a:defRPr sz="2200">
                <a:solidFill>
                  <a:schemeClr val="dk1"/>
                </a:solidFill>
                <a:latin typeface="Vibur"/>
                <a:ea typeface="Vibur"/>
                <a:cs typeface="Vibur"/>
                <a:sym typeface="Vibur"/>
              </a:defRPr>
            </a:lvl5pPr>
            <a:lvl6pPr lvl="5" rtl="0">
              <a:spcBef>
                <a:spcPts val="0"/>
              </a:spcBef>
              <a:spcAft>
                <a:spcPts val="0"/>
              </a:spcAft>
              <a:buNone/>
              <a:defRPr sz="2200">
                <a:solidFill>
                  <a:schemeClr val="dk1"/>
                </a:solidFill>
                <a:latin typeface="Vibur"/>
                <a:ea typeface="Vibur"/>
                <a:cs typeface="Vibur"/>
                <a:sym typeface="Vibur"/>
              </a:defRPr>
            </a:lvl6pPr>
            <a:lvl7pPr lvl="6" rtl="0">
              <a:spcBef>
                <a:spcPts val="0"/>
              </a:spcBef>
              <a:spcAft>
                <a:spcPts val="0"/>
              </a:spcAft>
              <a:buNone/>
              <a:defRPr sz="2200">
                <a:solidFill>
                  <a:schemeClr val="dk1"/>
                </a:solidFill>
                <a:latin typeface="Vibur"/>
                <a:ea typeface="Vibur"/>
                <a:cs typeface="Vibur"/>
                <a:sym typeface="Vibur"/>
              </a:defRPr>
            </a:lvl7pPr>
            <a:lvl8pPr lvl="7" rtl="0">
              <a:spcBef>
                <a:spcPts val="0"/>
              </a:spcBef>
              <a:spcAft>
                <a:spcPts val="0"/>
              </a:spcAft>
              <a:buNone/>
              <a:defRPr sz="2200">
                <a:solidFill>
                  <a:schemeClr val="dk1"/>
                </a:solidFill>
                <a:latin typeface="Vibur"/>
                <a:ea typeface="Vibur"/>
                <a:cs typeface="Vibur"/>
                <a:sym typeface="Vibur"/>
              </a:defRPr>
            </a:lvl8pPr>
            <a:lvl9pPr lvl="8" rtl="0">
              <a:spcBef>
                <a:spcPts val="0"/>
              </a:spcBef>
              <a:spcAft>
                <a:spcPts val="0"/>
              </a:spcAft>
              <a:buNone/>
              <a:defRPr sz="2200">
                <a:solidFill>
                  <a:schemeClr val="dk1"/>
                </a:solidFill>
                <a:latin typeface="Vibur"/>
                <a:ea typeface="Vibur"/>
                <a:cs typeface="Vibur"/>
                <a:sym typeface="Vibur"/>
              </a:defRPr>
            </a:lvl9pPr>
          </a:lstStyle>
          <a:p>
            <a:endParaRPr/>
          </a:p>
        </p:txBody>
      </p:sp>
      <p:sp>
        <p:nvSpPr>
          <p:cNvPr id="1022" name="Google Shape;1022;p24"/>
          <p:cNvSpPr txBox="1">
            <a:spLocks noGrp="1"/>
          </p:cNvSpPr>
          <p:nvPr>
            <p:ph type="subTitle" idx="4"/>
          </p:nvPr>
        </p:nvSpPr>
        <p:spPr>
          <a:xfrm>
            <a:off x="6129331" y="2278300"/>
            <a:ext cx="1764000" cy="76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Comfortaa"/>
                <a:ea typeface="Comfortaa"/>
                <a:cs typeface="Comfortaa"/>
                <a:sym typeface="Comfortaa"/>
              </a:defRPr>
            </a:lvl1pPr>
            <a:lvl2pPr lvl="1" rtl="0">
              <a:spcBef>
                <a:spcPts val="0"/>
              </a:spcBef>
              <a:spcAft>
                <a:spcPts val="0"/>
              </a:spcAft>
              <a:buNone/>
              <a:defRPr sz="1400">
                <a:solidFill>
                  <a:schemeClr val="dk1"/>
                </a:solidFill>
                <a:latin typeface="Comfortaa"/>
                <a:ea typeface="Comfortaa"/>
                <a:cs typeface="Comfortaa"/>
                <a:sym typeface="Comfortaa"/>
              </a:defRPr>
            </a:lvl2pPr>
            <a:lvl3pPr lvl="2" rtl="0">
              <a:spcBef>
                <a:spcPts val="0"/>
              </a:spcBef>
              <a:spcAft>
                <a:spcPts val="0"/>
              </a:spcAft>
              <a:buNone/>
              <a:defRPr sz="1400">
                <a:solidFill>
                  <a:schemeClr val="dk1"/>
                </a:solidFill>
                <a:latin typeface="Comfortaa"/>
                <a:ea typeface="Comfortaa"/>
                <a:cs typeface="Comfortaa"/>
                <a:sym typeface="Comfortaa"/>
              </a:defRPr>
            </a:lvl3pPr>
            <a:lvl4pPr lvl="3" rtl="0">
              <a:spcBef>
                <a:spcPts val="0"/>
              </a:spcBef>
              <a:spcAft>
                <a:spcPts val="0"/>
              </a:spcAft>
              <a:buNone/>
              <a:defRPr sz="1400">
                <a:solidFill>
                  <a:schemeClr val="dk1"/>
                </a:solidFill>
                <a:latin typeface="Comfortaa"/>
                <a:ea typeface="Comfortaa"/>
                <a:cs typeface="Comfortaa"/>
                <a:sym typeface="Comfortaa"/>
              </a:defRPr>
            </a:lvl4pPr>
            <a:lvl5pPr lvl="4" rtl="0">
              <a:spcBef>
                <a:spcPts val="0"/>
              </a:spcBef>
              <a:spcAft>
                <a:spcPts val="0"/>
              </a:spcAft>
              <a:buNone/>
              <a:defRPr sz="1400">
                <a:solidFill>
                  <a:schemeClr val="dk1"/>
                </a:solidFill>
                <a:latin typeface="Comfortaa"/>
                <a:ea typeface="Comfortaa"/>
                <a:cs typeface="Comfortaa"/>
                <a:sym typeface="Comfortaa"/>
              </a:defRPr>
            </a:lvl5pPr>
            <a:lvl6pPr lvl="5" rtl="0">
              <a:spcBef>
                <a:spcPts val="0"/>
              </a:spcBef>
              <a:spcAft>
                <a:spcPts val="0"/>
              </a:spcAft>
              <a:buNone/>
              <a:defRPr sz="1400">
                <a:solidFill>
                  <a:schemeClr val="dk1"/>
                </a:solidFill>
                <a:latin typeface="Comfortaa"/>
                <a:ea typeface="Comfortaa"/>
                <a:cs typeface="Comfortaa"/>
                <a:sym typeface="Comfortaa"/>
              </a:defRPr>
            </a:lvl6pPr>
            <a:lvl7pPr lvl="6" rtl="0">
              <a:spcBef>
                <a:spcPts val="0"/>
              </a:spcBef>
              <a:spcAft>
                <a:spcPts val="0"/>
              </a:spcAft>
              <a:buNone/>
              <a:defRPr sz="1400">
                <a:solidFill>
                  <a:schemeClr val="dk1"/>
                </a:solidFill>
                <a:latin typeface="Comfortaa"/>
                <a:ea typeface="Comfortaa"/>
                <a:cs typeface="Comfortaa"/>
                <a:sym typeface="Comfortaa"/>
              </a:defRPr>
            </a:lvl7pPr>
            <a:lvl8pPr lvl="7" rtl="0">
              <a:spcBef>
                <a:spcPts val="0"/>
              </a:spcBef>
              <a:spcAft>
                <a:spcPts val="0"/>
              </a:spcAft>
              <a:buNone/>
              <a:defRPr sz="1400">
                <a:solidFill>
                  <a:schemeClr val="dk1"/>
                </a:solidFill>
                <a:latin typeface="Comfortaa"/>
                <a:ea typeface="Comfortaa"/>
                <a:cs typeface="Comfortaa"/>
                <a:sym typeface="Comfortaa"/>
              </a:defRPr>
            </a:lvl8pPr>
            <a:lvl9pPr lvl="8"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023" name="Google Shape;1023;p24"/>
          <p:cNvSpPr txBox="1">
            <a:spLocks noGrp="1"/>
          </p:cNvSpPr>
          <p:nvPr>
            <p:ph type="subTitle" idx="5"/>
          </p:nvPr>
        </p:nvSpPr>
        <p:spPr>
          <a:xfrm>
            <a:off x="1127981" y="3301125"/>
            <a:ext cx="1886700" cy="3690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200">
                <a:solidFill>
                  <a:schemeClr val="dk1"/>
                </a:solidFill>
                <a:latin typeface="Vibur"/>
                <a:ea typeface="Vibur"/>
                <a:cs typeface="Vibur"/>
                <a:sym typeface="Vibur"/>
              </a:defRPr>
            </a:lvl1pPr>
            <a:lvl2pPr lvl="1" algn="r" rtl="0">
              <a:spcBef>
                <a:spcPts val="0"/>
              </a:spcBef>
              <a:spcAft>
                <a:spcPts val="0"/>
              </a:spcAft>
              <a:buNone/>
              <a:defRPr sz="2200">
                <a:solidFill>
                  <a:schemeClr val="dk1"/>
                </a:solidFill>
                <a:latin typeface="Vibur"/>
                <a:ea typeface="Vibur"/>
                <a:cs typeface="Vibur"/>
                <a:sym typeface="Vibur"/>
              </a:defRPr>
            </a:lvl2pPr>
            <a:lvl3pPr lvl="2" algn="r" rtl="0">
              <a:spcBef>
                <a:spcPts val="0"/>
              </a:spcBef>
              <a:spcAft>
                <a:spcPts val="0"/>
              </a:spcAft>
              <a:buNone/>
              <a:defRPr sz="2200">
                <a:solidFill>
                  <a:schemeClr val="dk1"/>
                </a:solidFill>
                <a:latin typeface="Vibur"/>
                <a:ea typeface="Vibur"/>
                <a:cs typeface="Vibur"/>
                <a:sym typeface="Vibur"/>
              </a:defRPr>
            </a:lvl3pPr>
            <a:lvl4pPr lvl="3" algn="r" rtl="0">
              <a:spcBef>
                <a:spcPts val="0"/>
              </a:spcBef>
              <a:spcAft>
                <a:spcPts val="0"/>
              </a:spcAft>
              <a:buNone/>
              <a:defRPr sz="2200">
                <a:solidFill>
                  <a:schemeClr val="dk1"/>
                </a:solidFill>
                <a:latin typeface="Vibur"/>
                <a:ea typeface="Vibur"/>
                <a:cs typeface="Vibur"/>
                <a:sym typeface="Vibur"/>
              </a:defRPr>
            </a:lvl4pPr>
            <a:lvl5pPr lvl="4" algn="r" rtl="0">
              <a:spcBef>
                <a:spcPts val="0"/>
              </a:spcBef>
              <a:spcAft>
                <a:spcPts val="0"/>
              </a:spcAft>
              <a:buNone/>
              <a:defRPr sz="2200">
                <a:solidFill>
                  <a:schemeClr val="dk1"/>
                </a:solidFill>
                <a:latin typeface="Vibur"/>
                <a:ea typeface="Vibur"/>
                <a:cs typeface="Vibur"/>
                <a:sym typeface="Vibur"/>
              </a:defRPr>
            </a:lvl5pPr>
            <a:lvl6pPr lvl="5" algn="r" rtl="0">
              <a:spcBef>
                <a:spcPts val="0"/>
              </a:spcBef>
              <a:spcAft>
                <a:spcPts val="0"/>
              </a:spcAft>
              <a:buNone/>
              <a:defRPr sz="2200">
                <a:solidFill>
                  <a:schemeClr val="dk1"/>
                </a:solidFill>
                <a:latin typeface="Vibur"/>
                <a:ea typeface="Vibur"/>
                <a:cs typeface="Vibur"/>
                <a:sym typeface="Vibur"/>
              </a:defRPr>
            </a:lvl6pPr>
            <a:lvl7pPr lvl="6" algn="r" rtl="0">
              <a:spcBef>
                <a:spcPts val="0"/>
              </a:spcBef>
              <a:spcAft>
                <a:spcPts val="0"/>
              </a:spcAft>
              <a:buNone/>
              <a:defRPr sz="2200">
                <a:solidFill>
                  <a:schemeClr val="dk1"/>
                </a:solidFill>
                <a:latin typeface="Vibur"/>
                <a:ea typeface="Vibur"/>
                <a:cs typeface="Vibur"/>
                <a:sym typeface="Vibur"/>
              </a:defRPr>
            </a:lvl7pPr>
            <a:lvl8pPr lvl="7" algn="r" rtl="0">
              <a:spcBef>
                <a:spcPts val="0"/>
              </a:spcBef>
              <a:spcAft>
                <a:spcPts val="0"/>
              </a:spcAft>
              <a:buNone/>
              <a:defRPr sz="2200">
                <a:solidFill>
                  <a:schemeClr val="dk1"/>
                </a:solidFill>
                <a:latin typeface="Vibur"/>
                <a:ea typeface="Vibur"/>
                <a:cs typeface="Vibur"/>
                <a:sym typeface="Vibur"/>
              </a:defRPr>
            </a:lvl8pPr>
            <a:lvl9pPr lvl="8" algn="r" rtl="0">
              <a:spcBef>
                <a:spcPts val="0"/>
              </a:spcBef>
              <a:spcAft>
                <a:spcPts val="0"/>
              </a:spcAft>
              <a:buNone/>
              <a:defRPr sz="2200">
                <a:solidFill>
                  <a:schemeClr val="dk1"/>
                </a:solidFill>
                <a:latin typeface="Vibur"/>
                <a:ea typeface="Vibur"/>
                <a:cs typeface="Vibur"/>
                <a:sym typeface="Vibur"/>
              </a:defRPr>
            </a:lvl9pPr>
          </a:lstStyle>
          <a:p>
            <a:endParaRPr/>
          </a:p>
        </p:txBody>
      </p:sp>
      <p:sp>
        <p:nvSpPr>
          <p:cNvPr id="1024" name="Google Shape;1024;p24"/>
          <p:cNvSpPr txBox="1">
            <a:spLocks noGrp="1"/>
          </p:cNvSpPr>
          <p:nvPr>
            <p:ph type="subTitle" idx="6"/>
          </p:nvPr>
        </p:nvSpPr>
        <p:spPr>
          <a:xfrm>
            <a:off x="1250681" y="3662075"/>
            <a:ext cx="1764000" cy="7611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1400">
                <a:solidFill>
                  <a:schemeClr val="dk1"/>
                </a:solidFill>
                <a:latin typeface="Comfortaa"/>
                <a:ea typeface="Comfortaa"/>
                <a:cs typeface="Comfortaa"/>
                <a:sym typeface="Comfortaa"/>
              </a:defRPr>
            </a:lvl1pPr>
            <a:lvl2pPr lvl="1" algn="r" rtl="0">
              <a:spcBef>
                <a:spcPts val="0"/>
              </a:spcBef>
              <a:spcAft>
                <a:spcPts val="0"/>
              </a:spcAft>
              <a:buNone/>
              <a:defRPr sz="1400">
                <a:solidFill>
                  <a:schemeClr val="dk1"/>
                </a:solidFill>
                <a:latin typeface="Comfortaa"/>
                <a:ea typeface="Comfortaa"/>
                <a:cs typeface="Comfortaa"/>
                <a:sym typeface="Comfortaa"/>
              </a:defRPr>
            </a:lvl2pPr>
            <a:lvl3pPr lvl="2" algn="r" rtl="0">
              <a:spcBef>
                <a:spcPts val="0"/>
              </a:spcBef>
              <a:spcAft>
                <a:spcPts val="0"/>
              </a:spcAft>
              <a:buNone/>
              <a:defRPr sz="1400">
                <a:solidFill>
                  <a:schemeClr val="dk1"/>
                </a:solidFill>
                <a:latin typeface="Comfortaa"/>
                <a:ea typeface="Comfortaa"/>
                <a:cs typeface="Comfortaa"/>
                <a:sym typeface="Comfortaa"/>
              </a:defRPr>
            </a:lvl3pPr>
            <a:lvl4pPr lvl="3" algn="r" rtl="0">
              <a:spcBef>
                <a:spcPts val="0"/>
              </a:spcBef>
              <a:spcAft>
                <a:spcPts val="0"/>
              </a:spcAft>
              <a:buNone/>
              <a:defRPr sz="1400">
                <a:solidFill>
                  <a:schemeClr val="dk1"/>
                </a:solidFill>
                <a:latin typeface="Comfortaa"/>
                <a:ea typeface="Comfortaa"/>
                <a:cs typeface="Comfortaa"/>
                <a:sym typeface="Comfortaa"/>
              </a:defRPr>
            </a:lvl4pPr>
            <a:lvl5pPr lvl="4" algn="r" rtl="0">
              <a:spcBef>
                <a:spcPts val="0"/>
              </a:spcBef>
              <a:spcAft>
                <a:spcPts val="0"/>
              </a:spcAft>
              <a:buNone/>
              <a:defRPr sz="1400">
                <a:solidFill>
                  <a:schemeClr val="dk1"/>
                </a:solidFill>
                <a:latin typeface="Comfortaa"/>
                <a:ea typeface="Comfortaa"/>
                <a:cs typeface="Comfortaa"/>
                <a:sym typeface="Comfortaa"/>
              </a:defRPr>
            </a:lvl5pPr>
            <a:lvl6pPr lvl="5" algn="r" rtl="0">
              <a:spcBef>
                <a:spcPts val="0"/>
              </a:spcBef>
              <a:spcAft>
                <a:spcPts val="0"/>
              </a:spcAft>
              <a:buNone/>
              <a:defRPr sz="1400">
                <a:solidFill>
                  <a:schemeClr val="dk1"/>
                </a:solidFill>
                <a:latin typeface="Comfortaa"/>
                <a:ea typeface="Comfortaa"/>
                <a:cs typeface="Comfortaa"/>
                <a:sym typeface="Comfortaa"/>
              </a:defRPr>
            </a:lvl6pPr>
            <a:lvl7pPr lvl="6" algn="r" rtl="0">
              <a:spcBef>
                <a:spcPts val="0"/>
              </a:spcBef>
              <a:spcAft>
                <a:spcPts val="0"/>
              </a:spcAft>
              <a:buNone/>
              <a:defRPr sz="1400">
                <a:solidFill>
                  <a:schemeClr val="dk1"/>
                </a:solidFill>
                <a:latin typeface="Comfortaa"/>
                <a:ea typeface="Comfortaa"/>
                <a:cs typeface="Comfortaa"/>
                <a:sym typeface="Comfortaa"/>
              </a:defRPr>
            </a:lvl7pPr>
            <a:lvl8pPr lvl="7" algn="r" rtl="0">
              <a:spcBef>
                <a:spcPts val="0"/>
              </a:spcBef>
              <a:spcAft>
                <a:spcPts val="0"/>
              </a:spcAft>
              <a:buNone/>
              <a:defRPr sz="1400">
                <a:solidFill>
                  <a:schemeClr val="dk1"/>
                </a:solidFill>
                <a:latin typeface="Comfortaa"/>
                <a:ea typeface="Comfortaa"/>
                <a:cs typeface="Comfortaa"/>
                <a:sym typeface="Comfortaa"/>
              </a:defRPr>
            </a:lvl8pPr>
            <a:lvl9pPr lvl="8" algn="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025" name="Google Shape;1025;p24"/>
          <p:cNvSpPr txBox="1">
            <a:spLocks noGrp="1"/>
          </p:cNvSpPr>
          <p:nvPr>
            <p:ph type="subTitle" idx="7"/>
          </p:nvPr>
        </p:nvSpPr>
        <p:spPr>
          <a:xfrm>
            <a:off x="6129319" y="3301125"/>
            <a:ext cx="1886700" cy="36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200">
                <a:solidFill>
                  <a:schemeClr val="dk1"/>
                </a:solidFill>
                <a:latin typeface="Vibur"/>
                <a:ea typeface="Vibur"/>
                <a:cs typeface="Vibur"/>
                <a:sym typeface="Vibur"/>
              </a:defRPr>
            </a:lvl1pPr>
            <a:lvl2pPr lvl="1" rtl="0">
              <a:spcBef>
                <a:spcPts val="0"/>
              </a:spcBef>
              <a:spcAft>
                <a:spcPts val="0"/>
              </a:spcAft>
              <a:buNone/>
              <a:defRPr sz="2200">
                <a:solidFill>
                  <a:schemeClr val="dk1"/>
                </a:solidFill>
                <a:latin typeface="Vibur"/>
                <a:ea typeface="Vibur"/>
                <a:cs typeface="Vibur"/>
                <a:sym typeface="Vibur"/>
              </a:defRPr>
            </a:lvl2pPr>
            <a:lvl3pPr lvl="2" rtl="0">
              <a:spcBef>
                <a:spcPts val="0"/>
              </a:spcBef>
              <a:spcAft>
                <a:spcPts val="0"/>
              </a:spcAft>
              <a:buNone/>
              <a:defRPr sz="2200">
                <a:solidFill>
                  <a:schemeClr val="dk1"/>
                </a:solidFill>
                <a:latin typeface="Vibur"/>
                <a:ea typeface="Vibur"/>
                <a:cs typeface="Vibur"/>
                <a:sym typeface="Vibur"/>
              </a:defRPr>
            </a:lvl3pPr>
            <a:lvl4pPr lvl="3" rtl="0">
              <a:spcBef>
                <a:spcPts val="0"/>
              </a:spcBef>
              <a:spcAft>
                <a:spcPts val="0"/>
              </a:spcAft>
              <a:buNone/>
              <a:defRPr sz="2200">
                <a:solidFill>
                  <a:schemeClr val="dk1"/>
                </a:solidFill>
                <a:latin typeface="Vibur"/>
                <a:ea typeface="Vibur"/>
                <a:cs typeface="Vibur"/>
                <a:sym typeface="Vibur"/>
              </a:defRPr>
            </a:lvl4pPr>
            <a:lvl5pPr lvl="4" rtl="0">
              <a:spcBef>
                <a:spcPts val="0"/>
              </a:spcBef>
              <a:spcAft>
                <a:spcPts val="0"/>
              </a:spcAft>
              <a:buNone/>
              <a:defRPr sz="2200">
                <a:solidFill>
                  <a:schemeClr val="dk1"/>
                </a:solidFill>
                <a:latin typeface="Vibur"/>
                <a:ea typeface="Vibur"/>
                <a:cs typeface="Vibur"/>
                <a:sym typeface="Vibur"/>
              </a:defRPr>
            </a:lvl5pPr>
            <a:lvl6pPr lvl="5" rtl="0">
              <a:spcBef>
                <a:spcPts val="0"/>
              </a:spcBef>
              <a:spcAft>
                <a:spcPts val="0"/>
              </a:spcAft>
              <a:buNone/>
              <a:defRPr sz="2200">
                <a:solidFill>
                  <a:schemeClr val="dk1"/>
                </a:solidFill>
                <a:latin typeface="Vibur"/>
                <a:ea typeface="Vibur"/>
                <a:cs typeface="Vibur"/>
                <a:sym typeface="Vibur"/>
              </a:defRPr>
            </a:lvl6pPr>
            <a:lvl7pPr lvl="6" rtl="0">
              <a:spcBef>
                <a:spcPts val="0"/>
              </a:spcBef>
              <a:spcAft>
                <a:spcPts val="0"/>
              </a:spcAft>
              <a:buNone/>
              <a:defRPr sz="2200">
                <a:solidFill>
                  <a:schemeClr val="dk1"/>
                </a:solidFill>
                <a:latin typeface="Vibur"/>
                <a:ea typeface="Vibur"/>
                <a:cs typeface="Vibur"/>
                <a:sym typeface="Vibur"/>
              </a:defRPr>
            </a:lvl7pPr>
            <a:lvl8pPr lvl="7" rtl="0">
              <a:spcBef>
                <a:spcPts val="0"/>
              </a:spcBef>
              <a:spcAft>
                <a:spcPts val="0"/>
              </a:spcAft>
              <a:buNone/>
              <a:defRPr sz="2200">
                <a:solidFill>
                  <a:schemeClr val="dk1"/>
                </a:solidFill>
                <a:latin typeface="Vibur"/>
                <a:ea typeface="Vibur"/>
                <a:cs typeface="Vibur"/>
                <a:sym typeface="Vibur"/>
              </a:defRPr>
            </a:lvl8pPr>
            <a:lvl9pPr lvl="8" rtl="0">
              <a:spcBef>
                <a:spcPts val="0"/>
              </a:spcBef>
              <a:spcAft>
                <a:spcPts val="0"/>
              </a:spcAft>
              <a:buNone/>
              <a:defRPr sz="2200">
                <a:solidFill>
                  <a:schemeClr val="dk1"/>
                </a:solidFill>
                <a:latin typeface="Vibur"/>
                <a:ea typeface="Vibur"/>
                <a:cs typeface="Vibur"/>
                <a:sym typeface="Vibur"/>
              </a:defRPr>
            </a:lvl9pPr>
          </a:lstStyle>
          <a:p>
            <a:endParaRPr/>
          </a:p>
        </p:txBody>
      </p:sp>
      <p:sp>
        <p:nvSpPr>
          <p:cNvPr id="1026" name="Google Shape;1026;p24"/>
          <p:cNvSpPr txBox="1">
            <a:spLocks noGrp="1"/>
          </p:cNvSpPr>
          <p:nvPr>
            <p:ph type="subTitle" idx="8"/>
          </p:nvPr>
        </p:nvSpPr>
        <p:spPr>
          <a:xfrm>
            <a:off x="6129318" y="3662075"/>
            <a:ext cx="1764000" cy="76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Comfortaa"/>
                <a:ea typeface="Comfortaa"/>
                <a:cs typeface="Comfortaa"/>
                <a:sym typeface="Comfortaa"/>
              </a:defRPr>
            </a:lvl1pPr>
            <a:lvl2pPr lvl="1" rtl="0">
              <a:spcBef>
                <a:spcPts val="0"/>
              </a:spcBef>
              <a:spcAft>
                <a:spcPts val="0"/>
              </a:spcAft>
              <a:buNone/>
              <a:defRPr sz="1400">
                <a:solidFill>
                  <a:schemeClr val="dk1"/>
                </a:solidFill>
                <a:latin typeface="Comfortaa"/>
                <a:ea typeface="Comfortaa"/>
                <a:cs typeface="Comfortaa"/>
                <a:sym typeface="Comfortaa"/>
              </a:defRPr>
            </a:lvl2pPr>
            <a:lvl3pPr lvl="2" rtl="0">
              <a:spcBef>
                <a:spcPts val="0"/>
              </a:spcBef>
              <a:spcAft>
                <a:spcPts val="0"/>
              </a:spcAft>
              <a:buNone/>
              <a:defRPr sz="1400">
                <a:solidFill>
                  <a:schemeClr val="dk1"/>
                </a:solidFill>
                <a:latin typeface="Comfortaa"/>
                <a:ea typeface="Comfortaa"/>
                <a:cs typeface="Comfortaa"/>
                <a:sym typeface="Comfortaa"/>
              </a:defRPr>
            </a:lvl3pPr>
            <a:lvl4pPr lvl="3" rtl="0">
              <a:spcBef>
                <a:spcPts val="0"/>
              </a:spcBef>
              <a:spcAft>
                <a:spcPts val="0"/>
              </a:spcAft>
              <a:buNone/>
              <a:defRPr sz="1400">
                <a:solidFill>
                  <a:schemeClr val="dk1"/>
                </a:solidFill>
                <a:latin typeface="Comfortaa"/>
                <a:ea typeface="Comfortaa"/>
                <a:cs typeface="Comfortaa"/>
                <a:sym typeface="Comfortaa"/>
              </a:defRPr>
            </a:lvl4pPr>
            <a:lvl5pPr lvl="4" rtl="0">
              <a:spcBef>
                <a:spcPts val="0"/>
              </a:spcBef>
              <a:spcAft>
                <a:spcPts val="0"/>
              </a:spcAft>
              <a:buNone/>
              <a:defRPr sz="1400">
                <a:solidFill>
                  <a:schemeClr val="dk1"/>
                </a:solidFill>
                <a:latin typeface="Comfortaa"/>
                <a:ea typeface="Comfortaa"/>
                <a:cs typeface="Comfortaa"/>
                <a:sym typeface="Comfortaa"/>
              </a:defRPr>
            </a:lvl5pPr>
            <a:lvl6pPr lvl="5" rtl="0">
              <a:spcBef>
                <a:spcPts val="0"/>
              </a:spcBef>
              <a:spcAft>
                <a:spcPts val="0"/>
              </a:spcAft>
              <a:buNone/>
              <a:defRPr sz="1400">
                <a:solidFill>
                  <a:schemeClr val="dk1"/>
                </a:solidFill>
                <a:latin typeface="Comfortaa"/>
                <a:ea typeface="Comfortaa"/>
                <a:cs typeface="Comfortaa"/>
                <a:sym typeface="Comfortaa"/>
              </a:defRPr>
            </a:lvl6pPr>
            <a:lvl7pPr lvl="6" rtl="0">
              <a:spcBef>
                <a:spcPts val="0"/>
              </a:spcBef>
              <a:spcAft>
                <a:spcPts val="0"/>
              </a:spcAft>
              <a:buNone/>
              <a:defRPr sz="1400">
                <a:solidFill>
                  <a:schemeClr val="dk1"/>
                </a:solidFill>
                <a:latin typeface="Comfortaa"/>
                <a:ea typeface="Comfortaa"/>
                <a:cs typeface="Comfortaa"/>
                <a:sym typeface="Comfortaa"/>
              </a:defRPr>
            </a:lvl7pPr>
            <a:lvl8pPr lvl="7" rtl="0">
              <a:spcBef>
                <a:spcPts val="0"/>
              </a:spcBef>
              <a:spcAft>
                <a:spcPts val="0"/>
              </a:spcAft>
              <a:buNone/>
              <a:defRPr sz="1400">
                <a:solidFill>
                  <a:schemeClr val="dk1"/>
                </a:solidFill>
                <a:latin typeface="Comfortaa"/>
                <a:ea typeface="Comfortaa"/>
                <a:cs typeface="Comfortaa"/>
                <a:sym typeface="Comfortaa"/>
              </a:defRPr>
            </a:lvl8pPr>
            <a:lvl9pPr lvl="8"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027" name="Google Shape;1027;p24"/>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28" name="Google Shape;1028;p24"/>
          <p:cNvGrpSpPr/>
          <p:nvPr/>
        </p:nvGrpSpPr>
        <p:grpSpPr>
          <a:xfrm>
            <a:off x="8135720" y="4092702"/>
            <a:ext cx="1068261" cy="957550"/>
            <a:chOff x="6787377" y="436188"/>
            <a:chExt cx="235647" cy="211226"/>
          </a:xfrm>
        </p:grpSpPr>
        <p:sp>
          <p:nvSpPr>
            <p:cNvPr id="1029" name="Google Shape;1029;p24"/>
            <p:cNvSpPr/>
            <p:nvPr/>
          </p:nvSpPr>
          <p:spPr>
            <a:xfrm>
              <a:off x="6856435" y="522657"/>
              <a:ext cx="166589" cy="109566"/>
            </a:xfrm>
            <a:custGeom>
              <a:avLst/>
              <a:gdLst/>
              <a:ahLst/>
              <a:cxnLst/>
              <a:rect l="l" t="t" r="r" b="b"/>
              <a:pathLst>
                <a:path w="4277" h="2813" extrusionOk="0">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4"/>
            <p:cNvSpPr/>
            <p:nvPr/>
          </p:nvSpPr>
          <p:spPr>
            <a:xfrm>
              <a:off x="6789675" y="438253"/>
              <a:ext cx="109683" cy="116928"/>
            </a:xfrm>
            <a:custGeom>
              <a:avLst/>
              <a:gdLst/>
              <a:ahLst/>
              <a:cxnLst/>
              <a:rect l="l" t="t" r="r" b="b"/>
              <a:pathLst>
                <a:path w="2816" h="3002" extrusionOk="0">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4"/>
            <p:cNvSpPr/>
            <p:nvPr/>
          </p:nvSpPr>
          <p:spPr>
            <a:xfrm>
              <a:off x="6787377" y="436188"/>
              <a:ext cx="109800" cy="121290"/>
            </a:xfrm>
            <a:custGeom>
              <a:avLst/>
              <a:gdLst/>
              <a:ahLst/>
              <a:cxnLst/>
              <a:rect l="l" t="t" r="r" b="b"/>
              <a:pathLst>
                <a:path w="2819" h="3114" extrusionOk="0">
                  <a:moveTo>
                    <a:pt x="851" y="587"/>
                  </a:moveTo>
                  <a:cubicBezTo>
                    <a:pt x="948" y="587"/>
                    <a:pt x="1045" y="611"/>
                    <a:pt x="1045" y="708"/>
                  </a:cubicBezTo>
                  <a:cubicBezTo>
                    <a:pt x="1045" y="733"/>
                    <a:pt x="1045" y="757"/>
                    <a:pt x="1045" y="781"/>
                  </a:cubicBezTo>
                  <a:lnTo>
                    <a:pt x="997" y="781"/>
                  </a:lnTo>
                  <a:cubicBezTo>
                    <a:pt x="899" y="757"/>
                    <a:pt x="826" y="684"/>
                    <a:pt x="802" y="587"/>
                  </a:cubicBez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lnTo>
                    <a:pt x="2454" y="2190"/>
                  </a:ln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4"/>
            <p:cNvSpPr/>
            <p:nvPr/>
          </p:nvSpPr>
          <p:spPr>
            <a:xfrm>
              <a:off x="6824262" y="479851"/>
              <a:ext cx="34120" cy="35055"/>
            </a:xfrm>
            <a:custGeom>
              <a:avLst/>
              <a:gdLst/>
              <a:ahLst/>
              <a:cxnLst/>
              <a:rect l="l" t="t" r="r" b="b"/>
              <a:pathLst>
                <a:path w="876" h="900" extrusionOk="0">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4"/>
            <p:cNvSpPr/>
            <p:nvPr/>
          </p:nvSpPr>
          <p:spPr>
            <a:xfrm>
              <a:off x="6851527" y="561919"/>
              <a:ext cx="46117" cy="34120"/>
            </a:xfrm>
            <a:custGeom>
              <a:avLst/>
              <a:gdLst/>
              <a:ahLst/>
              <a:cxnLst/>
              <a:rect l="l" t="t" r="r" b="b"/>
              <a:pathLst>
                <a:path w="1184" h="876" extrusionOk="0">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4"/>
            <p:cNvSpPr/>
            <p:nvPr/>
          </p:nvSpPr>
          <p:spPr>
            <a:xfrm>
              <a:off x="6870652" y="559894"/>
              <a:ext cx="25590" cy="24071"/>
            </a:xfrm>
            <a:custGeom>
              <a:avLst/>
              <a:gdLst/>
              <a:ahLst/>
              <a:cxnLst/>
              <a:rect l="l" t="t" r="r" b="b"/>
              <a:pathLst>
                <a:path w="657" h="618" extrusionOk="0">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4"/>
            <p:cNvSpPr/>
            <p:nvPr/>
          </p:nvSpPr>
          <p:spPr>
            <a:xfrm>
              <a:off x="6924325" y="613021"/>
              <a:ext cx="46117" cy="34393"/>
            </a:xfrm>
            <a:custGeom>
              <a:avLst/>
              <a:gdLst/>
              <a:ahLst/>
              <a:cxnLst/>
              <a:rect l="l" t="t" r="r" b="b"/>
              <a:pathLst>
                <a:path w="1184" h="883" extrusionOk="0">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4"/>
            <p:cNvSpPr/>
            <p:nvPr/>
          </p:nvSpPr>
          <p:spPr>
            <a:xfrm>
              <a:off x="6943488" y="610996"/>
              <a:ext cx="25590" cy="24071"/>
            </a:xfrm>
            <a:custGeom>
              <a:avLst/>
              <a:gdLst/>
              <a:ahLst/>
              <a:cxnLst/>
              <a:rect l="l" t="t" r="r" b="b"/>
              <a:pathLst>
                <a:path w="657" h="618" extrusionOk="0">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4"/>
            <p:cNvSpPr/>
            <p:nvPr/>
          </p:nvSpPr>
          <p:spPr>
            <a:xfrm>
              <a:off x="6898073" y="510778"/>
              <a:ext cx="46740" cy="38171"/>
            </a:xfrm>
            <a:custGeom>
              <a:avLst/>
              <a:gdLst/>
              <a:ahLst/>
              <a:cxnLst/>
              <a:rect l="l" t="t" r="r" b="b"/>
              <a:pathLst>
                <a:path w="1200" h="980" extrusionOk="0">
                  <a:moveTo>
                    <a:pt x="630" y="1"/>
                  </a:moveTo>
                  <a:cubicBezTo>
                    <a:pt x="560" y="1"/>
                    <a:pt x="487" y="25"/>
                    <a:pt x="414" y="81"/>
                  </a:cubicBezTo>
                  <a:cubicBezTo>
                    <a:pt x="1" y="372"/>
                    <a:pt x="900" y="980"/>
                    <a:pt x="900" y="980"/>
                  </a:cubicBezTo>
                  <a:cubicBezTo>
                    <a:pt x="1200" y="540"/>
                    <a:pt x="956"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4"/>
            <p:cNvSpPr/>
            <p:nvPr/>
          </p:nvSpPr>
          <p:spPr>
            <a:xfrm>
              <a:off x="6922689" y="524878"/>
              <a:ext cx="13282" cy="26914"/>
            </a:xfrm>
            <a:custGeom>
              <a:avLst/>
              <a:gdLst/>
              <a:ahLst/>
              <a:cxnLst/>
              <a:rect l="l" t="t" r="r" b="b"/>
              <a:pathLst>
                <a:path w="341" h="691" extrusionOk="0">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4"/>
            <p:cNvSpPr/>
            <p:nvPr/>
          </p:nvSpPr>
          <p:spPr>
            <a:xfrm>
              <a:off x="6942865" y="561218"/>
              <a:ext cx="41365" cy="39768"/>
            </a:xfrm>
            <a:custGeom>
              <a:avLst/>
              <a:gdLst/>
              <a:ahLst/>
              <a:cxnLst/>
              <a:rect l="l" t="t" r="r" b="b"/>
              <a:pathLst>
                <a:path w="1062" h="1021" extrusionOk="0">
                  <a:moveTo>
                    <a:pt x="509" y="0"/>
                  </a:moveTo>
                  <a:cubicBezTo>
                    <a:pt x="0" y="0"/>
                    <a:pt x="333" y="1021"/>
                    <a:pt x="333" y="1021"/>
                  </a:cubicBezTo>
                  <a:cubicBezTo>
                    <a:pt x="940" y="827"/>
                    <a:pt x="1061" y="25"/>
                    <a:pt x="527" y="1"/>
                  </a:cubicBezTo>
                  <a:cubicBezTo>
                    <a:pt x="521" y="0"/>
                    <a:pt x="515" y="0"/>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4"/>
            <p:cNvSpPr/>
            <p:nvPr/>
          </p:nvSpPr>
          <p:spPr>
            <a:xfrm>
              <a:off x="6952953" y="576370"/>
              <a:ext cx="12347" cy="26525"/>
            </a:xfrm>
            <a:custGeom>
              <a:avLst/>
              <a:gdLst/>
              <a:ahLst/>
              <a:cxnLst/>
              <a:rect l="l" t="t" r="r" b="b"/>
              <a:pathLst>
                <a:path w="317" h="681" extrusionOk="0">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1" name="Google Shape;1041;p24"/>
          <p:cNvGrpSpPr/>
          <p:nvPr/>
        </p:nvGrpSpPr>
        <p:grpSpPr>
          <a:xfrm rot="4477981">
            <a:off x="-45273" y="4219637"/>
            <a:ext cx="799388" cy="704718"/>
            <a:chOff x="4508023" y="3764622"/>
            <a:chExt cx="161487" cy="142362"/>
          </a:xfrm>
        </p:grpSpPr>
        <p:sp>
          <p:nvSpPr>
            <p:cNvPr id="1042" name="Google Shape;1042;p24"/>
            <p:cNvSpPr/>
            <p:nvPr/>
          </p:nvSpPr>
          <p:spPr>
            <a:xfrm>
              <a:off x="4558151" y="3764622"/>
              <a:ext cx="65163" cy="54335"/>
            </a:xfrm>
            <a:custGeom>
              <a:avLst/>
              <a:gdLst/>
              <a:ahLst/>
              <a:cxnLst/>
              <a:rect l="l" t="t" r="r" b="b"/>
              <a:pathLst>
                <a:path w="1673" h="1395" extrusionOk="0">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4"/>
            <p:cNvSpPr/>
            <p:nvPr/>
          </p:nvSpPr>
          <p:spPr>
            <a:xfrm>
              <a:off x="4607735" y="3824527"/>
              <a:ext cx="61775" cy="35678"/>
            </a:xfrm>
            <a:custGeom>
              <a:avLst/>
              <a:gdLst/>
              <a:ahLst/>
              <a:cxnLst/>
              <a:rect l="l" t="t" r="r" b="b"/>
              <a:pathLst>
                <a:path w="1586" h="916" extrusionOk="0">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4"/>
            <p:cNvSpPr/>
            <p:nvPr/>
          </p:nvSpPr>
          <p:spPr>
            <a:xfrm>
              <a:off x="4552971" y="3869787"/>
              <a:ext cx="66682" cy="28044"/>
            </a:xfrm>
            <a:custGeom>
              <a:avLst/>
              <a:gdLst/>
              <a:ahLst/>
              <a:cxnLst/>
              <a:rect l="l" t="t" r="r" b="b"/>
              <a:pathLst>
                <a:path w="1712" h="720" extrusionOk="0">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4"/>
            <p:cNvSpPr/>
            <p:nvPr/>
          </p:nvSpPr>
          <p:spPr>
            <a:xfrm>
              <a:off x="4549660" y="3798275"/>
              <a:ext cx="44364" cy="50479"/>
            </a:xfrm>
            <a:custGeom>
              <a:avLst/>
              <a:gdLst/>
              <a:ahLst/>
              <a:cxnLst/>
              <a:rect l="l" t="t" r="r" b="b"/>
              <a:pathLst>
                <a:path w="1139" h="1296" extrusionOk="0">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4"/>
            <p:cNvSpPr/>
            <p:nvPr/>
          </p:nvSpPr>
          <p:spPr>
            <a:xfrm>
              <a:off x="4526018" y="3790290"/>
              <a:ext cx="91805" cy="116694"/>
            </a:xfrm>
            <a:custGeom>
              <a:avLst/>
              <a:gdLst/>
              <a:ahLst/>
              <a:cxnLst/>
              <a:rect l="l" t="t" r="r" b="b"/>
              <a:pathLst>
                <a:path w="2357" h="2996" extrusionOk="0">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4"/>
            <p:cNvSpPr/>
            <p:nvPr/>
          </p:nvSpPr>
          <p:spPr>
            <a:xfrm>
              <a:off x="4596946" y="3843534"/>
              <a:ext cx="44520" cy="12698"/>
            </a:xfrm>
            <a:custGeom>
              <a:avLst/>
              <a:gdLst/>
              <a:ahLst/>
              <a:cxnLst/>
              <a:rect l="l" t="t" r="r" b="b"/>
              <a:pathLst>
                <a:path w="1143" h="326" extrusionOk="0">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4"/>
            <p:cNvSpPr/>
            <p:nvPr/>
          </p:nvSpPr>
          <p:spPr>
            <a:xfrm>
              <a:off x="4569525" y="3818529"/>
              <a:ext cx="11373" cy="42066"/>
            </a:xfrm>
            <a:custGeom>
              <a:avLst/>
              <a:gdLst/>
              <a:ahLst/>
              <a:cxnLst/>
              <a:rect l="l" t="t" r="r" b="b"/>
              <a:pathLst>
                <a:path w="292" h="1080" extrusionOk="0">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4"/>
            <p:cNvSpPr/>
            <p:nvPr/>
          </p:nvSpPr>
          <p:spPr>
            <a:xfrm>
              <a:off x="4508023" y="3819074"/>
              <a:ext cx="44364" cy="50479"/>
            </a:xfrm>
            <a:custGeom>
              <a:avLst/>
              <a:gdLst/>
              <a:ahLst/>
              <a:cxnLst/>
              <a:rect l="l" t="t" r="r" b="b"/>
              <a:pathLst>
                <a:path w="1139" h="1296" extrusionOk="0">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4"/>
            <p:cNvSpPr/>
            <p:nvPr/>
          </p:nvSpPr>
          <p:spPr>
            <a:xfrm>
              <a:off x="4527887" y="3839756"/>
              <a:ext cx="11412" cy="42611"/>
            </a:xfrm>
            <a:custGeom>
              <a:avLst/>
              <a:gdLst/>
              <a:ahLst/>
              <a:cxnLst/>
              <a:rect l="l" t="t" r="r" b="b"/>
              <a:pathLst>
                <a:path w="293" h="1094" extrusionOk="0">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4"/>
            <p:cNvSpPr/>
            <p:nvPr/>
          </p:nvSpPr>
          <p:spPr>
            <a:xfrm>
              <a:off x="4558151" y="3864334"/>
              <a:ext cx="37898" cy="22747"/>
            </a:xfrm>
            <a:custGeom>
              <a:avLst/>
              <a:gdLst/>
              <a:ahLst/>
              <a:cxnLst/>
              <a:rect l="l" t="t" r="r" b="b"/>
              <a:pathLst>
                <a:path w="973" h="584" extrusionOk="0">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 name="Google Shape;1052;p24"/>
          <p:cNvGrpSpPr/>
          <p:nvPr/>
        </p:nvGrpSpPr>
        <p:grpSpPr>
          <a:xfrm>
            <a:off x="6655952" y="-180577"/>
            <a:ext cx="2121888" cy="1414590"/>
            <a:chOff x="6655952" y="-180577"/>
            <a:chExt cx="2121888" cy="1414590"/>
          </a:xfrm>
        </p:grpSpPr>
        <p:grpSp>
          <p:nvGrpSpPr>
            <p:cNvPr id="1053" name="Google Shape;1053;p24"/>
            <p:cNvGrpSpPr/>
            <p:nvPr/>
          </p:nvGrpSpPr>
          <p:grpSpPr>
            <a:xfrm rot="1685293">
              <a:off x="8051699" y="334351"/>
              <a:ext cx="652925" cy="474307"/>
              <a:chOff x="5211663" y="1358969"/>
              <a:chExt cx="483893" cy="351481"/>
            </a:xfrm>
          </p:grpSpPr>
          <p:sp>
            <p:nvSpPr>
              <p:cNvPr id="1054" name="Google Shape;1054;p24"/>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4"/>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4"/>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4"/>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4"/>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9" name="Google Shape;1059;p24"/>
            <p:cNvSpPr/>
            <p:nvPr/>
          </p:nvSpPr>
          <p:spPr>
            <a:xfrm rot="-2700000">
              <a:off x="7005059" y="-115361"/>
              <a:ext cx="716375" cy="1284157"/>
            </a:xfrm>
            <a:custGeom>
              <a:avLst/>
              <a:gdLst/>
              <a:ahLst/>
              <a:cxnLst/>
              <a:rect l="l" t="t" r="r" b="b"/>
              <a:pathLst>
                <a:path w="6681" h="11977" extrusionOk="0">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0" name="Google Shape;1060;p24"/>
          <p:cNvGrpSpPr/>
          <p:nvPr/>
        </p:nvGrpSpPr>
        <p:grpSpPr>
          <a:xfrm>
            <a:off x="-364249" y="1786718"/>
            <a:ext cx="1277992" cy="1010253"/>
            <a:chOff x="855987" y="2204128"/>
            <a:chExt cx="1217483" cy="962421"/>
          </a:xfrm>
        </p:grpSpPr>
        <p:grpSp>
          <p:nvGrpSpPr>
            <p:cNvPr id="1061" name="Google Shape;1061;p24"/>
            <p:cNvGrpSpPr/>
            <p:nvPr/>
          </p:nvGrpSpPr>
          <p:grpSpPr>
            <a:xfrm>
              <a:off x="855987" y="2204128"/>
              <a:ext cx="1146639" cy="962421"/>
              <a:chOff x="958238" y="2157575"/>
              <a:chExt cx="1115191" cy="936025"/>
            </a:xfrm>
          </p:grpSpPr>
          <p:sp>
            <p:nvSpPr>
              <p:cNvPr id="1062" name="Google Shape;1062;p24"/>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4"/>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4"/>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4"/>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4"/>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4"/>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8" name="Google Shape;1068;p24"/>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9" name="Google Shape;1069;p24"/>
          <p:cNvGrpSpPr/>
          <p:nvPr/>
        </p:nvGrpSpPr>
        <p:grpSpPr>
          <a:xfrm rot="10800000">
            <a:off x="4388028" y="-186820"/>
            <a:ext cx="1590405" cy="693261"/>
            <a:chOff x="3965010" y="571479"/>
            <a:chExt cx="1651683" cy="719972"/>
          </a:xfrm>
        </p:grpSpPr>
        <p:grpSp>
          <p:nvGrpSpPr>
            <p:cNvPr id="1070" name="Google Shape;1070;p24"/>
            <p:cNvGrpSpPr/>
            <p:nvPr/>
          </p:nvGrpSpPr>
          <p:grpSpPr>
            <a:xfrm>
              <a:off x="3965010" y="571479"/>
              <a:ext cx="1446820" cy="719972"/>
              <a:chOff x="3953250" y="571500"/>
              <a:chExt cx="1383325" cy="766825"/>
            </a:xfrm>
          </p:grpSpPr>
          <p:grpSp>
            <p:nvGrpSpPr>
              <p:cNvPr id="1071" name="Google Shape;1071;p24"/>
              <p:cNvGrpSpPr/>
              <p:nvPr/>
            </p:nvGrpSpPr>
            <p:grpSpPr>
              <a:xfrm>
                <a:off x="3953250" y="571500"/>
                <a:ext cx="1383166" cy="669650"/>
                <a:chOff x="897088" y="2374675"/>
                <a:chExt cx="1383166" cy="669650"/>
              </a:xfrm>
            </p:grpSpPr>
            <p:sp>
              <p:nvSpPr>
                <p:cNvPr id="1072" name="Google Shape;1072;p24"/>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4"/>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4"/>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4"/>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6" name="Google Shape;1076;p24"/>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7" name="Google Shape;1077;p24"/>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21_1_1_1">
    <p:bg>
      <p:bgPr>
        <a:blipFill>
          <a:blip r:embed="rId2">
            <a:alphaModFix/>
          </a:blip>
          <a:stretch>
            <a:fillRect/>
          </a:stretch>
        </a:blipFill>
        <a:effectLst/>
      </p:bgPr>
    </p:bg>
    <p:spTree>
      <p:nvGrpSpPr>
        <p:cNvPr id="1" name="Shape 1452"/>
        <p:cNvGrpSpPr/>
        <p:nvPr/>
      </p:nvGrpSpPr>
      <p:grpSpPr>
        <a:xfrm>
          <a:off x="0" y="0"/>
          <a:ext cx="0" cy="0"/>
          <a:chOff x="0" y="0"/>
          <a:chExt cx="0" cy="0"/>
        </a:xfrm>
      </p:grpSpPr>
      <p:sp>
        <p:nvSpPr>
          <p:cNvPr id="1453" name="Google Shape;1453;p32"/>
          <p:cNvSpPr/>
          <p:nvPr/>
        </p:nvSpPr>
        <p:spPr>
          <a:xfrm>
            <a:off x="7336950" y="5125975"/>
            <a:ext cx="109250" cy="17525"/>
          </a:xfrm>
          <a:custGeom>
            <a:avLst/>
            <a:gdLst/>
            <a:ahLst/>
            <a:cxnLst/>
            <a:rect l="l" t="t" r="r" b="b"/>
            <a:pathLst>
              <a:path w="4370" h="701" extrusionOk="0">
                <a:moveTo>
                  <a:pt x="0" y="0"/>
                </a:moveTo>
                <a:lnTo>
                  <a:pt x="0" y="701"/>
                </a:lnTo>
                <a:lnTo>
                  <a:pt x="4370" y="701"/>
                </a:lnTo>
                <a:lnTo>
                  <a:pt x="43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4" name="Google Shape;1454;p32"/>
          <p:cNvGrpSpPr/>
          <p:nvPr/>
        </p:nvGrpSpPr>
        <p:grpSpPr>
          <a:xfrm flipH="1">
            <a:off x="-297197" y="926675"/>
            <a:ext cx="1025973" cy="811032"/>
            <a:chOff x="855987" y="2204128"/>
            <a:chExt cx="1217483" cy="962421"/>
          </a:xfrm>
        </p:grpSpPr>
        <p:grpSp>
          <p:nvGrpSpPr>
            <p:cNvPr id="1455" name="Google Shape;1455;p32"/>
            <p:cNvGrpSpPr/>
            <p:nvPr/>
          </p:nvGrpSpPr>
          <p:grpSpPr>
            <a:xfrm>
              <a:off x="855987" y="2204128"/>
              <a:ext cx="1146639" cy="962421"/>
              <a:chOff x="958238" y="2157575"/>
              <a:chExt cx="1115191" cy="936025"/>
            </a:xfrm>
          </p:grpSpPr>
          <p:sp>
            <p:nvSpPr>
              <p:cNvPr id="1456" name="Google Shape;1456;p3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2" name="Google Shape;1462;p3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3" name="Google Shape;1463;p32"/>
          <p:cNvGrpSpPr/>
          <p:nvPr/>
        </p:nvGrpSpPr>
        <p:grpSpPr>
          <a:xfrm rot="-3617422" flipH="1">
            <a:off x="8490995" y="4604956"/>
            <a:ext cx="639248" cy="382014"/>
            <a:chOff x="1202177" y="4613417"/>
            <a:chExt cx="528376" cy="315757"/>
          </a:xfrm>
        </p:grpSpPr>
        <p:sp>
          <p:nvSpPr>
            <p:cNvPr id="1464" name="Google Shape;1464;p32"/>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2"/>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2"/>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2"/>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2"/>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2"/>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0" name="Google Shape;1470;p32"/>
          <p:cNvGrpSpPr/>
          <p:nvPr/>
        </p:nvGrpSpPr>
        <p:grpSpPr>
          <a:xfrm flipH="1">
            <a:off x="62659" y="4194779"/>
            <a:ext cx="666115" cy="973447"/>
            <a:chOff x="-1047799" y="3300294"/>
            <a:chExt cx="439014" cy="641607"/>
          </a:xfrm>
        </p:grpSpPr>
        <p:sp>
          <p:nvSpPr>
            <p:cNvPr id="1471" name="Google Shape;1471;p32"/>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2"/>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2"/>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2"/>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2"/>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2"/>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2"/>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2"/>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2"/>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2"/>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2"/>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2"/>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2"/>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4" name="Google Shape;1484;p32"/>
          <p:cNvGrpSpPr/>
          <p:nvPr/>
        </p:nvGrpSpPr>
        <p:grpSpPr>
          <a:xfrm rot="10800000" flipH="1">
            <a:off x="7820175" y="-221970"/>
            <a:ext cx="1590405" cy="693261"/>
            <a:chOff x="3965010" y="571479"/>
            <a:chExt cx="1651683" cy="719972"/>
          </a:xfrm>
        </p:grpSpPr>
        <p:grpSp>
          <p:nvGrpSpPr>
            <p:cNvPr id="1485" name="Google Shape;1485;p32"/>
            <p:cNvGrpSpPr/>
            <p:nvPr/>
          </p:nvGrpSpPr>
          <p:grpSpPr>
            <a:xfrm>
              <a:off x="3965010" y="571479"/>
              <a:ext cx="1446820" cy="719972"/>
              <a:chOff x="3953250" y="571500"/>
              <a:chExt cx="1383325" cy="766825"/>
            </a:xfrm>
          </p:grpSpPr>
          <p:grpSp>
            <p:nvGrpSpPr>
              <p:cNvPr id="1486" name="Google Shape;1486;p32"/>
              <p:cNvGrpSpPr/>
              <p:nvPr/>
            </p:nvGrpSpPr>
            <p:grpSpPr>
              <a:xfrm>
                <a:off x="3953250" y="571500"/>
                <a:ext cx="1383166" cy="669650"/>
                <a:chOff x="897088" y="2374675"/>
                <a:chExt cx="1383166" cy="669650"/>
              </a:xfrm>
            </p:grpSpPr>
            <p:sp>
              <p:nvSpPr>
                <p:cNvPr id="1487" name="Google Shape;1487;p32"/>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2"/>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2"/>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2"/>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1" name="Google Shape;1491;p32"/>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2" name="Google Shape;1492;p32"/>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3" name="Google Shape;1493;p32"/>
          <p:cNvGrpSpPr/>
          <p:nvPr/>
        </p:nvGrpSpPr>
        <p:grpSpPr>
          <a:xfrm rot="2839265">
            <a:off x="571315" y="-170365"/>
            <a:ext cx="799290" cy="1039885"/>
            <a:chOff x="4318023" y="4113296"/>
            <a:chExt cx="716422" cy="932073"/>
          </a:xfrm>
        </p:grpSpPr>
        <p:sp>
          <p:nvSpPr>
            <p:cNvPr id="1494" name="Google Shape;1494;p32"/>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2"/>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2"/>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2"/>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21_1_1_1_1">
    <p:bg>
      <p:bgPr>
        <a:blipFill>
          <a:blip r:embed="rId2">
            <a:alphaModFix/>
          </a:blip>
          <a:stretch>
            <a:fillRect/>
          </a:stretch>
        </a:blipFill>
        <a:effectLst/>
      </p:bgPr>
    </p:bg>
    <p:spTree>
      <p:nvGrpSpPr>
        <p:cNvPr id="1" name="Shape 1498"/>
        <p:cNvGrpSpPr/>
        <p:nvPr/>
      </p:nvGrpSpPr>
      <p:grpSpPr>
        <a:xfrm>
          <a:off x="0" y="0"/>
          <a:ext cx="0" cy="0"/>
          <a:chOff x="0" y="0"/>
          <a:chExt cx="0" cy="0"/>
        </a:xfrm>
      </p:grpSpPr>
      <p:grpSp>
        <p:nvGrpSpPr>
          <p:cNvPr id="1499" name="Google Shape;1499;p33"/>
          <p:cNvGrpSpPr/>
          <p:nvPr/>
        </p:nvGrpSpPr>
        <p:grpSpPr>
          <a:xfrm flipH="1">
            <a:off x="7532356" y="3641559"/>
            <a:ext cx="884679" cy="1501939"/>
            <a:chOff x="-1056319" y="1385262"/>
            <a:chExt cx="212940" cy="361495"/>
          </a:xfrm>
        </p:grpSpPr>
        <p:sp>
          <p:nvSpPr>
            <p:cNvPr id="1500" name="Google Shape;1500;p33"/>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3"/>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3"/>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3"/>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3"/>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3"/>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6" name="Google Shape;1506;p33"/>
          <p:cNvGrpSpPr/>
          <p:nvPr/>
        </p:nvGrpSpPr>
        <p:grpSpPr>
          <a:xfrm flipH="1">
            <a:off x="7725441" y="1082982"/>
            <a:ext cx="2037701" cy="1610804"/>
            <a:chOff x="855987" y="2204128"/>
            <a:chExt cx="1217483" cy="962421"/>
          </a:xfrm>
        </p:grpSpPr>
        <p:grpSp>
          <p:nvGrpSpPr>
            <p:cNvPr id="1507" name="Google Shape;1507;p33"/>
            <p:cNvGrpSpPr/>
            <p:nvPr/>
          </p:nvGrpSpPr>
          <p:grpSpPr>
            <a:xfrm>
              <a:off x="855987" y="2204128"/>
              <a:ext cx="1146639" cy="962421"/>
              <a:chOff x="958238" y="2157575"/>
              <a:chExt cx="1115191" cy="936025"/>
            </a:xfrm>
          </p:grpSpPr>
          <p:sp>
            <p:nvSpPr>
              <p:cNvPr id="1508" name="Google Shape;1508;p33"/>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3"/>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3"/>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3"/>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3"/>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3"/>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4" name="Google Shape;1514;p33"/>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 name="Google Shape;1515;p33"/>
          <p:cNvGrpSpPr/>
          <p:nvPr/>
        </p:nvGrpSpPr>
        <p:grpSpPr>
          <a:xfrm flipH="1">
            <a:off x="2898506" y="-686743"/>
            <a:ext cx="2525833" cy="1610805"/>
            <a:chOff x="7239867" y="1514545"/>
            <a:chExt cx="2525833" cy="1610805"/>
          </a:xfrm>
        </p:grpSpPr>
        <p:grpSp>
          <p:nvGrpSpPr>
            <p:cNvPr id="1516" name="Google Shape;1516;p33"/>
            <p:cNvGrpSpPr/>
            <p:nvPr/>
          </p:nvGrpSpPr>
          <p:grpSpPr>
            <a:xfrm>
              <a:off x="7346663" y="1514545"/>
              <a:ext cx="2419037" cy="1551678"/>
              <a:chOff x="7410211" y="1555302"/>
              <a:chExt cx="2355440" cy="1510884"/>
            </a:xfrm>
          </p:grpSpPr>
          <p:grpSp>
            <p:nvGrpSpPr>
              <p:cNvPr id="1517" name="Google Shape;1517;p33"/>
              <p:cNvGrpSpPr/>
              <p:nvPr/>
            </p:nvGrpSpPr>
            <p:grpSpPr>
              <a:xfrm>
                <a:off x="7410211" y="1555302"/>
                <a:ext cx="2355440" cy="1510884"/>
                <a:chOff x="761258" y="2062480"/>
                <a:chExt cx="1646470" cy="1056119"/>
              </a:xfrm>
            </p:grpSpPr>
            <p:sp>
              <p:nvSpPr>
                <p:cNvPr id="1518" name="Google Shape;1518;p33"/>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3"/>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3"/>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3"/>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3"/>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3"/>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4" name="Google Shape;1524;p33"/>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3"/>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6" name="Google Shape;1526;p33"/>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7" name="Google Shape;1527;p33"/>
          <p:cNvGrpSpPr/>
          <p:nvPr/>
        </p:nvGrpSpPr>
        <p:grpSpPr>
          <a:xfrm rot="615299" flipH="1">
            <a:off x="279417" y="1059091"/>
            <a:ext cx="1651651" cy="1499645"/>
            <a:chOff x="7844079" y="226728"/>
            <a:chExt cx="1373387" cy="1246991"/>
          </a:xfrm>
        </p:grpSpPr>
        <p:sp>
          <p:nvSpPr>
            <p:cNvPr id="1528" name="Google Shape;1528;p33"/>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3"/>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3"/>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3"/>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3"/>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3"/>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3"/>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3"/>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3"/>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3"/>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3"/>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3"/>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3"/>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3"/>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33"/>
          <p:cNvGrpSpPr/>
          <p:nvPr/>
        </p:nvGrpSpPr>
        <p:grpSpPr>
          <a:xfrm>
            <a:off x="875207" y="3470549"/>
            <a:ext cx="1020386" cy="1732392"/>
            <a:chOff x="-1056319" y="1385262"/>
            <a:chExt cx="212940" cy="361495"/>
          </a:xfrm>
        </p:grpSpPr>
        <p:sp>
          <p:nvSpPr>
            <p:cNvPr id="1543" name="Google Shape;1543;p33"/>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3"/>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3"/>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3"/>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3"/>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3"/>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9" name="Google Shape;1549;p33"/>
          <p:cNvSpPr/>
          <p:nvPr/>
        </p:nvSpPr>
        <p:spPr>
          <a:xfrm>
            <a:off x="-49275" y="4823551"/>
            <a:ext cx="1603944" cy="369024"/>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3"/>
          <p:cNvSpPr/>
          <p:nvPr/>
        </p:nvSpPr>
        <p:spPr>
          <a:xfrm>
            <a:off x="1506177"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3"/>
          <p:cNvSpPr/>
          <p:nvPr/>
        </p:nvSpPr>
        <p:spPr>
          <a:xfrm>
            <a:off x="6003929"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3"/>
          <p:cNvSpPr/>
          <p:nvPr/>
        </p:nvSpPr>
        <p:spPr>
          <a:xfrm>
            <a:off x="7532351" y="4823550"/>
            <a:ext cx="1696695" cy="369025"/>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3"/>
          <p:cNvSpPr/>
          <p:nvPr/>
        </p:nvSpPr>
        <p:spPr>
          <a:xfrm>
            <a:off x="3145661"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3"/>
          <p:cNvSpPr/>
          <p:nvPr/>
        </p:nvSpPr>
        <p:spPr>
          <a:xfrm>
            <a:off x="4669614" y="4886410"/>
            <a:ext cx="1407648" cy="30616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3"/>
          <p:cNvSpPr/>
          <p:nvPr/>
        </p:nvSpPr>
        <p:spPr>
          <a:xfrm>
            <a:off x="2368255"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2">
  <p:cSld name="CUSTOM_5">
    <p:bg>
      <p:bgPr>
        <a:blipFill>
          <a:blip r:embed="rId2">
            <a:alphaModFix/>
          </a:blip>
          <a:stretch>
            <a:fillRect/>
          </a:stretch>
        </a:blipFill>
        <a:effectLst/>
      </p:bgPr>
    </p:bg>
    <p:spTree>
      <p:nvGrpSpPr>
        <p:cNvPr id="1" name="Shape 1556"/>
        <p:cNvGrpSpPr/>
        <p:nvPr/>
      </p:nvGrpSpPr>
      <p:grpSpPr>
        <a:xfrm>
          <a:off x="0" y="0"/>
          <a:ext cx="0" cy="0"/>
          <a:chOff x="0" y="0"/>
          <a:chExt cx="0" cy="0"/>
        </a:xfrm>
      </p:grpSpPr>
      <p:grpSp>
        <p:nvGrpSpPr>
          <p:cNvPr id="1557" name="Google Shape;1557;p34"/>
          <p:cNvGrpSpPr/>
          <p:nvPr/>
        </p:nvGrpSpPr>
        <p:grpSpPr>
          <a:xfrm flipH="1">
            <a:off x="-59449" y="4092702"/>
            <a:ext cx="1068261" cy="957550"/>
            <a:chOff x="6787377" y="436188"/>
            <a:chExt cx="235647" cy="211226"/>
          </a:xfrm>
        </p:grpSpPr>
        <p:sp>
          <p:nvSpPr>
            <p:cNvPr id="1558" name="Google Shape;1558;p34"/>
            <p:cNvSpPr/>
            <p:nvPr/>
          </p:nvSpPr>
          <p:spPr>
            <a:xfrm>
              <a:off x="6856435" y="522657"/>
              <a:ext cx="166589" cy="109566"/>
            </a:xfrm>
            <a:custGeom>
              <a:avLst/>
              <a:gdLst/>
              <a:ahLst/>
              <a:cxnLst/>
              <a:rect l="l" t="t" r="r" b="b"/>
              <a:pathLst>
                <a:path w="4277" h="2813" extrusionOk="0">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4"/>
            <p:cNvSpPr/>
            <p:nvPr/>
          </p:nvSpPr>
          <p:spPr>
            <a:xfrm>
              <a:off x="6789675" y="438253"/>
              <a:ext cx="109683" cy="116928"/>
            </a:xfrm>
            <a:custGeom>
              <a:avLst/>
              <a:gdLst/>
              <a:ahLst/>
              <a:cxnLst/>
              <a:rect l="l" t="t" r="r" b="b"/>
              <a:pathLst>
                <a:path w="2816" h="3002" extrusionOk="0">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4"/>
            <p:cNvSpPr/>
            <p:nvPr/>
          </p:nvSpPr>
          <p:spPr>
            <a:xfrm>
              <a:off x="6787377" y="436188"/>
              <a:ext cx="109800" cy="121290"/>
            </a:xfrm>
            <a:custGeom>
              <a:avLst/>
              <a:gdLst/>
              <a:ahLst/>
              <a:cxnLst/>
              <a:rect l="l" t="t" r="r" b="b"/>
              <a:pathLst>
                <a:path w="2819" h="3114" extrusionOk="0">
                  <a:moveTo>
                    <a:pt x="851" y="587"/>
                  </a:moveTo>
                  <a:cubicBezTo>
                    <a:pt x="948" y="587"/>
                    <a:pt x="1045" y="611"/>
                    <a:pt x="1045" y="708"/>
                  </a:cubicBezTo>
                  <a:cubicBezTo>
                    <a:pt x="1045" y="733"/>
                    <a:pt x="1045" y="757"/>
                    <a:pt x="1045" y="781"/>
                  </a:cubicBezTo>
                  <a:lnTo>
                    <a:pt x="997" y="781"/>
                  </a:lnTo>
                  <a:cubicBezTo>
                    <a:pt x="899" y="757"/>
                    <a:pt x="826" y="684"/>
                    <a:pt x="802" y="587"/>
                  </a:cubicBez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lnTo>
                    <a:pt x="2454" y="2190"/>
                  </a:ln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4"/>
            <p:cNvSpPr/>
            <p:nvPr/>
          </p:nvSpPr>
          <p:spPr>
            <a:xfrm>
              <a:off x="6824262" y="479851"/>
              <a:ext cx="34120" cy="35055"/>
            </a:xfrm>
            <a:custGeom>
              <a:avLst/>
              <a:gdLst/>
              <a:ahLst/>
              <a:cxnLst/>
              <a:rect l="l" t="t" r="r" b="b"/>
              <a:pathLst>
                <a:path w="876" h="900" extrusionOk="0">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4"/>
            <p:cNvSpPr/>
            <p:nvPr/>
          </p:nvSpPr>
          <p:spPr>
            <a:xfrm>
              <a:off x="6851527" y="561919"/>
              <a:ext cx="46117" cy="34120"/>
            </a:xfrm>
            <a:custGeom>
              <a:avLst/>
              <a:gdLst/>
              <a:ahLst/>
              <a:cxnLst/>
              <a:rect l="l" t="t" r="r" b="b"/>
              <a:pathLst>
                <a:path w="1184" h="876" extrusionOk="0">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4"/>
            <p:cNvSpPr/>
            <p:nvPr/>
          </p:nvSpPr>
          <p:spPr>
            <a:xfrm>
              <a:off x="6870652" y="559894"/>
              <a:ext cx="25590" cy="24071"/>
            </a:xfrm>
            <a:custGeom>
              <a:avLst/>
              <a:gdLst/>
              <a:ahLst/>
              <a:cxnLst/>
              <a:rect l="l" t="t" r="r" b="b"/>
              <a:pathLst>
                <a:path w="657" h="618" extrusionOk="0">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4"/>
            <p:cNvSpPr/>
            <p:nvPr/>
          </p:nvSpPr>
          <p:spPr>
            <a:xfrm>
              <a:off x="6924325" y="613021"/>
              <a:ext cx="46117" cy="34393"/>
            </a:xfrm>
            <a:custGeom>
              <a:avLst/>
              <a:gdLst/>
              <a:ahLst/>
              <a:cxnLst/>
              <a:rect l="l" t="t" r="r" b="b"/>
              <a:pathLst>
                <a:path w="1184" h="883" extrusionOk="0">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4"/>
            <p:cNvSpPr/>
            <p:nvPr/>
          </p:nvSpPr>
          <p:spPr>
            <a:xfrm>
              <a:off x="6943488" y="610996"/>
              <a:ext cx="25590" cy="24071"/>
            </a:xfrm>
            <a:custGeom>
              <a:avLst/>
              <a:gdLst/>
              <a:ahLst/>
              <a:cxnLst/>
              <a:rect l="l" t="t" r="r" b="b"/>
              <a:pathLst>
                <a:path w="657" h="618" extrusionOk="0">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4"/>
            <p:cNvSpPr/>
            <p:nvPr/>
          </p:nvSpPr>
          <p:spPr>
            <a:xfrm>
              <a:off x="6898073" y="510778"/>
              <a:ext cx="46740" cy="38171"/>
            </a:xfrm>
            <a:custGeom>
              <a:avLst/>
              <a:gdLst/>
              <a:ahLst/>
              <a:cxnLst/>
              <a:rect l="l" t="t" r="r" b="b"/>
              <a:pathLst>
                <a:path w="1200" h="980" extrusionOk="0">
                  <a:moveTo>
                    <a:pt x="630" y="1"/>
                  </a:moveTo>
                  <a:cubicBezTo>
                    <a:pt x="560" y="1"/>
                    <a:pt x="487" y="25"/>
                    <a:pt x="414" y="81"/>
                  </a:cubicBezTo>
                  <a:cubicBezTo>
                    <a:pt x="1" y="372"/>
                    <a:pt x="900" y="980"/>
                    <a:pt x="900" y="980"/>
                  </a:cubicBezTo>
                  <a:cubicBezTo>
                    <a:pt x="1200" y="540"/>
                    <a:pt x="956"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4"/>
            <p:cNvSpPr/>
            <p:nvPr/>
          </p:nvSpPr>
          <p:spPr>
            <a:xfrm>
              <a:off x="6922689" y="524878"/>
              <a:ext cx="13282" cy="26914"/>
            </a:xfrm>
            <a:custGeom>
              <a:avLst/>
              <a:gdLst/>
              <a:ahLst/>
              <a:cxnLst/>
              <a:rect l="l" t="t" r="r" b="b"/>
              <a:pathLst>
                <a:path w="341" h="691" extrusionOk="0">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4"/>
            <p:cNvSpPr/>
            <p:nvPr/>
          </p:nvSpPr>
          <p:spPr>
            <a:xfrm>
              <a:off x="6942865" y="561218"/>
              <a:ext cx="41365" cy="39768"/>
            </a:xfrm>
            <a:custGeom>
              <a:avLst/>
              <a:gdLst/>
              <a:ahLst/>
              <a:cxnLst/>
              <a:rect l="l" t="t" r="r" b="b"/>
              <a:pathLst>
                <a:path w="1062" h="1021" extrusionOk="0">
                  <a:moveTo>
                    <a:pt x="509" y="0"/>
                  </a:moveTo>
                  <a:cubicBezTo>
                    <a:pt x="0" y="0"/>
                    <a:pt x="333" y="1021"/>
                    <a:pt x="333" y="1021"/>
                  </a:cubicBezTo>
                  <a:cubicBezTo>
                    <a:pt x="940" y="827"/>
                    <a:pt x="1061" y="25"/>
                    <a:pt x="527" y="1"/>
                  </a:cubicBezTo>
                  <a:cubicBezTo>
                    <a:pt x="521" y="0"/>
                    <a:pt x="515" y="0"/>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4"/>
            <p:cNvSpPr/>
            <p:nvPr/>
          </p:nvSpPr>
          <p:spPr>
            <a:xfrm>
              <a:off x="6952953" y="576370"/>
              <a:ext cx="12347" cy="26525"/>
            </a:xfrm>
            <a:custGeom>
              <a:avLst/>
              <a:gdLst/>
              <a:ahLst/>
              <a:cxnLst/>
              <a:rect l="l" t="t" r="r" b="b"/>
              <a:pathLst>
                <a:path w="317" h="681" extrusionOk="0">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0" name="Google Shape;1570;p34"/>
          <p:cNvGrpSpPr/>
          <p:nvPr/>
        </p:nvGrpSpPr>
        <p:grpSpPr>
          <a:xfrm rot="-4477981" flipH="1">
            <a:off x="8390416" y="4219637"/>
            <a:ext cx="799388" cy="704718"/>
            <a:chOff x="4508023" y="3764622"/>
            <a:chExt cx="161487" cy="142362"/>
          </a:xfrm>
        </p:grpSpPr>
        <p:sp>
          <p:nvSpPr>
            <p:cNvPr id="1571" name="Google Shape;1571;p34"/>
            <p:cNvSpPr/>
            <p:nvPr/>
          </p:nvSpPr>
          <p:spPr>
            <a:xfrm>
              <a:off x="4558151" y="3764622"/>
              <a:ext cx="65163" cy="54335"/>
            </a:xfrm>
            <a:custGeom>
              <a:avLst/>
              <a:gdLst/>
              <a:ahLst/>
              <a:cxnLst/>
              <a:rect l="l" t="t" r="r" b="b"/>
              <a:pathLst>
                <a:path w="1673" h="1395" extrusionOk="0">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4"/>
            <p:cNvSpPr/>
            <p:nvPr/>
          </p:nvSpPr>
          <p:spPr>
            <a:xfrm>
              <a:off x="4607735" y="3824527"/>
              <a:ext cx="61775" cy="35678"/>
            </a:xfrm>
            <a:custGeom>
              <a:avLst/>
              <a:gdLst/>
              <a:ahLst/>
              <a:cxnLst/>
              <a:rect l="l" t="t" r="r" b="b"/>
              <a:pathLst>
                <a:path w="1586" h="916" extrusionOk="0">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4"/>
            <p:cNvSpPr/>
            <p:nvPr/>
          </p:nvSpPr>
          <p:spPr>
            <a:xfrm>
              <a:off x="4552971" y="3869787"/>
              <a:ext cx="66682" cy="28044"/>
            </a:xfrm>
            <a:custGeom>
              <a:avLst/>
              <a:gdLst/>
              <a:ahLst/>
              <a:cxnLst/>
              <a:rect l="l" t="t" r="r" b="b"/>
              <a:pathLst>
                <a:path w="1712" h="720" extrusionOk="0">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4"/>
            <p:cNvSpPr/>
            <p:nvPr/>
          </p:nvSpPr>
          <p:spPr>
            <a:xfrm>
              <a:off x="4549660" y="3798275"/>
              <a:ext cx="44364" cy="50479"/>
            </a:xfrm>
            <a:custGeom>
              <a:avLst/>
              <a:gdLst/>
              <a:ahLst/>
              <a:cxnLst/>
              <a:rect l="l" t="t" r="r" b="b"/>
              <a:pathLst>
                <a:path w="1139" h="1296" extrusionOk="0">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4"/>
            <p:cNvSpPr/>
            <p:nvPr/>
          </p:nvSpPr>
          <p:spPr>
            <a:xfrm>
              <a:off x="4526018" y="3790290"/>
              <a:ext cx="91805" cy="116694"/>
            </a:xfrm>
            <a:custGeom>
              <a:avLst/>
              <a:gdLst/>
              <a:ahLst/>
              <a:cxnLst/>
              <a:rect l="l" t="t" r="r" b="b"/>
              <a:pathLst>
                <a:path w="2357" h="2996" extrusionOk="0">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4"/>
            <p:cNvSpPr/>
            <p:nvPr/>
          </p:nvSpPr>
          <p:spPr>
            <a:xfrm>
              <a:off x="4596946" y="3843534"/>
              <a:ext cx="44520" cy="12698"/>
            </a:xfrm>
            <a:custGeom>
              <a:avLst/>
              <a:gdLst/>
              <a:ahLst/>
              <a:cxnLst/>
              <a:rect l="l" t="t" r="r" b="b"/>
              <a:pathLst>
                <a:path w="1143" h="326" extrusionOk="0">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4"/>
            <p:cNvSpPr/>
            <p:nvPr/>
          </p:nvSpPr>
          <p:spPr>
            <a:xfrm>
              <a:off x="4569525" y="3818529"/>
              <a:ext cx="11373" cy="42066"/>
            </a:xfrm>
            <a:custGeom>
              <a:avLst/>
              <a:gdLst/>
              <a:ahLst/>
              <a:cxnLst/>
              <a:rect l="l" t="t" r="r" b="b"/>
              <a:pathLst>
                <a:path w="292" h="1080" extrusionOk="0">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4"/>
            <p:cNvSpPr/>
            <p:nvPr/>
          </p:nvSpPr>
          <p:spPr>
            <a:xfrm>
              <a:off x="4508023" y="3819074"/>
              <a:ext cx="44364" cy="50479"/>
            </a:xfrm>
            <a:custGeom>
              <a:avLst/>
              <a:gdLst/>
              <a:ahLst/>
              <a:cxnLst/>
              <a:rect l="l" t="t" r="r" b="b"/>
              <a:pathLst>
                <a:path w="1139" h="1296" extrusionOk="0">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4"/>
            <p:cNvSpPr/>
            <p:nvPr/>
          </p:nvSpPr>
          <p:spPr>
            <a:xfrm>
              <a:off x="4527887" y="3839756"/>
              <a:ext cx="11412" cy="42611"/>
            </a:xfrm>
            <a:custGeom>
              <a:avLst/>
              <a:gdLst/>
              <a:ahLst/>
              <a:cxnLst/>
              <a:rect l="l" t="t" r="r" b="b"/>
              <a:pathLst>
                <a:path w="293" h="1094" extrusionOk="0">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4"/>
            <p:cNvSpPr/>
            <p:nvPr/>
          </p:nvSpPr>
          <p:spPr>
            <a:xfrm>
              <a:off x="4558151" y="3864334"/>
              <a:ext cx="37898" cy="22747"/>
            </a:xfrm>
            <a:custGeom>
              <a:avLst/>
              <a:gdLst/>
              <a:ahLst/>
              <a:cxnLst/>
              <a:rect l="l" t="t" r="r" b="b"/>
              <a:pathLst>
                <a:path w="973" h="584" extrusionOk="0">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1" name="Google Shape;1581;p34"/>
          <p:cNvGrpSpPr/>
          <p:nvPr/>
        </p:nvGrpSpPr>
        <p:grpSpPr>
          <a:xfrm flipH="1">
            <a:off x="366691" y="-180577"/>
            <a:ext cx="2121888" cy="1414590"/>
            <a:chOff x="6655952" y="-180577"/>
            <a:chExt cx="2121888" cy="1414590"/>
          </a:xfrm>
        </p:grpSpPr>
        <p:grpSp>
          <p:nvGrpSpPr>
            <p:cNvPr id="1582" name="Google Shape;1582;p34"/>
            <p:cNvGrpSpPr/>
            <p:nvPr/>
          </p:nvGrpSpPr>
          <p:grpSpPr>
            <a:xfrm rot="1685293">
              <a:off x="8051699" y="334351"/>
              <a:ext cx="652925" cy="474307"/>
              <a:chOff x="5211663" y="1358969"/>
              <a:chExt cx="483893" cy="351481"/>
            </a:xfrm>
          </p:grpSpPr>
          <p:sp>
            <p:nvSpPr>
              <p:cNvPr id="1583" name="Google Shape;1583;p34"/>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4"/>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4"/>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4"/>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4"/>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8" name="Google Shape;1588;p34"/>
            <p:cNvSpPr/>
            <p:nvPr/>
          </p:nvSpPr>
          <p:spPr>
            <a:xfrm rot="-2700000">
              <a:off x="7005059" y="-115361"/>
              <a:ext cx="716375" cy="1284157"/>
            </a:xfrm>
            <a:custGeom>
              <a:avLst/>
              <a:gdLst/>
              <a:ahLst/>
              <a:cxnLst/>
              <a:rect l="l" t="t" r="r" b="b"/>
              <a:pathLst>
                <a:path w="6681" h="11977" extrusionOk="0">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9" name="Google Shape;1589;p34"/>
          <p:cNvGrpSpPr/>
          <p:nvPr/>
        </p:nvGrpSpPr>
        <p:grpSpPr>
          <a:xfrm flipH="1">
            <a:off x="8230789" y="1786718"/>
            <a:ext cx="1277992" cy="1010253"/>
            <a:chOff x="855987" y="2204128"/>
            <a:chExt cx="1217483" cy="962421"/>
          </a:xfrm>
        </p:grpSpPr>
        <p:grpSp>
          <p:nvGrpSpPr>
            <p:cNvPr id="1590" name="Google Shape;1590;p34"/>
            <p:cNvGrpSpPr/>
            <p:nvPr/>
          </p:nvGrpSpPr>
          <p:grpSpPr>
            <a:xfrm>
              <a:off x="855987" y="2204128"/>
              <a:ext cx="1146639" cy="962421"/>
              <a:chOff x="958238" y="2157575"/>
              <a:chExt cx="1115191" cy="936025"/>
            </a:xfrm>
          </p:grpSpPr>
          <p:sp>
            <p:nvSpPr>
              <p:cNvPr id="1591" name="Google Shape;1591;p34"/>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4"/>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4"/>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4"/>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4"/>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4"/>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7" name="Google Shape;1597;p34"/>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8" name="Google Shape;1598;p34"/>
          <p:cNvGrpSpPr/>
          <p:nvPr/>
        </p:nvGrpSpPr>
        <p:grpSpPr>
          <a:xfrm rot="10800000" flipH="1">
            <a:off x="3699498" y="-186820"/>
            <a:ext cx="1590405" cy="693261"/>
            <a:chOff x="3965010" y="571479"/>
            <a:chExt cx="1651683" cy="719972"/>
          </a:xfrm>
        </p:grpSpPr>
        <p:grpSp>
          <p:nvGrpSpPr>
            <p:cNvPr id="1599" name="Google Shape;1599;p34"/>
            <p:cNvGrpSpPr/>
            <p:nvPr/>
          </p:nvGrpSpPr>
          <p:grpSpPr>
            <a:xfrm>
              <a:off x="3965010" y="571479"/>
              <a:ext cx="1446820" cy="719972"/>
              <a:chOff x="3953250" y="571500"/>
              <a:chExt cx="1383325" cy="766825"/>
            </a:xfrm>
          </p:grpSpPr>
          <p:grpSp>
            <p:nvGrpSpPr>
              <p:cNvPr id="1600" name="Google Shape;1600;p34"/>
              <p:cNvGrpSpPr/>
              <p:nvPr/>
            </p:nvGrpSpPr>
            <p:grpSpPr>
              <a:xfrm>
                <a:off x="3953250" y="571500"/>
                <a:ext cx="1383166" cy="669650"/>
                <a:chOff x="897088" y="2374675"/>
                <a:chExt cx="1383166" cy="669650"/>
              </a:xfrm>
            </p:grpSpPr>
            <p:sp>
              <p:nvSpPr>
                <p:cNvPr id="1601" name="Google Shape;1601;p34"/>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4"/>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4"/>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4"/>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5" name="Google Shape;1605;p34"/>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6" name="Google Shape;1606;p34"/>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35F0E45-F18E-48EB-AE25-16B07C691AB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77F9F1A-10E2-4D58-8AB4-31FAB4866F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673D0CA-329E-46EA-BB89-A1B3308388C9}"/>
              </a:ext>
            </a:extLst>
          </p:cNvPr>
          <p:cNvSpPr>
            <a:spLocks noGrp="1" noChangeArrowheads="1"/>
          </p:cNvSpPr>
          <p:nvPr>
            <p:ph type="sldNum" sz="quarter" idx="12"/>
          </p:nvPr>
        </p:nvSpPr>
        <p:spPr>
          <a:ln/>
        </p:spPr>
        <p:txBody>
          <a:bodyPr/>
          <a:lstStyle>
            <a:lvl1pPr>
              <a:defRPr/>
            </a:lvl1pPr>
          </a:lstStyle>
          <a:p>
            <a:fld id="{B0D5D7AD-1AFA-44F9-90EB-ACAA9503159F}" type="slidenum">
              <a:rPr lang="en-US" altLang="en-US"/>
              <a:pPr/>
              <a:t>‹#›</a:t>
            </a:fld>
            <a:endParaRPr lang="en-US" altLang="en-US"/>
          </a:p>
        </p:txBody>
      </p:sp>
    </p:spTree>
    <p:extLst>
      <p:ext uri="{BB962C8B-B14F-4D97-AF65-F5344CB8AC3E}">
        <p14:creationId xmlns:p14="http://schemas.microsoft.com/office/powerpoint/2010/main" val="2496865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p3"/>
          <p:cNvSpPr txBox="1">
            <a:spLocks noGrp="1"/>
          </p:cNvSpPr>
          <p:nvPr>
            <p:ph type="title"/>
          </p:nvPr>
        </p:nvSpPr>
        <p:spPr>
          <a:xfrm>
            <a:off x="3278250" y="2532650"/>
            <a:ext cx="2587500" cy="6279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83" name="Google Shape;83;p3"/>
          <p:cNvSpPr txBox="1">
            <a:spLocks noGrp="1"/>
          </p:cNvSpPr>
          <p:nvPr>
            <p:ph type="subTitle" idx="1"/>
          </p:nvPr>
        </p:nvSpPr>
        <p:spPr>
          <a:xfrm>
            <a:off x="3192450" y="3213963"/>
            <a:ext cx="2759100" cy="505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100"/>
              <a:buFont typeface="Roboto Slab Light"/>
              <a:buNone/>
              <a:defRPr sz="1400">
                <a:solidFill>
                  <a:schemeClr val="dk1"/>
                </a:solidFill>
                <a:latin typeface="Comfortaa"/>
                <a:ea typeface="Comfortaa"/>
                <a:cs typeface="Comfortaa"/>
                <a:sym typeface="Comfortaa"/>
              </a:defRPr>
            </a:lvl1pPr>
            <a:lvl2pPr lvl="1"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2pPr>
            <a:lvl3pPr lvl="2"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3pPr>
            <a:lvl4pPr lvl="3"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4pPr>
            <a:lvl5pPr lvl="4"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5pPr>
            <a:lvl6pPr lvl="5"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6pPr>
            <a:lvl7pPr lvl="6"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7pPr>
            <a:lvl8pPr lvl="7"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8pPr>
            <a:lvl9pPr lvl="8"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9pPr>
          </a:lstStyle>
          <a:p>
            <a:endParaRPr/>
          </a:p>
        </p:txBody>
      </p:sp>
      <p:sp>
        <p:nvSpPr>
          <p:cNvPr id="84" name="Google Shape;84;p3"/>
          <p:cNvSpPr txBox="1">
            <a:spLocks noGrp="1"/>
          </p:cNvSpPr>
          <p:nvPr>
            <p:ph type="title" idx="2" hasCustomPrompt="1"/>
          </p:nvPr>
        </p:nvSpPr>
        <p:spPr>
          <a:xfrm>
            <a:off x="3507450" y="1220213"/>
            <a:ext cx="2129100" cy="13797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10000">
                <a:latin typeface="Comfortaa"/>
                <a:ea typeface="Comfortaa"/>
                <a:cs typeface="Comfortaa"/>
                <a:sym typeface="Comfortaa"/>
              </a:defRPr>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grpSp>
        <p:nvGrpSpPr>
          <p:cNvPr id="85" name="Google Shape;85;p3"/>
          <p:cNvGrpSpPr/>
          <p:nvPr/>
        </p:nvGrpSpPr>
        <p:grpSpPr>
          <a:xfrm>
            <a:off x="490201" y="2041207"/>
            <a:ext cx="2037701" cy="1610804"/>
            <a:chOff x="855987" y="2204128"/>
            <a:chExt cx="1217483" cy="962421"/>
          </a:xfrm>
        </p:grpSpPr>
        <p:grpSp>
          <p:nvGrpSpPr>
            <p:cNvPr id="86" name="Google Shape;86;p3"/>
            <p:cNvGrpSpPr/>
            <p:nvPr/>
          </p:nvGrpSpPr>
          <p:grpSpPr>
            <a:xfrm>
              <a:off x="855987" y="2204128"/>
              <a:ext cx="1146639" cy="962421"/>
              <a:chOff x="958238" y="2157575"/>
              <a:chExt cx="1115191" cy="936025"/>
            </a:xfrm>
          </p:grpSpPr>
          <p:sp>
            <p:nvSpPr>
              <p:cNvPr id="87" name="Google Shape;87;p3"/>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3"/>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3"/>
          <p:cNvGrpSpPr/>
          <p:nvPr/>
        </p:nvGrpSpPr>
        <p:grpSpPr>
          <a:xfrm>
            <a:off x="6118692" y="214682"/>
            <a:ext cx="2525833" cy="1610805"/>
            <a:chOff x="7239867" y="1514545"/>
            <a:chExt cx="2525833" cy="1610805"/>
          </a:xfrm>
        </p:grpSpPr>
        <p:grpSp>
          <p:nvGrpSpPr>
            <p:cNvPr id="95" name="Google Shape;95;p3"/>
            <p:cNvGrpSpPr/>
            <p:nvPr/>
          </p:nvGrpSpPr>
          <p:grpSpPr>
            <a:xfrm>
              <a:off x="7346663" y="1514545"/>
              <a:ext cx="2419037" cy="1551678"/>
              <a:chOff x="7410211" y="1555302"/>
              <a:chExt cx="2355440" cy="1510884"/>
            </a:xfrm>
          </p:grpSpPr>
          <p:grpSp>
            <p:nvGrpSpPr>
              <p:cNvPr id="96" name="Google Shape;96;p3"/>
              <p:cNvGrpSpPr/>
              <p:nvPr/>
            </p:nvGrpSpPr>
            <p:grpSpPr>
              <a:xfrm>
                <a:off x="7410211" y="1555302"/>
                <a:ext cx="2355440" cy="1510884"/>
                <a:chOff x="761258" y="2062480"/>
                <a:chExt cx="1646470" cy="1056119"/>
              </a:xfrm>
            </p:grpSpPr>
            <p:sp>
              <p:nvSpPr>
                <p:cNvPr id="97" name="Google Shape;97;p3"/>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3"/>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 name="Google Shape;105;p3"/>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 name="Google Shape;106;p3"/>
          <p:cNvSpPr/>
          <p:nvPr/>
        </p:nvSpPr>
        <p:spPr>
          <a:xfrm>
            <a:off x="710027" y="4529276"/>
            <a:ext cx="2759105" cy="634799"/>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4"/>
          <p:cNvSpPr txBox="1">
            <a:spLocks noGrp="1"/>
          </p:cNvSpPr>
          <p:nvPr>
            <p:ph type="body" idx="1"/>
          </p:nvPr>
        </p:nvSpPr>
        <p:spPr>
          <a:xfrm>
            <a:off x="753825" y="1084825"/>
            <a:ext cx="7590300" cy="3487200"/>
          </a:xfrm>
          <a:prstGeom prst="rect">
            <a:avLst/>
          </a:prstGeom>
          <a:noFill/>
          <a:ln>
            <a:noFill/>
          </a:ln>
        </p:spPr>
        <p:txBody>
          <a:bodyPr spcFirstLastPara="1" wrap="square" lIns="91425" tIns="91425" rIns="91425" bIns="91425" anchor="t" anchorCtr="0">
            <a:noAutofit/>
          </a:bodyPr>
          <a:lstStyle>
            <a:lvl1pPr marL="457200" lvl="0" indent="-381000" rtl="0">
              <a:spcBef>
                <a:spcPts val="0"/>
              </a:spcBef>
              <a:spcAft>
                <a:spcPts val="0"/>
              </a:spcAft>
              <a:buClr>
                <a:schemeClr val="lt1"/>
              </a:buClr>
              <a:buSzPts val="2400"/>
              <a:buFont typeface="Work Sans"/>
              <a:buAutoNum type="arabicPeriod"/>
              <a:defRPr sz="1100">
                <a:solidFill>
                  <a:schemeClr val="dk1"/>
                </a:solidFill>
                <a:latin typeface="Comfortaa"/>
                <a:ea typeface="Comfortaa"/>
                <a:cs typeface="Comfortaa"/>
                <a:sym typeface="Comfortaa"/>
              </a:defRPr>
            </a:lvl1pPr>
            <a:lvl2pPr marL="914400" lvl="1" indent="-317500" rtl="0">
              <a:spcBef>
                <a:spcPts val="0"/>
              </a:spcBef>
              <a:spcAft>
                <a:spcPts val="0"/>
              </a:spcAft>
              <a:buClr>
                <a:schemeClr val="lt1"/>
              </a:buClr>
              <a:buSzPts val="1400"/>
              <a:buFont typeface="Roboto Slab Light"/>
              <a:buAutoNum type="alphaLcPeriod"/>
              <a:defRPr>
                <a:solidFill>
                  <a:schemeClr val="dk1"/>
                </a:solidFill>
                <a:latin typeface="Roboto Slab Light"/>
                <a:ea typeface="Roboto Slab Light"/>
                <a:cs typeface="Roboto Slab Light"/>
                <a:sym typeface="Roboto Slab Light"/>
              </a:defRPr>
            </a:lvl2pPr>
            <a:lvl3pPr marL="1371600" lvl="2" indent="-317500" rtl="0">
              <a:spcBef>
                <a:spcPts val="0"/>
              </a:spcBef>
              <a:spcAft>
                <a:spcPts val="0"/>
              </a:spcAft>
              <a:buClr>
                <a:schemeClr val="lt1"/>
              </a:buClr>
              <a:buSzPts val="1400"/>
              <a:buFont typeface="Roboto Slab Light"/>
              <a:buAutoNum type="romanLcPeriod"/>
              <a:defRPr>
                <a:solidFill>
                  <a:schemeClr val="dk1"/>
                </a:solidFill>
                <a:latin typeface="Roboto Slab Light"/>
                <a:ea typeface="Roboto Slab Light"/>
                <a:cs typeface="Roboto Slab Light"/>
                <a:sym typeface="Roboto Slab Light"/>
              </a:defRPr>
            </a:lvl3pPr>
            <a:lvl4pPr marL="1828800" lvl="3" indent="-317500" rtl="0">
              <a:spcBef>
                <a:spcPts val="0"/>
              </a:spcBef>
              <a:spcAft>
                <a:spcPts val="0"/>
              </a:spcAft>
              <a:buClr>
                <a:schemeClr val="lt1"/>
              </a:buClr>
              <a:buSzPts val="1400"/>
              <a:buFont typeface="Roboto Slab Light"/>
              <a:buAutoNum type="arabicPeriod"/>
              <a:defRPr>
                <a:solidFill>
                  <a:schemeClr val="dk1"/>
                </a:solidFill>
                <a:latin typeface="Roboto Slab Light"/>
                <a:ea typeface="Roboto Slab Light"/>
                <a:cs typeface="Roboto Slab Light"/>
                <a:sym typeface="Roboto Slab Light"/>
              </a:defRPr>
            </a:lvl4pPr>
            <a:lvl5pPr marL="2286000" lvl="4" indent="-317500" rtl="0">
              <a:spcBef>
                <a:spcPts val="0"/>
              </a:spcBef>
              <a:spcAft>
                <a:spcPts val="0"/>
              </a:spcAft>
              <a:buClr>
                <a:schemeClr val="lt1"/>
              </a:buClr>
              <a:buSzPts val="1400"/>
              <a:buFont typeface="Roboto Slab Light"/>
              <a:buAutoNum type="alphaLcPeriod"/>
              <a:defRPr>
                <a:solidFill>
                  <a:schemeClr val="dk1"/>
                </a:solidFill>
                <a:latin typeface="Roboto Slab Light"/>
                <a:ea typeface="Roboto Slab Light"/>
                <a:cs typeface="Roboto Slab Light"/>
                <a:sym typeface="Roboto Slab Light"/>
              </a:defRPr>
            </a:lvl5pPr>
            <a:lvl6pPr marL="2743200" lvl="5" indent="-317500" rtl="0">
              <a:spcBef>
                <a:spcPts val="0"/>
              </a:spcBef>
              <a:spcAft>
                <a:spcPts val="0"/>
              </a:spcAft>
              <a:buClr>
                <a:schemeClr val="lt1"/>
              </a:buClr>
              <a:buSzPts val="1400"/>
              <a:buFont typeface="Roboto Slab Light"/>
              <a:buAutoNum type="romanLcPeriod"/>
              <a:defRPr>
                <a:solidFill>
                  <a:schemeClr val="dk1"/>
                </a:solidFill>
                <a:latin typeface="Roboto Slab Light"/>
                <a:ea typeface="Roboto Slab Light"/>
                <a:cs typeface="Roboto Slab Light"/>
                <a:sym typeface="Roboto Slab Light"/>
              </a:defRPr>
            </a:lvl6pPr>
            <a:lvl7pPr marL="3200400" lvl="6" indent="-317500" rtl="0">
              <a:spcBef>
                <a:spcPts val="0"/>
              </a:spcBef>
              <a:spcAft>
                <a:spcPts val="0"/>
              </a:spcAft>
              <a:buClr>
                <a:schemeClr val="lt1"/>
              </a:buClr>
              <a:buSzPts val="1400"/>
              <a:buFont typeface="Roboto Slab Light"/>
              <a:buAutoNum type="arabicPeriod"/>
              <a:defRPr>
                <a:solidFill>
                  <a:schemeClr val="dk1"/>
                </a:solidFill>
                <a:latin typeface="Roboto Slab Light"/>
                <a:ea typeface="Roboto Slab Light"/>
                <a:cs typeface="Roboto Slab Light"/>
                <a:sym typeface="Roboto Slab Light"/>
              </a:defRPr>
            </a:lvl7pPr>
            <a:lvl8pPr marL="3657600" lvl="7" indent="-317500" rtl="0">
              <a:spcBef>
                <a:spcPts val="0"/>
              </a:spcBef>
              <a:spcAft>
                <a:spcPts val="0"/>
              </a:spcAft>
              <a:buClr>
                <a:schemeClr val="lt1"/>
              </a:buClr>
              <a:buSzPts val="1400"/>
              <a:buFont typeface="Roboto Slab Light"/>
              <a:buAutoNum type="alphaLcPeriod"/>
              <a:defRPr>
                <a:solidFill>
                  <a:schemeClr val="dk1"/>
                </a:solidFill>
                <a:latin typeface="Roboto Slab Light"/>
                <a:ea typeface="Roboto Slab Light"/>
                <a:cs typeface="Roboto Slab Light"/>
                <a:sym typeface="Roboto Slab Light"/>
              </a:defRPr>
            </a:lvl8pPr>
            <a:lvl9pPr marL="4114800" lvl="8" indent="-317500" rtl="0">
              <a:spcBef>
                <a:spcPts val="0"/>
              </a:spcBef>
              <a:spcAft>
                <a:spcPts val="0"/>
              </a:spcAft>
              <a:buClr>
                <a:schemeClr val="lt1"/>
              </a:buClr>
              <a:buSzPts val="1400"/>
              <a:buFont typeface="Roboto Slab Light"/>
              <a:buAutoNum type="romanLcPeriod"/>
              <a:defRPr>
                <a:solidFill>
                  <a:schemeClr val="dk1"/>
                </a:solidFill>
                <a:latin typeface="Roboto Slab Light"/>
                <a:ea typeface="Roboto Slab Light"/>
                <a:cs typeface="Roboto Slab Light"/>
                <a:sym typeface="Roboto Slab Light"/>
              </a:defRPr>
            </a:lvl9pPr>
          </a:lstStyle>
          <a:p>
            <a:endParaRPr/>
          </a:p>
        </p:txBody>
      </p:sp>
      <p:sp>
        <p:nvSpPr>
          <p:cNvPr id="109" name="Google Shape;109;p4"/>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10" name="Google Shape;110;p4"/>
          <p:cNvGrpSpPr/>
          <p:nvPr/>
        </p:nvGrpSpPr>
        <p:grpSpPr>
          <a:xfrm>
            <a:off x="7844079" y="226728"/>
            <a:ext cx="1373387" cy="1246991"/>
            <a:chOff x="7844079" y="226728"/>
            <a:chExt cx="1373387" cy="1246991"/>
          </a:xfrm>
        </p:grpSpPr>
        <p:sp>
          <p:nvSpPr>
            <p:cNvPr id="111" name="Google Shape;111;p4"/>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4"/>
          <p:cNvGrpSpPr/>
          <p:nvPr/>
        </p:nvGrpSpPr>
        <p:grpSpPr>
          <a:xfrm>
            <a:off x="91757" y="3957734"/>
            <a:ext cx="708344" cy="1228537"/>
            <a:chOff x="-1056319" y="1385262"/>
            <a:chExt cx="212940" cy="369285"/>
          </a:xfrm>
        </p:grpSpPr>
        <p:sp>
          <p:nvSpPr>
            <p:cNvPr id="126" name="Google Shape;126;p4"/>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 name="Google Shape;133;p4"/>
          <p:cNvGrpSpPr/>
          <p:nvPr/>
        </p:nvGrpSpPr>
        <p:grpSpPr>
          <a:xfrm>
            <a:off x="8410820" y="4473980"/>
            <a:ext cx="537853" cy="555858"/>
            <a:chOff x="5294267" y="4624350"/>
            <a:chExt cx="383004" cy="395854"/>
          </a:xfrm>
        </p:grpSpPr>
        <p:sp>
          <p:nvSpPr>
            <p:cNvPr id="134" name="Google Shape;134;p4"/>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4"/>
          <p:cNvGrpSpPr/>
          <p:nvPr/>
        </p:nvGrpSpPr>
        <p:grpSpPr>
          <a:xfrm>
            <a:off x="122839" y="125316"/>
            <a:ext cx="604654" cy="578037"/>
            <a:chOff x="122839" y="125316"/>
            <a:chExt cx="604654" cy="578037"/>
          </a:xfrm>
        </p:grpSpPr>
        <p:sp>
          <p:nvSpPr>
            <p:cNvPr id="144" name="Google Shape;144;p4"/>
            <p:cNvSpPr/>
            <p:nvPr/>
          </p:nvSpPr>
          <p:spPr>
            <a:xfrm rot="10232062">
              <a:off x="183718" y="463675"/>
              <a:ext cx="246284" cy="220932"/>
            </a:xfrm>
            <a:custGeom>
              <a:avLst/>
              <a:gdLst/>
              <a:ahLst/>
              <a:cxnLst/>
              <a:rect l="l" t="t" r="r" b="b"/>
              <a:pathLst>
                <a:path w="2891" h="2593" extrusionOk="0">
                  <a:moveTo>
                    <a:pt x="2397" y="0"/>
                  </a:moveTo>
                  <a:cubicBezTo>
                    <a:pt x="2197" y="0"/>
                    <a:pt x="1879" y="238"/>
                    <a:pt x="1117" y="367"/>
                  </a:cubicBezTo>
                  <a:cubicBezTo>
                    <a:pt x="0" y="586"/>
                    <a:pt x="389" y="2213"/>
                    <a:pt x="389" y="2335"/>
                  </a:cubicBezTo>
                  <a:cubicBezTo>
                    <a:pt x="672" y="2505"/>
                    <a:pt x="988" y="2592"/>
                    <a:pt x="1309" y="2592"/>
                  </a:cubicBezTo>
                  <a:cubicBezTo>
                    <a:pt x="1538" y="2592"/>
                    <a:pt x="1769" y="2547"/>
                    <a:pt x="1992" y="2456"/>
                  </a:cubicBezTo>
                  <a:cubicBezTo>
                    <a:pt x="2891" y="2092"/>
                    <a:pt x="2891" y="683"/>
                    <a:pt x="2648" y="221"/>
                  </a:cubicBezTo>
                  <a:cubicBezTo>
                    <a:pt x="2567" y="59"/>
                    <a:pt x="2497" y="0"/>
                    <a:pt x="2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rot="10232062">
              <a:off x="259551" y="505895"/>
              <a:ext cx="122162" cy="100199"/>
            </a:xfrm>
            <a:custGeom>
              <a:avLst/>
              <a:gdLst/>
              <a:ahLst/>
              <a:cxnLst/>
              <a:rect l="l" t="t" r="r" b="b"/>
              <a:pathLst>
                <a:path w="1434" h="1176" extrusionOk="0">
                  <a:moveTo>
                    <a:pt x="1347" y="0"/>
                  </a:moveTo>
                  <a:cubicBezTo>
                    <a:pt x="1312" y="0"/>
                    <a:pt x="1281" y="23"/>
                    <a:pt x="1264" y="58"/>
                  </a:cubicBezTo>
                  <a:cubicBezTo>
                    <a:pt x="1069" y="520"/>
                    <a:pt x="49" y="1030"/>
                    <a:pt x="49" y="1030"/>
                  </a:cubicBezTo>
                  <a:cubicBezTo>
                    <a:pt x="25" y="1054"/>
                    <a:pt x="0" y="1103"/>
                    <a:pt x="25" y="1151"/>
                  </a:cubicBezTo>
                  <a:cubicBezTo>
                    <a:pt x="49" y="1176"/>
                    <a:pt x="73" y="1176"/>
                    <a:pt x="98" y="1176"/>
                  </a:cubicBezTo>
                  <a:lnTo>
                    <a:pt x="122" y="1176"/>
                  </a:lnTo>
                  <a:cubicBezTo>
                    <a:pt x="171" y="1151"/>
                    <a:pt x="1166" y="641"/>
                    <a:pt x="1409" y="107"/>
                  </a:cubicBezTo>
                  <a:cubicBezTo>
                    <a:pt x="1434" y="82"/>
                    <a:pt x="1409" y="34"/>
                    <a:pt x="1385" y="10"/>
                  </a:cubicBezTo>
                  <a:cubicBezTo>
                    <a:pt x="1372" y="3"/>
                    <a:pt x="1359" y="0"/>
                    <a:pt x="1347"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10232062">
              <a:off x="138246" y="172035"/>
              <a:ext cx="254633" cy="208407"/>
            </a:xfrm>
            <a:custGeom>
              <a:avLst/>
              <a:gdLst/>
              <a:ahLst/>
              <a:cxnLst/>
              <a:rect l="l" t="t" r="r" b="b"/>
              <a:pathLst>
                <a:path w="2989" h="2446" extrusionOk="0">
                  <a:moveTo>
                    <a:pt x="1122" y="0"/>
                  </a:moveTo>
                  <a:cubicBezTo>
                    <a:pt x="708" y="0"/>
                    <a:pt x="337" y="106"/>
                    <a:pt x="292" y="117"/>
                  </a:cubicBezTo>
                  <a:cubicBezTo>
                    <a:pt x="25" y="628"/>
                    <a:pt x="0" y="1211"/>
                    <a:pt x="267" y="1721"/>
                  </a:cubicBezTo>
                  <a:cubicBezTo>
                    <a:pt x="520" y="2255"/>
                    <a:pt x="1145" y="2445"/>
                    <a:pt x="1692" y="2445"/>
                  </a:cubicBezTo>
                  <a:cubicBezTo>
                    <a:pt x="2040" y="2445"/>
                    <a:pt x="2357" y="2368"/>
                    <a:pt x="2527" y="2255"/>
                  </a:cubicBezTo>
                  <a:cubicBezTo>
                    <a:pt x="2988" y="1939"/>
                    <a:pt x="2551" y="1842"/>
                    <a:pt x="2284" y="725"/>
                  </a:cubicBezTo>
                  <a:cubicBezTo>
                    <a:pt x="2128" y="140"/>
                    <a:pt x="1597" y="0"/>
                    <a:pt x="1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rot="10232062">
              <a:off x="241030" y="237329"/>
              <a:ext cx="109810" cy="114769"/>
            </a:xfrm>
            <a:custGeom>
              <a:avLst/>
              <a:gdLst/>
              <a:ahLst/>
              <a:cxnLst/>
              <a:rect l="l" t="t" r="r" b="b"/>
              <a:pathLst>
                <a:path w="1289" h="1347" extrusionOk="0">
                  <a:moveTo>
                    <a:pt x="91" y="0"/>
                  </a:moveTo>
                  <a:cubicBezTo>
                    <a:pt x="78" y="0"/>
                    <a:pt x="64" y="3"/>
                    <a:pt x="49" y="11"/>
                  </a:cubicBezTo>
                  <a:cubicBezTo>
                    <a:pt x="1" y="35"/>
                    <a:pt x="1" y="83"/>
                    <a:pt x="25" y="132"/>
                  </a:cubicBezTo>
                  <a:cubicBezTo>
                    <a:pt x="49" y="156"/>
                    <a:pt x="632" y="1128"/>
                    <a:pt x="1167" y="1347"/>
                  </a:cubicBezTo>
                  <a:lnTo>
                    <a:pt x="1191" y="1347"/>
                  </a:lnTo>
                  <a:cubicBezTo>
                    <a:pt x="1215" y="1347"/>
                    <a:pt x="1240" y="1322"/>
                    <a:pt x="1264" y="1298"/>
                  </a:cubicBezTo>
                  <a:cubicBezTo>
                    <a:pt x="1288" y="1249"/>
                    <a:pt x="1264" y="1201"/>
                    <a:pt x="1215" y="1201"/>
                  </a:cubicBezTo>
                  <a:cubicBezTo>
                    <a:pt x="754" y="1006"/>
                    <a:pt x="171" y="35"/>
                    <a:pt x="171" y="35"/>
                  </a:cubicBezTo>
                  <a:cubicBezTo>
                    <a:pt x="154" y="18"/>
                    <a:pt x="124" y="0"/>
                    <a:pt x="91"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rot="10232062">
              <a:off x="467454" y="143954"/>
              <a:ext cx="244239" cy="212326"/>
            </a:xfrm>
            <a:custGeom>
              <a:avLst/>
              <a:gdLst/>
              <a:ahLst/>
              <a:cxnLst/>
              <a:rect l="l" t="t" r="r" b="b"/>
              <a:pathLst>
                <a:path w="2867" h="2492" extrusionOk="0">
                  <a:moveTo>
                    <a:pt x="1588" y="0"/>
                  </a:moveTo>
                  <a:cubicBezTo>
                    <a:pt x="1396" y="0"/>
                    <a:pt x="1204" y="32"/>
                    <a:pt x="1021" y="99"/>
                  </a:cubicBezTo>
                  <a:cubicBezTo>
                    <a:pt x="122" y="391"/>
                    <a:pt x="0" y="1775"/>
                    <a:pt x="195" y="2261"/>
                  </a:cubicBezTo>
                  <a:cubicBezTo>
                    <a:pt x="272" y="2432"/>
                    <a:pt x="340" y="2492"/>
                    <a:pt x="447" y="2492"/>
                  </a:cubicBezTo>
                  <a:cubicBezTo>
                    <a:pt x="643" y="2492"/>
                    <a:pt x="970" y="2291"/>
                    <a:pt x="1725" y="2213"/>
                  </a:cubicBezTo>
                  <a:cubicBezTo>
                    <a:pt x="2867" y="2115"/>
                    <a:pt x="2624" y="439"/>
                    <a:pt x="2624" y="342"/>
                  </a:cubicBezTo>
                  <a:cubicBezTo>
                    <a:pt x="2321" y="119"/>
                    <a:pt x="1955" y="0"/>
                    <a:pt x="1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rot="10232062">
              <a:off x="506806" y="218606"/>
              <a:ext cx="128381" cy="91934"/>
            </a:xfrm>
            <a:custGeom>
              <a:avLst/>
              <a:gdLst/>
              <a:ahLst/>
              <a:cxnLst/>
              <a:rect l="l" t="t" r="r" b="b"/>
              <a:pathLst>
                <a:path w="1507" h="1079" extrusionOk="0">
                  <a:moveTo>
                    <a:pt x="1423" y="0"/>
                  </a:moveTo>
                  <a:cubicBezTo>
                    <a:pt x="1411" y="0"/>
                    <a:pt x="1398" y="3"/>
                    <a:pt x="1385" y="10"/>
                  </a:cubicBezTo>
                  <a:cubicBezTo>
                    <a:pt x="1336" y="34"/>
                    <a:pt x="292" y="471"/>
                    <a:pt x="25" y="957"/>
                  </a:cubicBezTo>
                  <a:cubicBezTo>
                    <a:pt x="0" y="1006"/>
                    <a:pt x="0" y="1054"/>
                    <a:pt x="49" y="1079"/>
                  </a:cubicBezTo>
                  <a:lnTo>
                    <a:pt x="98" y="1079"/>
                  </a:lnTo>
                  <a:cubicBezTo>
                    <a:pt x="122" y="1079"/>
                    <a:pt x="146" y="1054"/>
                    <a:pt x="146" y="1054"/>
                  </a:cubicBezTo>
                  <a:cubicBezTo>
                    <a:pt x="413" y="593"/>
                    <a:pt x="1458" y="156"/>
                    <a:pt x="1458" y="156"/>
                  </a:cubicBezTo>
                  <a:cubicBezTo>
                    <a:pt x="1482" y="131"/>
                    <a:pt x="1506" y="83"/>
                    <a:pt x="1482" y="59"/>
                  </a:cubicBezTo>
                  <a:cubicBezTo>
                    <a:pt x="1482" y="23"/>
                    <a:pt x="1456" y="0"/>
                    <a:pt x="1423"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rot="10232062">
              <a:off x="212752" y="211973"/>
              <a:ext cx="453381" cy="339193"/>
            </a:xfrm>
            <a:custGeom>
              <a:avLst/>
              <a:gdLst/>
              <a:ahLst/>
              <a:cxnLst/>
              <a:rect l="l" t="t" r="r" b="b"/>
              <a:pathLst>
                <a:path w="5322" h="3981" extrusionOk="0">
                  <a:moveTo>
                    <a:pt x="2229" y="0"/>
                  </a:moveTo>
                  <a:cubicBezTo>
                    <a:pt x="2176" y="0"/>
                    <a:pt x="2121" y="3"/>
                    <a:pt x="2061" y="9"/>
                  </a:cubicBezTo>
                  <a:cubicBezTo>
                    <a:pt x="1523" y="53"/>
                    <a:pt x="1298" y="507"/>
                    <a:pt x="1299" y="894"/>
                  </a:cubicBezTo>
                  <a:lnTo>
                    <a:pt x="1299" y="894"/>
                  </a:lnTo>
                  <a:cubicBezTo>
                    <a:pt x="1256" y="882"/>
                    <a:pt x="1211" y="870"/>
                    <a:pt x="1163" y="859"/>
                  </a:cubicBezTo>
                  <a:cubicBezTo>
                    <a:pt x="1123" y="851"/>
                    <a:pt x="1085" y="847"/>
                    <a:pt x="1048" y="847"/>
                  </a:cubicBezTo>
                  <a:cubicBezTo>
                    <a:pt x="240" y="847"/>
                    <a:pt x="0" y="2788"/>
                    <a:pt x="604" y="2997"/>
                  </a:cubicBezTo>
                  <a:cubicBezTo>
                    <a:pt x="676" y="3025"/>
                    <a:pt x="742" y="3037"/>
                    <a:pt x="801" y="3037"/>
                  </a:cubicBezTo>
                  <a:cubicBezTo>
                    <a:pt x="824" y="3037"/>
                    <a:pt x="847" y="3035"/>
                    <a:pt x="868" y="3032"/>
                  </a:cubicBezTo>
                  <a:lnTo>
                    <a:pt x="868" y="3032"/>
                  </a:lnTo>
                  <a:cubicBezTo>
                    <a:pt x="1077" y="3454"/>
                    <a:pt x="1536" y="3921"/>
                    <a:pt x="2132" y="3921"/>
                  </a:cubicBezTo>
                  <a:cubicBezTo>
                    <a:pt x="2149" y="3921"/>
                    <a:pt x="2166" y="3921"/>
                    <a:pt x="2183" y="3920"/>
                  </a:cubicBezTo>
                  <a:cubicBezTo>
                    <a:pt x="2358" y="3908"/>
                    <a:pt x="2491" y="3882"/>
                    <a:pt x="2590" y="3846"/>
                  </a:cubicBezTo>
                  <a:lnTo>
                    <a:pt x="2590" y="3846"/>
                  </a:lnTo>
                  <a:cubicBezTo>
                    <a:pt x="2678" y="3927"/>
                    <a:pt x="2799" y="3981"/>
                    <a:pt x="2960" y="3981"/>
                  </a:cubicBezTo>
                  <a:cubicBezTo>
                    <a:pt x="3070" y="3981"/>
                    <a:pt x="3199" y="3955"/>
                    <a:pt x="3349" y="3896"/>
                  </a:cubicBezTo>
                  <a:cubicBezTo>
                    <a:pt x="3931" y="3671"/>
                    <a:pt x="4211" y="3324"/>
                    <a:pt x="4262" y="3034"/>
                  </a:cubicBezTo>
                  <a:lnTo>
                    <a:pt x="4262" y="3034"/>
                  </a:lnTo>
                  <a:cubicBezTo>
                    <a:pt x="4365" y="3023"/>
                    <a:pt x="4482" y="2989"/>
                    <a:pt x="4612" y="2924"/>
                  </a:cubicBezTo>
                  <a:cubicBezTo>
                    <a:pt x="5321" y="2580"/>
                    <a:pt x="4915" y="1660"/>
                    <a:pt x="4479" y="1295"/>
                  </a:cubicBezTo>
                  <a:lnTo>
                    <a:pt x="4479" y="1295"/>
                  </a:lnTo>
                  <a:cubicBezTo>
                    <a:pt x="4597" y="1026"/>
                    <a:pt x="4485" y="563"/>
                    <a:pt x="3835" y="179"/>
                  </a:cubicBezTo>
                  <a:cubicBezTo>
                    <a:pt x="3619" y="52"/>
                    <a:pt x="3439" y="3"/>
                    <a:pt x="3289" y="3"/>
                  </a:cubicBezTo>
                  <a:cubicBezTo>
                    <a:pt x="3074" y="3"/>
                    <a:pt x="2921" y="104"/>
                    <a:pt x="2817" y="220"/>
                  </a:cubicBezTo>
                  <a:lnTo>
                    <a:pt x="2817" y="220"/>
                  </a:lnTo>
                  <a:cubicBezTo>
                    <a:pt x="2713" y="96"/>
                    <a:pt x="2527" y="0"/>
                    <a:pt x="22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rot="10232062">
              <a:off x="230506" y="204162"/>
              <a:ext cx="422201" cy="355297"/>
            </a:xfrm>
            <a:custGeom>
              <a:avLst/>
              <a:gdLst/>
              <a:ahLst/>
              <a:cxnLst/>
              <a:rect l="l" t="t" r="r" b="b"/>
              <a:pathLst>
                <a:path w="4956" h="4170" extrusionOk="0">
                  <a:moveTo>
                    <a:pt x="2673" y="452"/>
                  </a:moveTo>
                  <a:cubicBezTo>
                    <a:pt x="2697" y="501"/>
                    <a:pt x="2721" y="574"/>
                    <a:pt x="2697" y="647"/>
                  </a:cubicBezTo>
                  <a:cubicBezTo>
                    <a:pt x="2697" y="695"/>
                    <a:pt x="2697" y="744"/>
                    <a:pt x="2648" y="768"/>
                  </a:cubicBezTo>
                  <a:lnTo>
                    <a:pt x="2600" y="768"/>
                  </a:lnTo>
                  <a:cubicBezTo>
                    <a:pt x="2575" y="768"/>
                    <a:pt x="2551" y="720"/>
                    <a:pt x="2551" y="671"/>
                  </a:cubicBezTo>
                  <a:cubicBezTo>
                    <a:pt x="2575" y="598"/>
                    <a:pt x="2624" y="525"/>
                    <a:pt x="2673" y="452"/>
                  </a:cubicBezTo>
                  <a:close/>
                  <a:moveTo>
                    <a:pt x="1264" y="1108"/>
                  </a:moveTo>
                  <a:lnTo>
                    <a:pt x="1264" y="1108"/>
                  </a:lnTo>
                  <a:cubicBezTo>
                    <a:pt x="1579" y="1230"/>
                    <a:pt x="1677" y="1400"/>
                    <a:pt x="1652" y="1448"/>
                  </a:cubicBezTo>
                  <a:cubicBezTo>
                    <a:pt x="1652" y="1473"/>
                    <a:pt x="1604" y="1473"/>
                    <a:pt x="1579" y="1473"/>
                  </a:cubicBezTo>
                  <a:cubicBezTo>
                    <a:pt x="1531" y="1473"/>
                    <a:pt x="1506" y="1473"/>
                    <a:pt x="1458" y="1448"/>
                  </a:cubicBezTo>
                  <a:cubicBezTo>
                    <a:pt x="1336" y="1400"/>
                    <a:pt x="1264" y="1254"/>
                    <a:pt x="1264" y="1108"/>
                  </a:cubicBezTo>
                  <a:close/>
                  <a:moveTo>
                    <a:pt x="3984" y="1303"/>
                  </a:moveTo>
                  <a:cubicBezTo>
                    <a:pt x="4009" y="1303"/>
                    <a:pt x="4033" y="1327"/>
                    <a:pt x="4081" y="1327"/>
                  </a:cubicBezTo>
                  <a:cubicBezTo>
                    <a:pt x="4130" y="1351"/>
                    <a:pt x="4179" y="1375"/>
                    <a:pt x="4252" y="1424"/>
                  </a:cubicBezTo>
                  <a:cubicBezTo>
                    <a:pt x="4203" y="1473"/>
                    <a:pt x="4130" y="1521"/>
                    <a:pt x="4057" y="1545"/>
                  </a:cubicBezTo>
                  <a:cubicBezTo>
                    <a:pt x="4039" y="1552"/>
                    <a:pt x="4019" y="1555"/>
                    <a:pt x="3999" y="1555"/>
                  </a:cubicBezTo>
                  <a:cubicBezTo>
                    <a:pt x="3940" y="1555"/>
                    <a:pt x="3881" y="1527"/>
                    <a:pt x="3863" y="1473"/>
                  </a:cubicBezTo>
                  <a:cubicBezTo>
                    <a:pt x="3839" y="1424"/>
                    <a:pt x="3839" y="1400"/>
                    <a:pt x="3863" y="1351"/>
                  </a:cubicBezTo>
                  <a:cubicBezTo>
                    <a:pt x="3887" y="1327"/>
                    <a:pt x="3936" y="1303"/>
                    <a:pt x="3984" y="1303"/>
                  </a:cubicBezTo>
                  <a:close/>
                  <a:moveTo>
                    <a:pt x="826" y="2541"/>
                  </a:moveTo>
                  <a:cubicBezTo>
                    <a:pt x="923" y="2541"/>
                    <a:pt x="972" y="2614"/>
                    <a:pt x="972" y="2687"/>
                  </a:cubicBezTo>
                  <a:cubicBezTo>
                    <a:pt x="996" y="2833"/>
                    <a:pt x="923" y="2979"/>
                    <a:pt x="778" y="3027"/>
                  </a:cubicBezTo>
                  <a:cubicBezTo>
                    <a:pt x="705" y="2906"/>
                    <a:pt x="681" y="2736"/>
                    <a:pt x="729" y="2590"/>
                  </a:cubicBezTo>
                  <a:cubicBezTo>
                    <a:pt x="729" y="2566"/>
                    <a:pt x="753" y="2541"/>
                    <a:pt x="802" y="2541"/>
                  </a:cubicBezTo>
                  <a:close/>
                  <a:moveTo>
                    <a:pt x="3720" y="2701"/>
                  </a:moveTo>
                  <a:cubicBezTo>
                    <a:pt x="3727" y="2701"/>
                    <a:pt x="3734" y="2704"/>
                    <a:pt x="3741" y="2712"/>
                  </a:cubicBezTo>
                  <a:lnTo>
                    <a:pt x="3814" y="2712"/>
                  </a:lnTo>
                  <a:cubicBezTo>
                    <a:pt x="3960" y="2736"/>
                    <a:pt x="4081" y="2906"/>
                    <a:pt x="4057" y="3052"/>
                  </a:cubicBezTo>
                  <a:cubicBezTo>
                    <a:pt x="4038" y="3055"/>
                    <a:pt x="4020" y="3056"/>
                    <a:pt x="4001" y="3056"/>
                  </a:cubicBezTo>
                  <a:cubicBezTo>
                    <a:pt x="3875" y="3056"/>
                    <a:pt x="3756" y="2987"/>
                    <a:pt x="3693" y="2882"/>
                  </a:cubicBezTo>
                  <a:cubicBezTo>
                    <a:pt x="3669" y="2833"/>
                    <a:pt x="3644" y="2784"/>
                    <a:pt x="3669" y="2736"/>
                  </a:cubicBezTo>
                  <a:cubicBezTo>
                    <a:pt x="3686" y="2719"/>
                    <a:pt x="3703" y="2701"/>
                    <a:pt x="3720" y="2701"/>
                  </a:cubicBezTo>
                  <a:close/>
                  <a:moveTo>
                    <a:pt x="2381" y="3343"/>
                  </a:moveTo>
                  <a:cubicBezTo>
                    <a:pt x="2527" y="3392"/>
                    <a:pt x="2624" y="3537"/>
                    <a:pt x="2648" y="3683"/>
                  </a:cubicBezTo>
                  <a:cubicBezTo>
                    <a:pt x="2648" y="3756"/>
                    <a:pt x="2600" y="3805"/>
                    <a:pt x="2478" y="3853"/>
                  </a:cubicBezTo>
                  <a:cubicBezTo>
                    <a:pt x="2405" y="3756"/>
                    <a:pt x="2357" y="3610"/>
                    <a:pt x="2357" y="3465"/>
                  </a:cubicBezTo>
                  <a:cubicBezTo>
                    <a:pt x="2357" y="3367"/>
                    <a:pt x="2381" y="3343"/>
                    <a:pt x="2381" y="3343"/>
                  </a:cubicBezTo>
                  <a:close/>
                  <a:moveTo>
                    <a:pt x="3124" y="188"/>
                  </a:moveTo>
                  <a:cubicBezTo>
                    <a:pt x="3276" y="188"/>
                    <a:pt x="3445" y="243"/>
                    <a:pt x="3620" y="355"/>
                  </a:cubicBezTo>
                  <a:cubicBezTo>
                    <a:pt x="4130" y="671"/>
                    <a:pt x="4300" y="1011"/>
                    <a:pt x="4276" y="1278"/>
                  </a:cubicBezTo>
                  <a:cubicBezTo>
                    <a:pt x="4203" y="1230"/>
                    <a:pt x="4154" y="1205"/>
                    <a:pt x="4081" y="1181"/>
                  </a:cubicBezTo>
                  <a:cubicBezTo>
                    <a:pt x="4033" y="1157"/>
                    <a:pt x="3984" y="1157"/>
                    <a:pt x="3936" y="1157"/>
                  </a:cubicBezTo>
                  <a:cubicBezTo>
                    <a:pt x="3839" y="1157"/>
                    <a:pt x="3741" y="1205"/>
                    <a:pt x="3693" y="1303"/>
                  </a:cubicBezTo>
                  <a:cubicBezTo>
                    <a:pt x="3644" y="1375"/>
                    <a:pt x="3644" y="1473"/>
                    <a:pt x="3693" y="1570"/>
                  </a:cubicBezTo>
                  <a:cubicBezTo>
                    <a:pt x="3741" y="1667"/>
                    <a:pt x="3863" y="1716"/>
                    <a:pt x="3984" y="1716"/>
                  </a:cubicBezTo>
                  <a:lnTo>
                    <a:pt x="4033" y="1716"/>
                  </a:lnTo>
                  <a:cubicBezTo>
                    <a:pt x="4154" y="1716"/>
                    <a:pt x="4276" y="1643"/>
                    <a:pt x="4349" y="1545"/>
                  </a:cubicBezTo>
                  <a:cubicBezTo>
                    <a:pt x="4616" y="1788"/>
                    <a:pt x="4762" y="2153"/>
                    <a:pt x="4762" y="2541"/>
                  </a:cubicBezTo>
                  <a:cubicBezTo>
                    <a:pt x="4737" y="2736"/>
                    <a:pt x="4592" y="2906"/>
                    <a:pt x="4422" y="2979"/>
                  </a:cubicBezTo>
                  <a:cubicBezTo>
                    <a:pt x="4349" y="3027"/>
                    <a:pt x="4276" y="3052"/>
                    <a:pt x="4203" y="3052"/>
                  </a:cubicBezTo>
                  <a:cubicBezTo>
                    <a:pt x="4203" y="2833"/>
                    <a:pt x="4057" y="2614"/>
                    <a:pt x="3814" y="2566"/>
                  </a:cubicBezTo>
                  <a:cubicBezTo>
                    <a:pt x="3791" y="2560"/>
                    <a:pt x="3767" y="2557"/>
                    <a:pt x="3742" y="2557"/>
                  </a:cubicBezTo>
                  <a:cubicBezTo>
                    <a:pt x="3662" y="2557"/>
                    <a:pt x="3578" y="2589"/>
                    <a:pt x="3523" y="2663"/>
                  </a:cubicBezTo>
                  <a:cubicBezTo>
                    <a:pt x="3474" y="2760"/>
                    <a:pt x="3474" y="2882"/>
                    <a:pt x="3547" y="2979"/>
                  </a:cubicBezTo>
                  <a:cubicBezTo>
                    <a:pt x="3644" y="3124"/>
                    <a:pt x="3814" y="3222"/>
                    <a:pt x="4009" y="3246"/>
                  </a:cubicBezTo>
                  <a:cubicBezTo>
                    <a:pt x="3839" y="3562"/>
                    <a:pt x="3547" y="3805"/>
                    <a:pt x="3207" y="3926"/>
                  </a:cubicBezTo>
                  <a:cubicBezTo>
                    <a:pt x="3093" y="3983"/>
                    <a:pt x="2979" y="4007"/>
                    <a:pt x="2865" y="4007"/>
                  </a:cubicBezTo>
                  <a:cubicBezTo>
                    <a:pt x="2785" y="4007"/>
                    <a:pt x="2704" y="3995"/>
                    <a:pt x="2624" y="3975"/>
                  </a:cubicBezTo>
                  <a:cubicBezTo>
                    <a:pt x="2721" y="3902"/>
                    <a:pt x="2770" y="3805"/>
                    <a:pt x="2794" y="3707"/>
                  </a:cubicBezTo>
                  <a:cubicBezTo>
                    <a:pt x="2770" y="3489"/>
                    <a:pt x="2624" y="3295"/>
                    <a:pt x="2405" y="3222"/>
                  </a:cubicBezTo>
                  <a:cubicBezTo>
                    <a:pt x="2393" y="3209"/>
                    <a:pt x="2387" y="3203"/>
                    <a:pt x="2381" y="3203"/>
                  </a:cubicBezTo>
                  <a:cubicBezTo>
                    <a:pt x="2375" y="3203"/>
                    <a:pt x="2369" y="3209"/>
                    <a:pt x="2357" y="3222"/>
                  </a:cubicBezTo>
                  <a:cubicBezTo>
                    <a:pt x="2284" y="3222"/>
                    <a:pt x="2211" y="3270"/>
                    <a:pt x="2211" y="3343"/>
                  </a:cubicBezTo>
                  <a:cubicBezTo>
                    <a:pt x="2138" y="3537"/>
                    <a:pt x="2187" y="3756"/>
                    <a:pt x="2308" y="3950"/>
                  </a:cubicBezTo>
                  <a:cubicBezTo>
                    <a:pt x="2211" y="3950"/>
                    <a:pt x="2114" y="3975"/>
                    <a:pt x="2041" y="3975"/>
                  </a:cubicBezTo>
                  <a:cubicBezTo>
                    <a:pt x="1531" y="3975"/>
                    <a:pt x="1069" y="3683"/>
                    <a:pt x="851" y="3222"/>
                  </a:cubicBezTo>
                  <a:cubicBezTo>
                    <a:pt x="1021" y="3124"/>
                    <a:pt x="1142" y="2930"/>
                    <a:pt x="1118" y="2736"/>
                  </a:cubicBezTo>
                  <a:cubicBezTo>
                    <a:pt x="1118" y="2546"/>
                    <a:pt x="989" y="2411"/>
                    <a:pt x="828" y="2411"/>
                  </a:cubicBezTo>
                  <a:cubicBezTo>
                    <a:pt x="804" y="2411"/>
                    <a:pt x="779" y="2414"/>
                    <a:pt x="753" y="2420"/>
                  </a:cubicBezTo>
                  <a:cubicBezTo>
                    <a:pt x="681" y="2420"/>
                    <a:pt x="608" y="2493"/>
                    <a:pt x="559" y="2566"/>
                  </a:cubicBezTo>
                  <a:cubicBezTo>
                    <a:pt x="511" y="2736"/>
                    <a:pt x="511" y="2930"/>
                    <a:pt x="608" y="3100"/>
                  </a:cubicBezTo>
                  <a:cubicBezTo>
                    <a:pt x="559" y="3100"/>
                    <a:pt x="511" y="3076"/>
                    <a:pt x="486" y="3076"/>
                  </a:cubicBezTo>
                  <a:cubicBezTo>
                    <a:pt x="243" y="2979"/>
                    <a:pt x="146" y="2493"/>
                    <a:pt x="243" y="1958"/>
                  </a:cubicBezTo>
                  <a:cubicBezTo>
                    <a:pt x="316" y="1545"/>
                    <a:pt x="535" y="1060"/>
                    <a:pt x="899" y="1060"/>
                  </a:cubicBezTo>
                  <a:lnTo>
                    <a:pt x="996" y="1060"/>
                  </a:lnTo>
                  <a:lnTo>
                    <a:pt x="1069" y="1084"/>
                  </a:lnTo>
                  <a:cubicBezTo>
                    <a:pt x="1045" y="1303"/>
                    <a:pt x="1191" y="1521"/>
                    <a:pt x="1385" y="1643"/>
                  </a:cubicBezTo>
                  <a:cubicBezTo>
                    <a:pt x="1444" y="1662"/>
                    <a:pt x="1497" y="1671"/>
                    <a:pt x="1545" y="1671"/>
                  </a:cubicBezTo>
                  <a:cubicBezTo>
                    <a:pt x="1675" y="1671"/>
                    <a:pt x="1762" y="1604"/>
                    <a:pt x="1798" y="1497"/>
                  </a:cubicBezTo>
                  <a:cubicBezTo>
                    <a:pt x="1847" y="1327"/>
                    <a:pt x="1652" y="1108"/>
                    <a:pt x="1239" y="962"/>
                  </a:cubicBezTo>
                  <a:cubicBezTo>
                    <a:pt x="1239" y="574"/>
                    <a:pt x="1531" y="234"/>
                    <a:pt x="1919" y="209"/>
                  </a:cubicBezTo>
                  <a:cubicBezTo>
                    <a:pt x="1976" y="197"/>
                    <a:pt x="2032" y="191"/>
                    <a:pt x="2088" y="191"/>
                  </a:cubicBezTo>
                  <a:cubicBezTo>
                    <a:pt x="2248" y="191"/>
                    <a:pt x="2401" y="241"/>
                    <a:pt x="2527" y="331"/>
                  </a:cubicBezTo>
                  <a:cubicBezTo>
                    <a:pt x="2454" y="428"/>
                    <a:pt x="2405" y="525"/>
                    <a:pt x="2357" y="647"/>
                  </a:cubicBezTo>
                  <a:cubicBezTo>
                    <a:pt x="2357" y="647"/>
                    <a:pt x="2357" y="671"/>
                    <a:pt x="2357" y="671"/>
                  </a:cubicBezTo>
                  <a:cubicBezTo>
                    <a:pt x="2381" y="768"/>
                    <a:pt x="2430" y="962"/>
                    <a:pt x="2575" y="962"/>
                  </a:cubicBezTo>
                  <a:cubicBezTo>
                    <a:pt x="2624" y="938"/>
                    <a:pt x="2673" y="938"/>
                    <a:pt x="2721" y="914"/>
                  </a:cubicBezTo>
                  <a:cubicBezTo>
                    <a:pt x="2770" y="865"/>
                    <a:pt x="2818" y="768"/>
                    <a:pt x="2843" y="695"/>
                  </a:cubicBezTo>
                  <a:cubicBezTo>
                    <a:pt x="2867" y="574"/>
                    <a:pt x="2818" y="428"/>
                    <a:pt x="2745" y="331"/>
                  </a:cubicBezTo>
                  <a:cubicBezTo>
                    <a:pt x="2851" y="237"/>
                    <a:pt x="2980" y="188"/>
                    <a:pt x="3124" y="188"/>
                  </a:cubicBezTo>
                  <a:close/>
                  <a:moveTo>
                    <a:pt x="2083" y="0"/>
                  </a:moveTo>
                  <a:cubicBezTo>
                    <a:pt x="2029" y="0"/>
                    <a:pt x="1974" y="5"/>
                    <a:pt x="1919" y="15"/>
                  </a:cubicBezTo>
                  <a:cubicBezTo>
                    <a:pt x="1482" y="64"/>
                    <a:pt x="1118" y="428"/>
                    <a:pt x="1094" y="890"/>
                  </a:cubicBezTo>
                  <a:lnTo>
                    <a:pt x="1045" y="890"/>
                  </a:lnTo>
                  <a:cubicBezTo>
                    <a:pt x="996" y="890"/>
                    <a:pt x="948" y="865"/>
                    <a:pt x="923" y="865"/>
                  </a:cubicBezTo>
                  <a:cubicBezTo>
                    <a:pt x="438" y="865"/>
                    <a:pt x="170" y="1424"/>
                    <a:pt x="98" y="1910"/>
                  </a:cubicBezTo>
                  <a:cubicBezTo>
                    <a:pt x="0" y="2444"/>
                    <a:pt x="98" y="3052"/>
                    <a:pt x="438" y="3197"/>
                  </a:cubicBezTo>
                  <a:cubicBezTo>
                    <a:pt x="535" y="3222"/>
                    <a:pt x="608" y="3246"/>
                    <a:pt x="705" y="3246"/>
                  </a:cubicBezTo>
                  <a:cubicBezTo>
                    <a:pt x="948" y="3732"/>
                    <a:pt x="1434" y="4072"/>
                    <a:pt x="1992" y="4096"/>
                  </a:cubicBezTo>
                  <a:lnTo>
                    <a:pt x="2065" y="4096"/>
                  </a:lnTo>
                  <a:cubicBezTo>
                    <a:pt x="2187" y="4096"/>
                    <a:pt x="2308" y="4072"/>
                    <a:pt x="2430" y="4048"/>
                  </a:cubicBezTo>
                  <a:cubicBezTo>
                    <a:pt x="2551" y="4120"/>
                    <a:pt x="2697" y="4169"/>
                    <a:pt x="2843" y="4169"/>
                  </a:cubicBezTo>
                  <a:cubicBezTo>
                    <a:pt x="2988" y="4169"/>
                    <a:pt x="3134" y="4120"/>
                    <a:pt x="3280" y="4072"/>
                  </a:cubicBezTo>
                  <a:cubicBezTo>
                    <a:pt x="3693" y="3926"/>
                    <a:pt x="4033" y="3610"/>
                    <a:pt x="4203" y="3197"/>
                  </a:cubicBezTo>
                  <a:cubicBezTo>
                    <a:pt x="4300" y="3173"/>
                    <a:pt x="4397" y="3149"/>
                    <a:pt x="4494" y="3100"/>
                  </a:cubicBezTo>
                  <a:cubicBezTo>
                    <a:pt x="4737" y="3003"/>
                    <a:pt x="4907" y="2784"/>
                    <a:pt x="4932" y="2517"/>
                  </a:cubicBezTo>
                  <a:cubicBezTo>
                    <a:pt x="4956" y="2080"/>
                    <a:pt x="4762" y="1643"/>
                    <a:pt x="4446" y="1351"/>
                  </a:cubicBezTo>
                  <a:cubicBezTo>
                    <a:pt x="4543" y="1035"/>
                    <a:pt x="4349" y="574"/>
                    <a:pt x="3741" y="209"/>
                  </a:cubicBezTo>
                  <a:cubicBezTo>
                    <a:pt x="3523" y="88"/>
                    <a:pt x="3322" y="27"/>
                    <a:pt x="3143" y="27"/>
                  </a:cubicBezTo>
                  <a:cubicBezTo>
                    <a:pt x="2964" y="27"/>
                    <a:pt x="2806" y="88"/>
                    <a:pt x="2673" y="209"/>
                  </a:cubicBezTo>
                  <a:cubicBezTo>
                    <a:pt x="2499" y="74"/>
                    <a:pt x="2294" y="0"/>
                    <a:pt x="2083"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rot="10232062">
              <a:off x="373215" y="314255"/>
              <a:ext cx="132470" cy="134621"/>
            </a:xfrm>
            <a:custGeom>
              <a:avLst/>
              <a:gdLst/>
              <a:ahLst/>
              <a:cxnLst/>
              <a:rect l="l" t="t" r="r" b="b"/>
              <a:pathLst>
                <a:path w="1555" h="1580" extrusionOk="0">
                  <a:moveTo>
                    <a:pt x="777" y="1"/>
                  </a:moveTo>
                  <a:cubicBezTo>
                    <a:pt x="340" y="1"/>
                    <a:pt x="0" y="365"/>
                    <a:pt x="0" y="802"/>
                  </a:cubicBezTo>
                  <a:cubicBezTo>
                    <a:pt x="0" y="1239"/>
                    <a:pt x="340" y="1580"/>
                    <a:pt x="777" y="1580"/>
                  </a:cubicBezTo>
                  <a:cubicBezTo>
                    <a:pt x="1215" y="1580"/>
                    <a:pt x="1555" y="1239"/>
                    <a:pt x="1555" y="802"/>
                  </a:cubicBezTo>
                  <a:cubicBezTo>
                    <a:pt x="1555" y="365"/>
                    <a:pt x="1215"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153"/>
        <p:cNvGrpSpPr/>
        <p:nvPr/>
      </p:nvGrpSpPr>
      <p:grpSpPr>
        <a:xfrm>
          <a:off x="0" y="0"/>
          <a:ext cx="0" cy="0"/>
          <a:chOff x="0" y="0"/>
          <a:chExt cx="0" cy="0"/>
        </a:xfrm>
      </p:grpSpPr>
      <p:sp>
        <p:nvSpPr>
          <p:cNvPr id="154" name="Google Shape;154;p5"/>
          <p:cNvSpPr txBox="1">
            <a:spLocks noGrp="1"/>
          </p:cNvSpPr>
          <p:nvPr>
            <p:ph type="subTitle" idx="1"/>
          </p:nvPr>
        </p:nvSpPr>
        <p:spPr>
          <a:xfrm>
            <a:off x="872800" y="3903800"/>
            <a:ext cx="2651100" cy="849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55" name="Google Shape;155;p5"/>
          <p:cNvSpPr txBox="1">
            <a:spLocks noGrp="1"/>
          </p:cNvSpPr>
          <p:nvPr>
            <p:ph type="subTitle" idx="2"/>
          </p:nvPr>
        </p:nvSpPr>
        <p:spPr>
          <a:xfrm>
            <a:off x="5620100" y="3903800"/>
            <a:ext cx="2651100" cy="849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grpSp>
        <p:nvGrpSpPr>
          <p:cNvPr id="156" name="Google Shape;156;p5"/>
          <p:cNvGrpSpPr/>
          <p:nvPr/>
        </p:nvGrpSpPr>
        <p:grpSpPr>
          <a:xfrm flipH="1">
            <a:off x="7570256" y="-352428"/>
            <a:ext cx="2010058" cy="1281879"/>
            <a:chOff x="7239867" y="1514545"/>
            <a:chExt cx="2525833" cy="1610805"/>
          </a:xfrm>
        </p:grpSpPr>
        <p:grpSp>
          <p:nvGrpSpPr>
            <p:cNvPr id="157" name="Google Shape;157;p5"/>
            <p:cNvGrpSpPr/>
            <p:nvPr/>
          </p:nvGrpSpPr>
          <p:grpSpPr>
            <a:xfrm>
              <a:off x="7346663" y="1514545"/>
              <a:ext cx="2419037" cy="1551678"/>
              <a:chOff x="7410211" y="1555302"/>
              <a:chExt cx="2355440" cy="1510884"/>
            </a:xfrm>
          </p:grpSpPr>
          <p:grpSp>
            <p:nvGrpSpPr>
              <p:cNvPr id="158" name="Google Shape;158;p5"/>
              <p:cNvGrpSpPr/>
              <p:nvPr/>
            </p:nvGrpSpPr>
            <p:grpSpPr>
              <a:xfrm>
                <a:off x="7410211" y="1555302"/>
                <a:ext cx="2355440" cy="1510884"/>
                <a:chOff x="761258" y="2062480"/>
                <a:chExt cx="1646470" cy="1056119"/>
              </a:xfrm>
            </p:grpSpPr>
            <p:sp>
              <p:nvSpPr>
                <p:cNvPr id="159" name="Google Shape;159;p5"/>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 name="Google Shape;165;p5"/>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5"/>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5"/>
          <p:cNvGrpSpPr/>
          <p:nvPr/>
        </p:nvGrpSpPr>
        <p:grpSpPr>
          <a:xfrm rot="2398771">
            <a:off x="-128570" y="4514541"/>
            <a:ext cx="1016105" cy="607224"/>
            <a:chOff x="1202177" y="4613417"/>
            <a:chExt cx="528376" cy="315757"/>
          </a:xfrm>
        </p:grpSpPr>
        <p:sp>
          <p:nvSpPr>
            <p:cNvPr id="169" name="Google Shape;169;p5"/>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5"/>
          <p:cNvGrpSpPr/>
          <p:nvPr/>
        </p:nvGrpSpPr>
        <p:grpSpPr>
          <a:xfrm flipH="1">
            <a:off x="186991" y="158430"/>
            <a:ext cx="495544" cy="469263"/>
            <a:chOff x="2736573" y="4286656"/>
            <a:chExt cx="316076" cy="299294"/>
          </a:xfrm>
        </p:grpSpPr>
        <p:sp>
          <p:nvSpPr>
            <p:cNvPr id="176" name="Google Shape;176;p5"/>
            <p:cNvSpPr/>
            <p:nvPr/>
          </p:nvSpPr>
          <p:spPr>
            <a:xfrm>
              <a:off x="2867907" y="4291145"/>
              <a:ext cx="173578" cy="177388"/>
            </a:xfrm>
            <a:custGeom>
              <a:avLst/>
              <a:gdLst/>
              <a:ahLst/>
              <a:cxnLst/>
              <a:rect l="l" t="t" r="r" b="b"/>
              <a:pathLst>
                <a:path w="1508" h="1541" extrusionOk="0">
                  <a:moveTo>
                    <a:pt x="900" y="132"/>
                  </a:moveTo>
                  <a:lnTo>
                    <a:pt x="900" y="132"/>
                  </a:lnTo>
                  <a:cubicBezTo>
                    <a:pt x="778" y="472"/>
                    <a:pt x="608" y="812"/>
                    <a:pt x="390" y="1103"/>
                  </a:cubicBezTo>
                  <a:cubicBezTo>
                    <a:pt x="365" y="1128"/>
                    <a:pt x="365" y="1152"/>
                    <a:pt x="390" y="1176"/>
                  </a:cubicBezTo>
                  <a:cubicBezTo>
                    <a:pt x="402" y="1188"/>
                    <a:pt x="420" y="1194"/>
                    <a:pt x="435" y="1194"/>
                  </a:cubicBezTo>
                  <a:cubicBezTo>
                    <a:pt x="450" y="1194"/>
                    <a:pt x="463" y="1188"/>
                    <a:pt x="463" y="1176"/>
                  </a:cubicBezTo>
                  <a:cubicBezTo>
                    <a:pt x="705" y="1006"/>
                    <a:pt x="973" y="885"/>
                    <a:pt x="1264" y="812"/>
                  </a:cubicBezTo>
                  <a:cubicBezTo>
                    <a:pt x="1337" y="812"/>
                    <a:pt x="1361" y="860"/>
                    <a:pt x="1361" y="860"/>
                  </a:cubicBezTo>
                  <a:cubicBezTo>
                    <a:pt x="1361" y="860"/>
                    <a:pt x="1361" y="885"/>
                    <a:pt x="1361" y="885"/>
                  </a:cubicBezTo>
                  <a:cubicBezTo>
                    <a:pt x="1313" y="1030"/>
                    <a:pt x="875" y="1273"/>
                    <a:pt x="584" y="1395"/>
                  </a:cubicBezTo>
                  <a:lnTo>
                    <a:pt x="147" y="1055"/>
                  </a:lnTo>
                  <a:cubicBezTo>
                    <a:pt x="365" y="666"/>
                    <a:pt x="730" y="156"/>
                    <a:pt x="900" y="132"/>
                  </a:cubicBezTo>
                  <a:close/>
                  <a:moveTo>
                    <a:pt x="958" y="1"/>
                  </a:moveTo>
                  <a:cubicBezTo>
                    <a:pt x="948" y="1"/>
                    <a:pt x="937" y="4"/>
                    <a:pt x="924" y="10"/>
                  </a:cubicBezTo>
                  <a:cubicBezTo>
                    <a:pt x="608" y="10"/>
                    <a:pt x="122" y="860"/>
                    <a:pt x="25" y="1055"/>
                  </a:cubicBezTo>
                  <a:cubicBezTo>
                    <a:pt x="1" y="1079"/>
                    <a:pt x="1" y="1103"/>
                    <a:pt x="25" y="1128"/>
                  </a:cubicBezTo>
                  <a:lnTo>
                    <a:pt x="511" y="1516"/>
                  </a:lnTo>
                  <a:cubicBezTo>
                    <a:pt x="535" y="1516"/>
                    <a:pt x="535" y="1516"/>
                    <a:pt x="560" y="1540"/>
                  </a:cubicBezTo>
                  <a:lnTo>
                    <a:pt x="608" y="1540"/>
                  </a:lnTo>
                  <a:cubicBezTo>
                    <a:pt x="730" y="1468"/>
                    <a:pt x="1410" y="1200"/>
                    <a:pt x="1483" y="933"/>
                  </a:cubicBezTo>
                  <a:cubicBezTo>
                    <a:pt x="1507" y="885"/>
                    <a:pt x="1507" y="836"/>
                    <a:pt x="1483" y="787"/>
                  </a:cubicBezTo>
                  <a:cubicBezTo>
                    <a:pt x="1434" y="715"/>
                    <a:pt x="1361" y="690"/>
                    <a:pt x="1264" y="690"/>
                  </a:cubicBezTo>
                  <a:cubicBezTo>
                    <a:pt x="1046" y="715"/>
                    <a:pt x="851" y="787"/>
                    <a:pt x="657" y="909"/>
                  </a:cubicBezTo>
                  <a:cubicBezTo>
                    <a:pt x="851" y="617"/>
                    <a:pt x="1094" y="204"/>
                    <a:pt x="1021" y="59"/>
                  </a:cubicBezTo>
                  <a:cubicBezTo>
                    <a:pt x="1003" y="23"/>
                    <a:pt x="986"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2775708" y="4407871"/>
              <a:ext cx="166672" cy="178079"/>
            </a:xfrm>
            <a:custGeom>
              <a:avLst/>
              <a:gdLst/>
              <a:ahLst/>
              <a:cxnLst/>
              <a:rect l="l" t="t" r="r" b="b"/>
              <a:pathLst>
                <a:path w="1448" h="1547" extrusionOk="0">
                  <a:moveTo>
                    <a:pt x="876" y="0"/>
                  </a:moveTo>
                  <a:cubicBezTo>
                    <a:pt x="862" y="0"/>
                    <a:pt x="846" y="6"/>
                    <a:pt x="826" y="16"/>
                  </a:cubicBezTo>
                  <a:cubicBezTo>
                    <a:pt x="802" y="41"/>
                    <a:pt x="73" y="551"/>
                    <a:pt x="25" y="1061"/>
                  </a:cubicBezTo>
                  <a:cubicBezTo>
                    <a:pt x="0" y="1207"/>
                    <a:pt x="73" y="1255"/>
                    <a:pt x="97" y="1255"/>
                  </a:cubicBezTo>
                  <a:cubicBezTo>
                    <a:pt x="104" y="1256"/>
                    <a:pt x="111" y="1257"/>
                    <a:pt x="118" y="1257"/>
                  </a:cubicBezTo>
                  <a:cubicBezTo>
                    <a:pt x="292" y="1257"/>
                    <a:pt x="593" y="978"/>
                    <a:pt x="826" y="745"/>
                  </a:cubicBezTo>
                  <a:lnTo>
                    <a:pt x="826" y="745"/>
                  </a:lnTo>
                  <a:cubicBezTo>
                    <a:pt x="705" y="964"/>
                    <a:pt x="681" y="1207"/>
                    <a:pt x="681" y="1450"/>
                  </a:cubicBezTo>
                  <a:cubicBezTo>
                    <a:pt x="705" y="1498"/>
                    <a:pt x="753" y="1547"/>
                    <a:pt x="826" y="1547"/>
                  </a:cubicBezTo>
                  <a:lnTo>
                    <a:pt x="851" y="1547"/>
                  </a:lnTo>
                  <a:cubicBezTo>
                    <a:pt x="1191" y="1547"/>
                    <a:pt x="1385" y="648"/>
                    <a:pt x="1434" y="478"/>
                  </a:cubicBezTo>
                  <a:cubicBezTo>
                    <a:pt x="1447" y="423"/>
                    <a:pt x="1415" y="392"/>
                    <a:pt x="1380" y="392"/>
                  </a:cubicBezTo>
                  <a:cubicBezTo>
                    <a:pt x="1352" y="392"/>
                    <a:pt x="1323" y="411"/>
                    <a:pt x="1312" y="454"/>
                  </a:cubicBezTo>
                  <a:cubicBezTo>
                    <a:pt x="1215" y="939"/>
                    <a:pt x="996" y="1425"/>
                    <a:pt x="851" y="1425"/>
                  </a:cubicBezTo>
                  <a:lnTo>
                    <a:pt x="826" y="1425"/>
                  </a:lnTo>
                  <a:cubicBezTo>
                    <a:pt x="753" y="1255"/>
                    <a:pt x="1069" y="551"/>
                    <a:pt x="1093" y="478"/>
                  </a:cubicBezTo>
                  <a:lnTo>
                    <a:pt x="1093" y="454"/>
                  </a:lnTo>
                  <a:cubicBezTo>
                    <a:pt x="1118" y="429"/>
                    <a:pt x="1093" y="405"/>
                    <a:pt x="1069" y="381"/>
                  </a:cubicBezTo>
                  <a:cubicBezTo>
                    <a:pt x="1057" y="369"/>
                    <a:pt x="1045" y="363"/>
                    <a:pt x="1033" y="363"/>
                  </a:cubicBezTo>
                  <a:cubicBezTo>
                    <a:pt x="1021" y="363"/>
                    <a:pt x="1008" y="369"/>
                    <a:pt x="996" y="381"/>
                  </a:cubicBezTo>
                  <a:cubicBezTo>
                    <a:pt x="759" y="642"/>
                    <a:pt x="267" y="1135"/>
                    <a:pt x="153" y="1135"/>
                  </a:cubicBezTo>
                  <a:cubicBezTo>
                    <a:pt x="151" y="1135"/>
                    <a:pt x="148" y="1134"/>
                    <a:pt x="146" y="1134"/>
                  </a:cubicBezTo>
                  <a:lnTo>
                    <a:pt x="146" y="1061"/>
                  </a:lnTo>
                  <a:cubicBezTo>
                    <a:pt x="195" y="624"/>
                    <a:pt x="899" y="114"/>
                    <a:pt x="899" y="114"/>
                  </a:cubicBezTo>
                  <a:cubicBezTo>
                    <a:pt x="948" y="89"/>
                    <a:pt x="948" y="65"/>
                    <a:pt x="923" y="41"/>
                  </a:cubicBezTo>
                  <a:cubicBezTo>
                    <a:pt x="909" y="12"/>
                    <a:pt x="895" y="0"/>
                    <a:pt x="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2736573" y="4286656"/>
              <a:ext cx="137090" cy="122480"/>
            </a:xfrm>
            <a:custGeom>
              <a:avLst/>
              <a:gdLst/>
              <a:ahLst/>
              <a:cxnLst/>
              <a:rect l="l" t="t" r="r" b="b"/>
              <a:pathLst>
                <a:path w="1191" h="1064" extrusionOk="0">
                  <a:moveTo>
                    <a:pt x="923" y="0"/>
                  </a:moveTo>
                  <a:cubicBezTo>
                    <a:pt x="875" y="0"/>
                    <a:pt x="850" y="25"/>
                    <a:pt x="826" y="49"/>
                  </a:cubicBezTo>
                  <a:cubicBezTo>
                    <a:pt x="729" y="268"/>
                    <a:pt x="729" y="511"/>
                    <a:pt x="802" y="754"/>
                  </a:cubicBezTo>
                  <a:cubicBezTo>
                    <a:pt x="691" y="743"/>
                    <a:pt x="585" y="738"/>
                    <a:pt x="481" y="738"/>
                  </a:cubicBezTo>
                  <a:cubicBezTo>
                    <a:pt x="333" y="738"/>
                    <a:pt x="191" y="749"/>
                    <a:pt x="49" y="778"/>
                  </a:cubicBezTo>
                  <a:cubicBezTo>
                    <a:pt x="25" y="778"/>
                    <a:pt x="0" y="826"/>
                    <a:pt x="0" y="851"/>
                  </a:cubicBezTo>
                  <a:cubicBezTo>
                    <a:pt x="25" y="875"/>
                    <a:pt x="49" y="899"/>
                    <a:pt x="97" y="899"/>
                  </a:cubicBezTo>
                  <a:cubicBezTo>
                    <a:pt x="219" y="863"/>
                    <a:pt x="346" y="845"/>
                    <a:pt x="477" y="845"/>
                  </a:cubicBezTo>
                  <a:cubicBezTo>
                    <a:pt x="608" y="845"/>
                    <a:pt x="741" y="863"/>
                    <a:pt x="875" y="899"/>
                  </a:cubicBezTo>
                  <a:cubicBezTo>
                    <a:pt x="923" y="972"/>
                    <a:pt x="1021" y="1021"/>
                    <a:pt x="1093" y="1045"/>
                  </a:cubicBezTo>
                  <a:cubicBezTo>
                    <a:pt x="1106" y="1057"/>
                    <a:pt x="1118" y="1063"/>
                    <a:pt x="1130" y="1063"/>
                  </a:cubicBezTo>
                  <a:cubicBezTo>
                    <a:pt x="1142" y="1063"/>
                    <a:pt x="1154" y="1057"/>
                    <a:pt x="1166" y="1045"/>
                  </a:cubicBezTo>
                  <a:cubicBezTo>
                    <a:pt x="1191" y="1021"/>
                    <a:pt x="1191" y="996"/>
                    <a:pt x="1166" y="972"/>
                  </a:cubicBezTo>
                  <a:cubicBezTo>
                    <a:pt x="1118" y="899"/>
                    <a:pt x="1045" y="851"/>
                    <a:pt x="972" y="802"/>
                  </a:cubicBezTo>
                  <a:cubicBezTo>
                    <a:pt x="948" y="802"/>
                    <a:pt x="948" y="778"/>
                    <a:pt x="923" y="754"/>
                  </a:cubicBezTo>
                  <a:cubicBezTo>
                    <a:pt x="850" y="535"/>
                    <a:pt x="850" y="292"/>
                    <a:pt x="948" y="98"/>
                  </a:cubicBezTo>
                  <a:cubicBezTo>
                    <a:pt x="972" y="49"/>
                    <a:pt x="948" y="25"/>
                    <a:pt x="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2921890" y="4453916"/>
              <a:ext cx="130759" cy="109702"/>
            </a:xfrm>
            <a:custGeom>
              <a:avLst/>
              <a:gdLst/>
              <a:ahLst/>
              <a:cxnLst/>
              <a:rect l="l" t="t" r="r" b="b"/>
              <a:pathLst>
                <a:path w="1136" h="953" extrusionOk="0">
                  <a:moveTo>
                    <a:pt x="110" y="0"/>
                  </a:moveTo>
                  <a:cubicBezTo>
                    <a:pt x="49" y="0"/>
                    <a:pt x="0" y="63"/>
                    <a:pt x="42" y="126"/>
                  </a:cubicBezTo>
                  <a:lnTo>
                    <a:pt x="1038" y="928"/>
                  </a:lnTo>
                  <a:cubicBezTo>
                    <a:pt x="1038" y="952"/>
                    <a:pt x="1062" y="952"/>
                    <a:pt x="1062" y="952"/>
                  </a:cubicBezTo>
                  <a:cubicBezTo>
                    <a:pt x="1087" y="952"/>
                    <a:pt x="1111" y="952"/>
                    <a:pt x="1111" y="928"/>
                  </a:cubicBezTo>
                  <a:cubicBezTo>
                    <a:pt x="1135" y="904"/>
                    <a:pt x="1135" y="855"/>
                    <a:pt x="1111" y="831"/>
                  </a:cubicBezTo>
                  <a:lnTo>
                    <a:pt x="139" y="5"/>
                  </a:lnTo>
                  <a:cubicBezTo>
                    <a:pt x="130" y="2"/>
                    <a:pt x="120"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 name="Google Shape;180;p5"/>
          <p:cNvGrpSpPr/>
          <p:nvPr/>
        </p:nvGrpSpPr>
        <p:grpSpPr>
          <a:xfrm rot="3680024">
            <a:off x="8423761" y="4492528"/>
            <a:ext cx="761916" cy="546733"/>
            <a:chOff x="6102329" y="3283426"/>
            <a:chExt cx="654776" cy="469888"/>
          </a:xfrm>
        </p:grpSpPr>
        <p:sp>
          <p:nvSpPr>
            <p:cNvPr id="181" name="Google Shape;181;p5"/>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 name="Google Shape;192;p5"/>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193"/>
        <p:cNvGrpSpPr/>
        <p:nvPr/>
      </p:nvGrpSpPr>
      <p:grpSpPr>
        <a:xfrm>
          <a:off x="0" y="0"/>
          <a:ext cx="0" cy="0"/>
          <a:chOff x="0" y="0"/>
          <a:chExt cx="0" cy="0"/>
        </a:xfrm>
      </p:grpSpPr>
      <p:sp>
        <p:nvSpPr>
          <p:cNvPr id="194" name="Google Shape;194;p6"/>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95" name="Google Shape;195;p6"/>
          <p:cNvGrpSpPr/>
          <p:nvPr/>
        </p:nvGrpSpPr>
        <p:grpSpPr>
          <a:xfrm rot="-1245393" flipH="1">
            <a:off x="-285816" y="202890"/>
            <a:ext cx="1373395" cy="1246998"/>
            <a:chOff x="7844079" y="226728"/>
            <a:chExt cx="1373387" cy="1246991"/>
          </a:xfrm>
        </p:grpSpPr>
        <p:sp>
          <p:nvSpPr>
            <p:cNvPr id="196" name="Google Shape;196;p6"/>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 name="Google Shape;209;p6"/>
          <p:cNvGrpSpPr/>
          <p:nvPr/>
        </p:nvGrpSpPr>
        <p:grpSpPr>
          <a:xfrm flipH="1">
            <a:off x="8280522" y="3957734"/>
            <a:ext cx="708344" cy="1228537"/>
            <a:chOff x="-1056319" y="1385262"/>
            <a:chExt cx="212940" cy="369285"/>
          </a:xfrm>
        </p:grpSpPr>
        <p:sp>
          <p:nvSpPr>
            <p:cNvPr id="210" name="Google Shape;210;p6"/>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a:off x="-886965" y="1718791"/>
              <a:ext cx="8569" cy="31511"/>
            </a:xfrm>
            <a:custGeom>
              <a:avLst/>
              <a:gdLst/>
              <a:ahLst/>
              <a:cxnLst/>
              <a:rect l="l" t="t" r="r" b="b"/>
              <a:pathLst>
                <a:path w="220" h="809" extrusionOk="0">
                  <a:moveTo>
                    <a:pt x="159" y="1"/>
                  </a:moveTo>
                  <a:cubicBezTo>
                    <a:pt x="140" y="1"/>
                    <a:pt x="122" y="13"/>
                    <a:pt x="122" y="37"/>
                  </a:cubicBezTo>
                  <a:cubicBezTo>
                    <a:pt x="122" y="256"/>
                    <a:pt x="98" y="499"/>
                    <a:pt x="25" y="741"/>
                  </a:cubicBezTo>
                  <a:cubicBezTo>
                    <a:pt x="1" y="741"/>
                    <a:pt x="1" y="790"/>
                    <a:pt x="25" y="790"/>
                  </a:cubicBezTo>
                  <a:lnTo>
                    <a:pt x="49" y="790"/>
                  </a:lnTo>
                  <a:cubicBezTo>
                    <a:pt x="49" y="802"/>
                    <a:pt x="55" y="808"/>
                    <a:pt x="64" y="808"/>
                  </a:cubicBezTo>
                  <a:cubicBezTo>
                    <a:pt x="73" y="808"/>
                    <a:pt x="86" y="802"/>
                    <a:pt x="98" y="790"/>
                  </a:cubicBezTo>
                  <a:cubicBezTo>
                    <a:pt x="195" y="547"/>
                    <a:pt x="219" y="280"/>
                    <a:pt x="195" y="37"/>
                  </a:cubicBezTo>
                  <a:cubicBezTo>
                    <a:pt x="195" y="13"/>
                    <a:pt x="177"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931446" y="1708859"/>
              <a:ext cx="10478" cy="40742"/>
            </a:xfrm>
            <a:custGeom>
              <a:avLst/>
              <a:gdLst/>
              <a:ahLst/>
              <a:cxnLst/>
              <a:rect l="l" t="t" r="r" b="b"/>
              <a:pathLst>
                <a:path w="269" h="1046" extrusionOk="0">
                  <a:moveTo>
                    <a:pt x="147" y="0"/>
                  </a:moveTo>
                  <a:cubicBezTo>
                    <a:pt x="122" y="0"/>
                    <a:pt x="98" y="25"/>
                    <a:pt x="122" y="49"/>
                  </a:cubicBezTo>
                  <a:cubicBezTo>
                    <a:pt x="147" y="365"/>
                    <a:pt x="122" y="875"/>
                    <a:pt x="1" y="948"/>
                  </a:cubicBezTo>
                  <a:cubicBezTo>
                    <a:pt x="1" y="972"/>
                    <a:pt x="1" y="996"/>
                    <a:pt x="1" y="1021"/>
                  </a:cubicBezTo>
                  <a:cubicBezTo>
                    <a:pt x="25" y="1021"/>
                    <a:pt x="25" y="1045"/>
                    <a:pt x="49" y="1045"/>
                  </a:cubicBezTo>
                  <a:lnTo>
                    <a:pt x="74" y="1045"/>
                  </a:lnTo>
                  <a:cubicBezTo>
                    <a:pt x="268" y="924"/>
                    <a:pt x="195" y="195"/>
                    <a:pt x="195" y="49"/>
                  </a:cubicBezTo>
                  <a:cubicBezTo>
                    <a:pt x="195" y="0"/>
                    <a:pt x="171" y="0"/>
                    <a:pt x="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a:off x="-976861" y="1713571"/>
              <a:ext cx="6660" cy="34120"/>
            </a:xfrm>
            <a:custGeom>
              <a:avLst/>
              <a:gdLst/>
              <a:ahLst/>
              <a:cxnLst/>
              <a:rect l="l" t="t" r="r" b="b"/>
              <a:pathLst>
                <a:path w="171" h="876" extrusionOk="0">
                  <a:moveTo>
                    <a:pt x="122" y="1"/>
                  </a:moveTo>
                  <a:cubicBezTo>
                    <a:pt x="98" y="1"/>
                    <a:pt x="74" y="25"/>
                    <a:pt x="74" y="50"/>
                  </a:cubicBezTo>
                  <a:cubicBezTo>
                    <a:pt x="74" y="317"/>
                    <a:pt x="49" y="560"/>
                    <a:pt x="1" y="827"/>
                  </a:cubicBezTo>
                  <a:cubicBezTo>
                    <a:pt x="1" y="851"/>
                    <a:pt x="1" y="875"/>
                    <a:pt x="49" y="875"/>
                  </a:cubicBezTo>
                  <a:cubicBezTo>
                    <a:pt x="74" y="875"/>
                    <a:pt x="98" y="875"/>
                    <a:pt x="98" y="851"/>
                  </a:cubicBezTo>
                  <a:cubicBezTo>
                    <a:pt x="147" y="584"/>
                    <a:pt x="171" y="317"/>
                    <a:pt x="171" y="50"/>
                  </a:cubicBezTo>
                  <a:cubicBezTo>
                    <a:pt x="171" y="25"/>
                    <a:pt x="147"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a:off x="-1015656" y="1710767"/>
              <a:ext cx="10478" cy="35990"/>
            </a:xfrm>
            <a:custGeom>
              <a:avLst/>
              <a:gdLst/>
              <a:ahLst/>
              <a:cxnLst/>
              <a:rect l="l" t="t" r="r" b="b"/>
              <a:pathLst>
                <a:path w="269" h="924" extrusionOk="0">
                  <a:moveTo>
                    <a:pt x="98" y="0"/>
                  </a:moveTo>
                  <a:cubicBezTo>
                    <a:pt x="74" y="0"/>
                    <a:pt x="49" y="0"/>
                    <a:pt x="25" y="24"/>
                  </a:cubicBezTo>
                  <a:cubicBezTo>
                    <a:pt x="1" y="316"/>
                    <a:pt x="49" y="607"/>
                    <a:pt x="171" y="899"/>
                  </a:cubicBezTo>
                  <a:cubicBezTo>
                    <a:pt x="171" y="899"/>
                    <a:pt x="195" y="923"/>
                    <a:pt x="195" y="923"/>
                  </a:cubicBezTo>
                  <a:lnTo>
                    <a:pt x="219" y="923"/>
                  </a:lnTo>
                  <a:cubicBezTo>
                    <a:pt x="244" y="899"/>
                    <a:pt x="268" y="875"/>
                    <a:pt x="244" y="850"/>
                  </a:cubicBezTo>
                  <a:cubicBezTo>
                    <a:pt x="147" y="607"/>
                    <a:pt x="98" y="316"/>
                    <a:pt x="122" y="49"/>
                  </a:cubicBezTo>
                  <a:cubicBezTo>
                    <a:pt x="122" y="24"/>
                    <a:pt x="122"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6"/>
          <p:cNvGrpSpPr/>
          <p:nvPr/>
        </p:nvGrpSpPr>
        <p:grpSpPr>
          <a:xfrm flipH="1">
            <a:off x="131950" y="4459555"/>
            <a:ext cx="537853" cy="555858"/>
            <a:chOff x="5294267" y="4624350"/>
            <a:chExt cx="383004" cy="395854"/>
          </a:xfrm>
        </p:grpSpPr>
        <p:sp>
          <p:nvSpPr>
            <p:cNvPr id="222" name="Google Shape;222;p6"/>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 name="Google Shape;231;p6"/>
          <p:cNvGrpSpPr/>
          <p:nvPr/>
        </p:nvGrpSpPr>
        <p:grpSpPr>
          <a:xfrm rot="-7204672" flipH="1">
            <a:off x="8450532" y="285651"/>
            <a:ext cx="537851" cy="273046"/>
            <a:chOff x="5294267" y="4825749"/>
            <a:chExt cx="383004" cy="194455"/>
          </a:xfrm>
        </p:grpSpPr>
        <p:sp>
          <p:nvSpPr>
            <p:cNvPr id="232" name="Google Shape;232;p6"/>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6"/>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6"/>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295"/>
        <p:cNvGrpSpPr/>
        <p:nvPr/>
      </p:nvGrpSpPr>
      <p:grpSpPr>
        <a:xfrm>
          <a:off x="0" y="0"/>
          <a:ext cx="0" cy="0"/>
          <a:chOff x="0" y="0"/>
          <a:chExt cx="0" cy="0"/>
        </a:xfrm>
      </p:grpSpPr>
      <p:sp>
        <p:nvSpPr>
          <p:cNvPr id="296" name="Google Shape;296;p8"/>
          <p:cNvSpPr txBox="1">
            <a:spLocks noGrp="1"/>
          </p:cNvSpPr>
          <p:nvPr>
            <p:ph type="title"/>
          </p:nvPr>
        </p:nvSpPr>
        <p:spPr>
          <a:xfrm>
            <a:off x="1779150" y="1042825"/>
            <a:ext cx="5585700" cy="31803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10000"/>
            </a:lvl1pPr>
            <a:lvl2pPr lvl="1" rtl="0">
              <a:spcBef>
                <a:spcPts val="0"/>
              </a:spcBef>
              <a:spcAft>
                <a:spcPts val="0"/>
              </a:spcAft>
              <a:buSzPts val="4800"/>
              <a:buNone/>
              <a:defRPr sz="4800" b="0"/>
            </a:lvl2pPr>
            <a:lvl3pPr lvl="2" rtl="0">
              <a:spcBef>
                <a:spcPts val="0"/>
              </a:spcBef>
              <a:spcAft>
                <a:spcPts val="0"/>
              </a:spcAft>
              <a:buSzPts val="4800"/>
              <a:buNone/>
              <a:defRPr sz="4800" b="0"/>
            </a:lvl3pPr>
            <a:lvl4pPr lvl="3" rtl="0">
              <a:spcBef>
                <a:spcPts val="0"/>
              </a:spcBef>
              <a:spcAft>
                <a:spcPts val="0"/>
              </a:spcAft>
              <a:buSzPts val="4800"/>
              <a:buNone/>
              <a:defRPr sz="4800" b="0"/>
            </a:lvl4pPr>
            <a:lvl5pPr lvl="4" rtl="0">
              <a:spcBef>
                <a:spcPts val="0"/>
              </a:spcBef>
              <a:spcAft>
                <a:spcPts val="0"/>
              </a:spcAft>
              <a:buSzPts val="4800"/>
              <a:buNone/>
              <a:defRPr sz="4800" b="0"/>
            </a:lvl5pPr>
            <a:lvl6pPr lvl="5" rtl="0">
              <a:spcBef>
                <a:spcPts val="0"/>
              </a:spcBef>
              <a:spcAft>
                <a:spcPts val="0"/>
              </a:spcAft>
              <a:buSzPts val="4800"/>
              <a:buNone/>
              <a:defRPr sz="4800" b="0"/>
            </a:lvl6pPr>
            <a:lvl7pPr lvl="6" rtl="0">
              <a:spcBef>
                <a:spcPts val="0"/>
              </a:spcBef>
              <a:spcAft>
                <a:spcPts val="0"/>
              </a:spcAft>
              <a:buSzPts val="4800"/>
              <a:buNone/>
              <a:defRPr sz="4800" b="0"/>
            </a:lvl7pPr>
            <a:lvl8pPr lvl="7" rtl="0">
              <a:spcBef>
                <a:spcPts val="0"/>
              </a:spcBef>
              <a:spcAft>
                <a:spcPts val="0"/>
              </a:spcAft>
              <a:buSzPts val="4800"/>
              <a:buNone/>
              <a:defRPr sz="4800" b="0"/>
            </a:lvl8pPr>
            <a:lvl9pPr lvl="8" rtl="0">
              <a:spcBef>
                <a:spcPts val="0"/>
              </a:spcBef>
              <a:spcAft>
                <a:spcPts val="0"/>
              </a:spcAft>
              <a:buSzPts val="4800"/>
              <a:buNone/>
              <a:defRPr sz="4800" b="0"/>
            </a:lvl9pPr>
          </a:lstStyle>
          <a:p>
            <a:endParaRPr/>
          </a:p>
        </p:txBody>
      </p:sp>
      <p:grpSp>
        <p:nvGrpSpPr>
          <p:cNvPr id="297" name="Google Shape;297;p8"/>
          <p:cNvGrpSpPr/>
          <p:nvPr/>
        </p:nvGrpSpPr>
        <p:grpSpPr>
          <a:xfrm>
            <a:off x="-187098" y="2289785"/>
            <a:ext cx="2037701" cy="1610804"/>
            <a:chOff x="855987" y="2204128"/>
            <a:chExt cx="1217483" cy="962421"/>
          </a:xfrm>
        </p:grpSpPr>
        <p:grpSp>
          <p:nvGrpSpPr>
            <p:cNvPr id="298" name="Google Shape;298;p8"/>
            <p:cNvGrpSpPr/>
            <p:nvPr/>
          </p:nvGrpSpPr>
          <p:grpSpPr>
            <a:xfrm>
              <a:off x="855987" y="2204128"/>
              <a:ext cx="1146639" cy="962421"/>
              <a:chOff x="958238" y="2157575"/>
              <a:chExt cx="1115191" cy="936025"/>
            </a:xfrm>
          </p:grpSpPr>
          <p:sp>
            <p:nvSpPr>
              <p:cNvPr id="299" name="Google Shape;299;p8"/>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8"/>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8"/>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8"/>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8"/>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 name="Google Shape;306;p8"/>
          <p:cNvGrpSpPr/>
          <p:nvPr/>
        </p:nvGrpSpPr>
        <p:grpSpPr>
          <a:xfrm>
            <a:off x="5520628" y="156273"/>
            <a:ext cx="1651683" cy="719972"/>
            <a:chOff x="3965010" y="571479"/>
            <a:chExt cx="1651683" cy="719972"/>
          </a:xfrm>
        </p:grpSpPr>
        <p:grpSp>
          <p:nvGrpSpPr>
            <p:cNvPr id="307" name="Google Shape;307;p8"/>
            <p:cNvGrpSpPr/>
            <p:nvPr/>
          </p:nvGrpSpPr>
          <p:grpSpPr>
            <a:xfrm>
              <a:off x="3965010" y="571479"/>
              <a:ext cx="1446820" cy="719972"/>
              <a:chOff x="3953250" y="571500"/>
              <a:chExt cx="1383325" cy="766825"/>
            </a:xfrm>
          </p:grpSpPr>
          <p:grpSp>
            <p:nvGrpSpPr>
              <p:cNvPr id="308" name="Google Shape;308;p8"/>
              <p:cNvGrpSpPr/>
              <p:nvPr/>
            </p:nvGrpSpPr>
            <p:grpSpPr>
              <a:xfrm>
                <a:off x="3953250" y="571500"/>
                <a:ext cx="1383166" cy="669650"/>
                <a:chOff x="897088" y="2374675"/>
                <a:chExt cx="1383166" cy="669650"/>
              </a:xfrm>
            </p:grpSpPr>
            <p:sp>
              <p:nvSpPr>
                <p:cNvPr id="309" name="Google Shape;309;p8"/>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 name="Google Shape;313;p8"/>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8"/>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 name="Google Shape;315;p8"/>
          <p:cNvGrpSpPr/>
          <p:nvPr/>
        </p:nvGrpSpPr>
        <p:grpSpPr>
          <a:xfrm rot="8903269">
            <a:off x="-62368" y="122449"/>
            <a:ext cx="1100970" cy="787622"/>
            <a:chOff x="1202177" y="4613417"/>
            <a:chExt cx="528376" cy="377938"/>
          </a:xfrm>
        </p:grpSpPr>
        <p:sp>
          <p:nvSpPr>
            <p:cNvPr id="316" name="Google Shape;316;p8"/>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8"/>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8"/>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8"/>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8"/>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8"/>
            <p:cNvSpPr/>
            <p:nvPr/>
          </p:nvSpPr>
          <p:spPr>
            <a:xfrm>
              <a:off x="1419143" y="4894566"/>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 name="Google Shape;322;p8"/>
          <p:cNvGrpSpPr/>
          <p:nvPr/>
        </p:nvGrpSpPr>
        <p:grpSpPr>
          <a:xfrm>
            <a:off x="7224067" y="2171120"/>
            <a:ext cx="2525833" cy="1610805"/>
            <a:chOff x="7239867" y="1514545"/>
            <a:chExt cx="2525833" cy="1610805"/>
          </a:xfrm>
        </p:grpSpPr>
        <p:grpSp>
          <p:nvGrpSpPr>
            <p:cNvPr id="323" name="Google Shape;323;p8"/>
            <p:cNvGrpSpPr/>
            <p:nvPr/>
          </p:nvGrpSpPr>
          <p:grpSpPr>
            <a:xfrm>
              <a:off x="7346663" y="1514545"/>
              <a:ext cx="2419037" cy="1551678"/>
              <a:chOff x="7410211" y="1555302"/>
              <a:chExt cx="2355440" cy="1510884"/>
            </a:xfrm>
          </p:grpSpPr>
          <p:grpSp>
            <p:nvGrpSpPr>
              <p:cNvPr id="324" name="Google Shape;324;p8"/>
              <p:cNvGrpSpPr/>
              <p:nvPr/>
            </p:nvGrpSpPr>
            <p:grpSpPr>
              <a:xfrm>
                <a:off x="7410211" y="1555302"/>
                <a:ext cx="2355440" cy="1510884"/>
                <a:chOff x="761258" y="2062480"/>
                <a:chExt cx="1646470" cy="1056119"/>
              </a:xfrm>
            </p:grpSpPr>
            <p:sp>
              <p:nvSpPr>
                <p:cNvPr id="325" name="Google Shape;325;p8"/>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8"/>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8"/>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8"/>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8"/>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8"/>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 name="Google Shape;331;p8"/>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8"/>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3" name="Google Shape;333;p8"/>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334;p8"/>
          <p:cNvSpPr/>
          <p:nvPr/>
        </p:nvSpPr>
        <p:spPr>
          <a:xfrm>
            <a:off x="-49275" y="4823551"/>
            <a:ext cx="1603944" cy="369024"/>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8"/>
          <p:cNvSpPr/>
          <p:nvPr/>
        </p:nvSpPr>
        <p:spPr>
          <a:xfrm>
            <a:off x="1506177"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8"/>
          <p:cNvSpPr/>
          <p:nvPr/>
        </p:nvSpPr>
        <p:spPr>
          <a:xfrm>
            <a:off x="6003929"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8"/>
          <p:cNvSpPr/>
          <p:nvPr/>
        </p:nvSpPr>
        <p:spPr>
          <a:xfrm>
            <a:off x="7532351" y="4823550"/>
            <a:ext cx="1696695" cy="369025"/>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8"/>
          <p:cNvSpPr/>
          <p:nvPr/>
        </p:nvSpPr>
        <p:spPr>
          <a:xfrm>
            <a:off x="3145661"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8"/>
          <p:cNvSpPr/>
          <p:nvPr/>
        </p:nvSpPr>
        <p:spPr>
          <a:xfrm>
            <a:off x="4669614" y="4886410"/>
            <a:ext cx="1407648" cy="30616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8"/>
          <p:cNvSpPr/>
          <p:nvPr/>
        </p:nvSpPr>
        <p:spPr>
          <a:xfrm>
            <a:off x="2368255"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 name="Google Shape;341;p8"/>
          <p:cNvGrpSpPr/>
          <p:nvPr/>
        </p:nvGrpSpPr>
        <p:grpSpPr>
          <a:xfrm rot="615299" flipH="1">
            <a:off x="1158717" y="284141"/>
            <a:ext cx="1651651" cy="1499645"/>
            <a:chOff x="7844079" y="226728"/>
            <a:chExt cx="1373387" cy="1246991"/>
          </a:xfrm>
        </p:grpSpPr>
        <p:sp>
          <p:nvSpPr>
            <p:cNvPr id="342" name="Google Shape;342;p8"/>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8"/>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8"/>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8"/>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8"/>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8"/>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8"/>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8"/>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8"/>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8"/>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8"/>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8"/>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8"/>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8"/>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356"/>
        <p:cNvGrpSpPr/>
        <p:nvPr/>
      </p:nvGrpSpPr>
      <p:grpSpPr>
        <a:xfrm>
          <a:off x="0" y="0"/>
          <a:ext cx="0" cy="0"/>
          <a:chOff x="0" y="0"/>
          <a:chExt cx="0" cy="0"/>
        </a:xfrm>
      </p:grpSpPr>
      <p:sp>
        <p:nvSpPr>
          <p:cNvPr id="357" name="Google Shape;357;p9"/>
          <p:cNvSpPr txBox="1">
            <a:spLocks noGrp="1"/>
          </p:cNvSpPr>
          <p:nvPr>
            <p:ph type="subTitle" idx="1"/>
          </p:nvPr>
        </p:nvSpPr>
        <p:spPr>
          <a:xfrm>
            <a:off x="4417600" y="2168750"/>
            <a:ext cx="3472500" cy="2189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dk1"/>
                </a:solidFill>
                <a:latin typeface="Comfortaa"/>
                <a:ea typeface="Comfortaa"/>
                <a:cs typeface="Comfortaa"/>
                <a:sym typeface="Comfortaa"/>
              </a:defRPr>
            </a:lvl1pPr>
            <a:lvl2pPr lvl="1" rtl="0">
              <a:spcBef>
                <a:spcPts val="1600"/>
              </a:spcBef>
              <a:spcAft>
                <a:spcPts val="0"/>
              </a:spcAft>
              <a:buNone/>
              <a:defRPr sz="1800">
                <a:solidFill>
                  <a:schemeClr val="dk1"/>
                </a:solidFill>
                <a:latin typeface="Comfortaa"/>
                <a:ea typeface="Comfortaa"/>
                <a:cs typeface="Comfortaa"/>
                <a:sym typeface="Comfortaa"/>
              </a:defRPr>
            </a:lvl2pPr>
            <a:lvl3pPr lvl="2" rtl="0">
              <a:spcBef>
                <a:spcPts val="1600"/>
              </a:spcBef>
              <a:spcAft>
                <a:spcPts val="0"/>
              </a:spcAft>
              <a:buNone/>
              <a:defRPr sz="1800">
                <a:solidFill>
                  <a:schemeClr val="dk1"/>
                </a:solidFill>
                <a:latin typeface="Comfortaa"/>
                <a:ea typeface="Comfortaa"/>
                <a:cs typeface="Comfortaa"/>
                <a:sym typeface="Comfortaa"/>
              </a:defRPr>
            </a:lvl3pPr>
            <a:lvl4pPr lvl="3" rtl="0">
              <a:spcBef>
                <a:spcPts val="1600"/>
              </a:spcBef>
              <a:spcAft>
                <a:spcPts val="0"/>
              </a:spcAft>
              <a:buNone/>
              <a:defRPr sz="1800">
                <a:solidFill>
                  <a:schemeClr val="dk1"/>
                </a:solidFill>
                <a:latin typeface="Comfortaa"/>
                <a:ea typeface="Comfortaa"/>
                <a:cs typeface="Comfortaa"/>
                <a:sym typeface="Comfortaa"/>
              </a:defRPr>
            </a:lvl4pPr>
            <a:lvl5pPr lvl="4" rtl="0">
              <a:spcBef>
                <a:spcPts val="1600"/>
              </a:spcBef>
              <a:spcAft>
                <a:spcPts val="0"/>
              </a:spcAft>
              <a:buNone/>
              <a:defRPr sz="1800">
                <a:solidFill>
                  <a:schemeClr val="dk1"/>
                </a:solidFill>
                <a:latin typeface="Comfortaa"/>
                <a:ea typeface="Comfortaa"/>
                <a:cs typeface="Comfortaa"/>
                <a:sym typeface="Comfortaa"/>
              </a:defRPr>
            </a:lvl5pPr>
            <a:lvl6pPr lvl="5" rtl="0">
              <a:spcBef>
                <a:spcPts val="1600"/>
              </a:spcBef>
              <a:spcAft>
                <a:spcPts val="0"/>
              </a:spcAft>
              <a:buNone/>
              <a:defRPr sz="1800">
                <a:solidFill>
                  <a:schemeClr val="dk1"/>
                </a:solidFill>
                <a:latin typeface="Comfortaa"/>
                <a:ea typeface="Comfortaa"/>
                <a:cs typeface="Comfortaa"/>
                <a:sym typeface="Comfortaa"/>
              </a:defRPr>
            </a:lvl6pPr>
            <a:lvl7pPr lvl="6" rtl="0">
              <a:spcBef>
                <a:spcPts val="1600"/>
              </a:spcBef>
              <a:spcAft>
                <a:spcPts val="0"/>
              </a:spcAft>
              <a:buNone/>
              <a:defRPr sz="1800">
                <a:solidFill>
                  <a:schemeClr val="dk1"/>
                </a:solidFill>
                <a:latin typeface="Comfortaa"/>
                <a:ea typeface="Comfortaa"/>
                <a:cs typeface="Comfortaa"/>
                <a:sym typeface="Comfortaa"/>
              </a:defRPr>
            </a:lvl7pPr>
            <a:lvl8pPr lvl="7" rtl="0">
              <a:spcBef>
                <a:spcPts val="1600"/>
              </a:spcBef>
              <a:spcAft>
                <a:spcPts val="0"/>
              </a:spcAft>
              <a:buNone/>
              <a:defRPr sz="1800">
                <a:solidFill>
                  <a:schemeClr val="dk1"/>
                </a:solidFill>
                <a:latin typeface="Comfortaa"/>
                <a:ea typeface="Comfortaa"/>
                <a:cs typeface="Comfortaa"/>
                <a:sym typeface="Comfortaa"/>
              </a:defRPr>
            </a:lvl8pPr>
            <a:lvl9pPr lvl="8" rtl="0">
              <a:spcBef>
                <a:spcPts val="1600"/>
              </a:spcBef>
              <a:spcAft>
                <a:spcPts val="1600"/>
              </a:spcAft>
              <a:buNone/>
              <a:defRPr sz="1800">
                <a:solidFill>
                  <a:schemeClr val="dk1"/>
                </a:solidFill>
                <a:latin typeface="Comfortaa"/>
                <a:ea typeface="Comfortaa"/>
                <a:cs typeface="Comfortaa"/>
                <a:sym typeface="Comfortaa"/>
              </a:defRPr>
            </a:lvl9pPr>
          </a:lstStyle>
          <a:p>
            <a:endParaRPr/>
          </a:p>
        </p:txBody>
      </p:sp>
      <p:sp>
        <p:nvSpPr>
          <p:cNvPr id="358" name="Google Shape;358;p9"/>
          <p:cNvSpPr txBox="1">
            <a:spLocks noGrp="1"/>
          </p:cNvSpPr>
          <p:nvPr>
            <p:ph type="title"/>
          </p:nvPr>
        </p:nvSpPr>
        <p:spPr>
          <a:xfrm>
            <a:off x="4417600" y="954100"/>
            <a:ext cx="3633300" cy="10839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dk1"/>
              </a:buClr>
              <a:buSzPts val="3500"/>
              <a:buNone/>
              <a:defRPr b="0"/>
            </a:lvl1pPr>
            <a:lvl2pPr lvl="1" rtl="0">
              <a:spcBef>
                <a:spcPts val="0"/>
              </a:spcBef>
              <a:spcAft>
                <a:spcPts val="0"/>
              </a:spcAft>
              <a:buClr>
                <a:schemeClr val="dk1"/>
              </a:buClr>
              <a:buSzPts val="3500"/>
              <a:buNone/>
              <a:defRPr>
                <a:solidFill>
                  <a:schemeClr val="dk1"/>
                </a:solidFill>
              </a:defRPr>
            </a:lvl2pPr>
            <a:lvl3pPr lvl="2" rtl="0">
              <a:spcBef>
                <a:spcPts val="0"/>
              </a:spcBef>
              <a:spcAft>
                <a:spcPts val="0"/>
              </a:spcAft>
              <a:buClr>
                <a:schemeClr val="dk1"/>
              </a:buClr>
              <a:buSzPts val="3500"/>
              <a:buNone/>
              <a:defRPr>
                <a:solidFill>
                  <a:schemeClr val="dk1"/>
                </a:solidFill>
              </a:defRPr>
            </a:lvl3pPr>
            <a:lvl4pPr lvl="3" rtl="0">
              <a:spcBef>
                <a:spcPts val="0"/>
              </a:spcBef>
              <a:spcAft>
                <a:spcPts val="0"/>
              </a:spcAft>
              <a:buClr>
                <a:schemeClr val="dk1"/>
              </a:buClr>
              <a:buSzPts val="3500"/>
              <a:buNone/>
              <a:defRPr>
                <a:solidFill>
                  <a:schemeClr val="dk1"/>
                </a:solidFill>
              </a:defRPr>
            </a:lvl4pPr>
            <a:lvl5pPr lvl="4" rtl="0">
              <a:spcBef>
                <a:spcPts val="0"/>
              </a:spcBef>
              <a:spcAft>
                <a:spcPts val="0"/>
              </a:spcAft>
              <a:buClr>
                <a:schemeClr val="dk1"/>
              </a:buClr>
              <a:buSzPts val="3500"/>
              <a:buNone/>
              <a:defRPr>
                <a:solidFill>
                  <a:schemeClr val="dk1"/>
                </a:solidFill>
              </a:defRPr>
            </a:lvl5pPr>
            <a:lvl6pPr lvl="5" rtl="0">
              <a:spcBef>
                <a:spcPts val="0"/>
              </a:spcBef>
              <a:spcAft>
                <a:spcPts val="0"/>
              </a:spcAft>
              <a:buClr>
                <a:schemeClr val="dk1"/>
              </a:buClr>
              <a:buSzPts val="3500"/>
              <a:buNone/>
              <a:defRPr>
                <a:solidFill>
                  <a:schemeClr val="dk1"/>
                </a:solidFill>
              </a:defRPr>
            </a:lvl6pPr>
            <a:lvl7pPr lvl="6" rtl="0">
              <a:spcBef>
                <a:spcPts val="0"/>
              </a:spcBef>
              <a:spcAft>
                <a:spcPts val="0"/>
              </a:spcAft>
              <a:buClr>
                <a:schemeClr val="dk1"/>
              </a:buClr>
              <a:buSzPts val="3500"/>
              <a:buNone/>
              <a:defRPr>
                <a:solidFill>
                  <a:schemeClr val="dk1"/>
                </a:solidFill>
              </a:defRPr>
            </a:lvl7pPr>
            <a:lvl8pPr lvl="7" rtl="0">
              <a:spcBef>
                <a:spcPts val="0"/>
              </a:spcBef>
              <a:spcAft>
                <a:spcPts val="0"/>
              </a:spcAft>
              <a:buClr>
                <a:schemeClr val="dk1"/>
              </a:buClr>
              <a:buSzPts val="3500"/>
              <a:buNone/>
              <a:defRPr>
                <a:solidFill>
                  <a:schemeClr val="dk1"/>
                </a:solidFill>
              </a:defRPr>
            </a:lvl8pPr>
            <a:lvl9pPr lvl="8" rtl="0">
              <a:spcBef>
                <a:spcPts val="0"/>
              </a:spcBef>
              <a:spcAft>
                <a:spcPts val="0"/>
              </a:spcAft>
              <a:buClr>
                <a:schemeClr val="dk1"/>
              </a:buClr>
              <a:buSzPts val="3500"/>
              <a:buNone/>
              <a:defRPr>
                <a:solidFill>
                  <a:schemeClr val="dk1"/>
                </a:solidFill>
              </a:defRPr>
            </a:lvl9pPr>
          </a:lstStyle>
          <a:p>
            <a:endParaRPr/>
          </a:p>
        </p:txBody>
      </p:sp>
      <p:grpSp>
        <p:nvGrpSpPr>
          <p:cNvPr id="359" name="Google Shape;359;p9"/>
          <p:cNvGrpSpPr/>
          <p:nvPr/>
        </p:nvGrpSpPr>
        <p:grpSpPr>
          <a:xfrm>
            <a:off x="-362575" y="107879"/>
            <a:ext cx="2010058" cy="1281879"/>
            <a:chOff x="7239867" y="1514545"/>
            <a:chExt cx="2525833" cy="1610805"/>
          </a:xfrm>
        </p:grpSpPr>
        <p:grpSp>
          <p:nvGrpSpPr>
            <p:cNvPr id="360" name="Google Shape;360;p9"/>
            <p:cNvGrpSpPr/>
            <p:nvPr/>
          </p:nvGrpSpPr>
          <p:grpSpPr>
            <a:xfrm>
              <a:off x="7346663" y="1514545"/>
              <a:ext cx="2419037" cy="1551678"/>
              <a:chOff x="7410211" y="1555302"/>
              <a:chExt cx="2355440" cy="1510884"/>
            </a:xfrm>
          </p:grpSpPr>
          <p:grpSp>
            <p:nvGrpSpPr>
              <p:cNvPr id="361" name="Google Shape;361;p9"/>
              <p:cNvGrpSpPr/>
              <p:nvPr/>
            </p:nvGrpSpPr>
            <p:grpSpPr>
              <a:xfrm>
                <a:off x="7410211" y="1555302"/>
                <a:ext cx="2355440" cy="1510884"/>
                <a:chOff x="761258" y="2062480"/>
                <a:chExt cx="1646470" cy="1056119"/>
              </a:xfrm>
            </p:grpSpPr>
            <p:sp>
              <p:nvSpPr>
                <p:cNvPr id="362" name="Google Shape;362;p9"/>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9"/>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9"/>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9"/>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9"/>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9"/>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8" name="Google Shape;368;p9"/>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9"/>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 name="Google Shape;370;p9"/>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9"/>
          <p:cNvGrpSpPr/>
          <p:nvPr/>
        </p:nvGrpSpPr>
        <p:grpSpPr>
          <a:xfrm rot="-2398771" flipH="1">
            <a:off x="8091903" y="4376591"/>
            <a:ext cx="1016105" cy="607224"/>
            <a:chOff x="1202177" y="4613417"/>
            <a:chExt cx="528376" cy="315757"/>
          </a:xfrm>
        </p:grpSpPr>
        <p:sp>
          <p:nvSpPr>
            <p:cNvPr id="372" name="Google Shape;372;p9"/>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9"/>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9"/>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9"/>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9"/>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 name="Google Shape;378;p9"/>
          <p:cNvGrpSpPr/>
          <p:nvPr/>
        </p:nvGrpSpPr>
        <p:grpSpPr>
          <a:xfrm>
            <a:off x="8434827" y="188005"/>
            <a:ext cx="495544" cy="469263"/>
            <a:chOff x="2736573" y="4286656"/>
            <a:chExt cx="316076" cy="299294"/>
          </a:xfrm>
        </p:grpSpPr>
        <p:sp>
          <p:nvSpPr>
            <p:cNvPr id="379" name="Google Shape;379;p9"/>
            <p:cNvSpPr/>
            <p:nvPr/>
          </p:nvSpPr>
          <p:spPr>
            <a:xfrm>
              <a:off x="2867907" y="4291145"/>
              <a:ext cx="173578" cy="177388"/>
            </a:xfrm>
            <a:custGeom>
              <a:avLst/>
              <a:gdLst/>
              <a:ahLst/>
              <a:cxnLst/>
              <a:rect l="l" t="t" r="r" b="b"/>
              <a:pathLst>
                <a:path w="1508" h="1541" extrusionOk="0">
                  <a:moveTo>
                    <a:pt x="900" y="132"/>
                  </a:moveTo>
                  <a:lnTo>
                    <a:pt x="900" y="132"/>
                  </a:lnTo>
                  <a:cubicBezTo>
                    <a:pt x="778" y="472"/>
                    <a:pt x="608" y="812"/>
                    <a:pt x="390" y="1103"/>
                  </a:cubicBezTo>
                  <a:cubicBezTo>
                    <a:pt x="365" y="1128"/>
                    <a:pt x="365" y="1152"/>
                    <a:pt x="390" y="1176"/>
                  </a:cubicBezTo>
                  <a:cubicBezTo>
                    <a:pt x="402" y="1188"/>
                    <a:pt x="420" y="1194"/>
                    <a:pt x="435" y="1194"/>
                  </a:cubicBezTo>
                  <a:cubicBezTo>
                    <a:pt x="450" y="1194"/>
                    <a:pt x="463" y="1188"/>
                    <a:pt x="463" y="1176"/>
                  </a:cubicBezTo>
                  <a:cubicBezTo>
                    <a:pt x="705" y="1006"/>
                    <a:pt x="973" y="885"/>
                    <a:pt x="1264" y="812"/>
                  </a:cubicBezTo>
                  <a:cubicBezTo>
                    <a:pt x="1337" y="812"/>
                    <a:pt x="1361" y="860"/>
                    <a:pt x="1361" y="860"/>
                  </a:cubicBezTo>
                  <a:cubicBezTo>
                    <a:pt x="1361" y="860"/>
                    <a:pt x="1361" y="885"/>
                    <a:pt x="1361" y="885"/>
                  </a:cubicBezTo>
                  <a:cubicBezTo>
                    <a:pt x="1313" y="1030"/>
                    <a:pt x="875" y="1273"/>
                    <a:pt x="584" y="1395"/>
                  </a:cubicBezTo>
                  <a:lnTo>
                    <a:pt x="147" y="1055"/>
                  </a:lnTo>
                  <a:cubicBezTo>
                    <a:pt x="365" y="666"/>
                    <a:pt x="730" y="156"/>
                    <a:pt x="900" y="132"/>
                  </a:cubicBezTo>
                  <a:close/>
                  <a:moveTo>
                    <a:pt x="958" y="1"/>
                  </a:moveTo>
                  <a:cubicBezTo>
                    <a:pt x="948" y="1"/>
                    <a:pt x="937" y="4"/>
                    <a:pt x="924" y="10"/>
                  </a:cubicBezTo>
                  <a:cubicBezTo>
                    <a:pt x="608" y="10"/>
                    <a:pt x="122" y="860"/>
                    <a:pt x="25" y="1055"/>
                  </a:cubicBezTo>
                  <a:cubicBezTo>
                    <a:pt x="1" y="1079"/>
                    <a:pt x="1" y="1103"/>
                    <a:pt x="25" y="1128"/>
                  </a:cubicBezTo>
                  <a:lnTo>
                    <a:pt x="511" y="1516"/>
                  </a:lnTo>
                  <a:cubicBezTo>
                    <a:pt x="535" y="1516"/>
                    <a:pt x="535" y="1516"/>
                    <a:pt x="560" y="1540"/>
                  </a:cubicBezTo>
                  <a:lnTo>
                    <a:pt x="608" y="1540"/>
                  </a:lnTo>
                  <a:cubicBezTo>
                    <a:pt x="730" y="1468"/>
                    <a:pt x="1410" y="1200"/>
                    <a:pt x="1483" y="933"/>
                  </a:cubicBezTo>
                  <a:cubicBezTo>
                    <a:pt x="1507" y="885"/>
                    <a:pt x="1507" y="836"/>
                    <a:pt x="1483" y="787"/>
                  </a:cubicBezTo>
                  <a:cubicBezTo>
                    <a:pt x="1434" y="715"/>
                    <a:pt x="1361" y="690"/>
                    <a:pt x="1264" y="690"/>
                  </a:cubicBezTo>
                  <a:cubicBezTo>
                    <a:pt x="1046" y="715"/>
                    <a:pt x="851" y="787"/>
                    <a:pt x="657" y="909"/>
                  </a:cubicBezTo>
                  <a:cubicBezTo>
                    <a:pt x="851" y="617"/>
                    <a:pt x="1094" y="204"/>
                    <a:pt x="1021" y="59"/>
                  </a:cubicBezTo>
                  <a:cubicBezTo>
                    <a:pt x="1003" y="23"/>
                    <a:pt x="986"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9"/>
            <p:cNvSpPr/>
            <p:nvPr/>
          </p:nvSpPr>
          <p:spPr>
            <a:xfrm>
              <a:off x="2775708" y="4407871"/>
              <a:ext cx="166672" cy="178079"/>
            </a:xfrm>
            <a:custGeom>
              <a:avLst/>
              <a:gdLst/>
              <a:ahLst/>
              <a:cxnLst/>
              <a:rect l="l" t="t" r="r" b="b"/>
              <a:pathLst>
                <a:path w="1448" h="1547" extrusionOk="0">
                  <a:moveTo>
                    <a:pt x="876" y="0"/>
                  </a:moveTo>
                  <a:cubicBezTo>
                    <a:pt x="862" y="0"/>
                    <a:pt x="846" y="6"/>
                    <a:pt x="826" y="16"/>
                  </a:cubicBezTo>
                  <a:cubicBezTo>
                    <a:pt x="802" y="41"/>
                    <a:pt x="73" y="551"/>
                    <a:pt x="25" y="1061"/>
                  </a:cubicBezTo>
                  <a:cubicBezTo>
                    <a:pt x="0" y="1207"/>
                    <a:pt x="73" y="1255"/>
                    <a:pt x="97" y="1255"/>
                  </a:cubicBezTo>
                  <a:cubicBezTo>
                    <a:pt x="104" y="1256"/>
                    <a:pt x="111" y="1257"/>
                    <a:pt x="118" y="1257"/>
                  </a:cubicBezTo>
                  <a:cubicBezTo>
                    <a:pt x="292" y="1257"/>
                    <a:pt x="593" y="978"/>
                    <a:pt x="826" y="745"/>
                  </a:cubicBezTo>
                  <a:lnTo>
                    <a:pt x="826" y="745"/>
                  </a:lnTo>
                  <a:cubicBezTo>
                    <a:pt x="705" y="964"/>
                    <a:pt x="681" y="1207"/>
                    <a:pt x="681" y="1450"/>
                  </a:cubicBezTo>
                  <a:cubicBezTo>
                    <a:pt x="705" y="1498"/>
                    <a:pt x="753" y="1547"/>
                    <a:pt x="826" y="1547"/>
                  </a:cubicBezTo>
                  <a:lnTo>
                    <a:pt x="851" y="1547"/>
                  </a:lnTo>
                  <a:cubicBezTo>
                    <a:pt x="1191" y="1547"/>
                    <a:pt x="1385" y="648"/>
                    <a:pt x="1434" y="478"/>
                  </a:cubicBezTo>
                  <a:cubicBezTo>
                    <a:pt x="1447" y="423"/>
                    <a:pt x="1415" y="392"/>
                    <a:pt x="1380" y="392"/>
                  </a:cubicBezTo>
                  <a:cubicBezTo>
                    <a:pt x="1352" y="392"/>
                    <a:pt x="1323" y="411"/>
                    <a:pt x="1312" y="454"/>
                  </a:cubicBezTo>
                  <a:cubicBezTo>
                    <a:pt x="1215" y="939"/>
                    <a:pt x="996" y="1425"/>
                    <a:pt x="851" y="1425"/>
                  </a:cubicBezTo>
                  <a:lnTo>
                    <a:pt x="826" y="1425"/>
                  </a:lnTo>
                  <a:cubicBezTo>
                    <a:pt x="753" y="1255"/>
                    <a:pt x="1069" y="551"/>
                    <a:pt x="1093" y="478"/>
                  </a:cubicBezTo>
                  <a:lnTo>
                    <a:pt x="1093" y="454"/>
                  </a:lnTo>
                  <a:cubicBezTo>
                    <a:pt x="1118" y="429"/>
                    <a:pt x="1093" y="405"/>
                    <a:pt x="1069" y="381"/>
                  </a:cubicBezTo>
                  <a:cubicBezTo>
                    <a:pt x="1057" y="369"/>
                    <a:pt x="1045" y="363"/>
                    <a:pt x="1033" y="363"/>
                  </a:cubicBezTo>
                  <a:cubicBezTo>
                    <a:pt x="1021" y="363"/>
                    <a:pt x="1008" y="369"/>
                    <a:pt x="996" y="381"/>
                  </a:cubicBezTo>
                  <a:cubicBezTo>
                    <a:pt x="759" y="642"/>
                    <a:pt x="267" y="1135"/>
                    <a:pt x="153" y="1135"/>
                  </a:cubicBezTo>
                  <a:cubicBezTo>
                    <a:pt x="151" y="1135"/>
                    <a:pt x="148" y="1134"/>
                    <a:pt x="146" y="1134"/>
                  </a:cubicBezTo>
                  <a:lnTo>
                    <a:pt x="146" y="1061"/>
                  </a:lnTo>
                  <a:cubicBezTo>
                    <a:pt x="195" y="624"/>
                    <a:pt x="899" y="114"/>
                    <a:pt x="899" y="114"/>
                  </a:cubicBezTo>
                  <a:cubicBezTo>
                    <a:pt x="948" y="89"/>
                    <a:pt x="948" y="65"/>
                    <a:pt x="923" y="41"/>
                  </a:cubicBezTo>
                  <a:cubicBezTo>
                    <a:pt x="909" y="12"/>
                    <a:pt x="895" y="0"/>
                    <a:pt x="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9"/>
            <p:cNvSpPr/>
            <p:nvPr/>
          </p:nvSpPr>
          <p:spPr>
            <a:xfrm>
              <a:off x="2736573" y="4286656"/>
              <a:ext cx="137090" cy="122480"/>
            </a:xfrm>
            <a:custGeom>
              <a:avLst/>
              <a:gdLst/>
              <a:ahLst/>
              <a:cxnLst/>
              <a:rect l="l" t="t" r="r" b="b"/>
              <a:pathLst>
                <a:path w="1191" h="1064" extrusionOk="0">
                  <a:moveTo>
                    <a:pt x="923" y="0"/>
                  </a:moveTo>
                  <a:cubicBezTo>
                    <a:pt x="875" y="0"/>
                    <a:pt x="850" y="25"/>
                    <a:pt x="826" y="49"/>
                  </a:cubicBezTo>
                  <a:cubicBezTo>
                    <a:pt x="729" y="268"/>
                    <a:pt x="729" y="511"/>
                    <a:pt x="802" y="754"/>
                  </a:cubicBezTo>
                  <a:cubicBezTo>
                    <a:pt x="691" y="743"/>
                    <a:pt x="585" y="738"/>
                    <a:pt x="481" y="738"/>
                  </a:cubicBezTo>
                  <a:cubicBezTo>
                    <a:pt x="333" y="738"/>
                    <a:pt x="191" y="749"/>
                    <a:pt x="49" y="778"/>
                  </a:cubicBezTo>
                  <a:cubicBezTo>
                    <a:pt x="25" y="778"/>
                    <a:pt x="0" y="826"/>
                    <a:pt x="0" y="851"/>
                  </a:cubicBezTo>
                  <a:cubicBezTo>
                    <a:pt x="25" y="875"/>
                    <a:pt x="49" y="899"/>
                    <a:pt x="97" y="899"/>
                  </a:cubicBezTo>
                  <a:cubicBezTo>
                    <a:pt x="219" y="863"/>
                    <a:pt x="346" y="845"/>
                    <a:pt x="477" y="845"/>
                  </a:cubicBezTo>
                  <a:cubicBezTo>
                    <a:pt x="608" y="845"/>
                    <a:pt x="741" y="863"/>
                    <a:pt x="875" y="899"/>
                  </a:cubicBezTo>
                  <a:cubicBezTo>
                    <a:pt x="923" y="972"/>
                    <a:pt x="1021" y="1021"/>
                    <a:pt x="1093" y="1045"/>
                  </a:cubicBezTo>
                  <a:cubicBezTo>
                    <a:pt x="1106" y="1057"/>
                    <a:pt x="1118" y="1063"/>
                    <a:pt x="1130" y="1063"/>
                  </a:cubicBezTo>
                  <a:cubicBezTo>
                    <a:pt x="1142" y="1063"/>
                    <a:pt x="1154" y="1057"/>
                    <a:pt x="1166" y="1045"/>
                  </a:cubicBezTo>
                  <a:cubicBezTo>
                    <a:pt x="1191" y="1021"/>
                    <a:pt x="1191" y="996"/>
                    <a:pt x="1166" y="972"/>
                  </a:cubicBezTo>
                  <a:cubicBezTo>
                    <a:pt x="1118" y="899"/>
                    <a:pt x="1045" y="851"/>
                    <a:pt x="972" y="802"/>
                  </a:cubicBezTo>
                  <a:cubicBezTo>
                    <a:pt x="948" y="802"/>
                    <a:pt x="948" y="778"/>
                    <a:pt x="923" y="754"/>
                  </a:cubicBezTo>
                  <a:cubicBezTo>
                    <a:pt x="850" y="535"/>
                    <a:pt x="850" y="292"/>
                    <a:pt x="948" y="98"/>
                  </a:cubicBezTo>
                  <a:cubicBezTo>
                    <a:pt x="972" y="49"/>
                    <a:pt x="948" y="25"/>
                    <a:pt x="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9"/>
            <p:cNvSpPr/>
            <p:nvPr/>
          </p:nvSpPr>
          <p:spPr>
            <a:xfrm>
              <a:off x="2921890" y="4453916"/>
              <a:ext cx="130759" cy="109702"/>
            </a:xfrm>
            <a:custGeom>
              <a:avLst/>
              <a:gdLst/>
              <a:ahLst/>
              <a:cxnLst/>
              <a:rect l="l" t="t" r="r" b="b"/>
              <a:pathLst>
                <a:path w="1136" h="953" extrusionOk="0">
                  <a:moveTo>
                    <a:pt x="110" y="0"/>
                  </a:moveTo>
                  <a:cubicBezTo>
                    <a:pt x="49" y="0"/>
                    <a:pt x="0" y="63"/>
                    <a:pt x="42" y="126"/>
                  </a:cubicBezTo>
                  <a:lnTo>
                    <a:pt x="1038" y="928"/>
                  </a:lnTo>
                  <a:cubicBezTo>
                    <a:pt x="1038" y="952"/>
                    <a:pt x="1062" y="952"/>
                    <a:pt x="1062" y="952"/>
                  </a:cubicBezTo>
                  <a:cubicBezTo>
                    <a:pt x="1087" y="952"/>
                    <a:pt x="1111" y="952"/>
                    <a:pt x="1111" y="928"/>
                  </a:cubicBezTo>
                  <a:cubicBezTo>
                    <a:pt x="1135" y="904"/>
                    <a:pt x="1135" y="855"/>
                    <a:pt x="1111" y="831"/>
                  </a:cubicBezTo>
                  <a:lnTo>
                    <a:pt x="139" y="5"/>
                  </a:lnTo>
                  <a:cubicBezTo>
                    <a:pt x="130" y="2"/>
                    <a:pt x="120"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423"/>
        <p:cNvGrpSpPr/>
        <p:nvPr/>
      </p:nvGrpSpPr>
      <p:grpSpPr>
        <a:xfrm>
          <a:off x="0" y="0"/>
          <a:ext cx="0" cy="0"/>
          <a:chOff x="0" y="0"/>
          <a:chExt cx="0" cy="0"/>
        </a:xfrm>
      </p:grpSpPr>
      <p:grpSp>
        <p:nvGrpSpPr>
          <p:cNvPr id="424" name="Google Shape;424;p11"/>
          <p:cNvGrpSpPr/>
          <p:nvPr/>
        </p:nvGrpSpPr>
        <p:grpSpPr>
          <a:xfrm flipH="1">
            <a:off x="7532356" y="3641559"/>
            <a:ext cx="884679" cy="1501939"/>
            <a:chOff x="-1056319" y="1385262"/>
            <a:chExt cx="212940" cy="361495"/>
          </a:xfrm>
        </p:grpSpPr>
        <p:sp>
          <p:nvSpPr>
            <p:cNvPr id="425" name="Google Shape;425;p11"/>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1"/>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1"/>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1"/>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1"/>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1"/>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1" name="Google Shape;431;p11"/>
          <p:cNvSpPr txBox="1">
            <a:spLocks noGrp="1"/>
          </p:cNvSpPr>
          <p:nvPr>
            <p:ph type="title" hasCustomPrompt="1"/>
          </p:nvPr>
        </p:nvSpPr>
        <p:spPr>
          <a:xfrm>
            <a:off x="1749750" y="1834775"/>
            <a:ext cx="5644500" cy="13212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81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432" name="Google Shape;432;p11"/>
          <p:cNvSpPr txBox="1">
            <a:spLocks noGrp="1"/>
          </p:cNvSpPr>
          <p:nvPr>
            <p:ph type="body" idx="1"/>
          </p:nvPr>
        </p:nvSpPr>
        <p:spPr>
          <a:xfrm>
            <a:off x="1542750" y="3211625"/>
            <a:ext cx="6058500" cy="530700"/>
          </a:xfrm>
          <a:prstGeom prst="rect">
            <a:avLst/>
          </a:prstGeom>
          <a:noFill/>
          <a:ln>
            <a:noFill/>
          </a:ln>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600">
                <a:solidFill>
                  <a:schemeClr val="dk1"/>
                </a:solidFill>
                <a:latin typeface="Comfortaa"/>
                <a:ea typeface="Comfortaa"/>
                <a:cs typeface="Comfortaa"/>
                <a:sym typeface="Comfortaa"/>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grpSp>
        <p:nvGrpSpPr>
          <p:cNvPr id="433" name="Google Shape;433;p11"/>
          <p:cNvGrpSpPr/>
          <p:nvPr/>
        </p:nvGrpSpPr>
        <p:grpSpPr>
          <a:xfrm flipH="1">
            <a:off x="7725441" y="1082982"/>
            <a:ext cx="2037701" cy="1610804"/>
            <a:chOff x="855987" y="2204128"/>
            <a:chExt cx="1217483" cy="962421"/>
          </a:xfrm>
        </p:grpSpPr>
        <p:grpSp>
          <p:nvGrpSpPr>
            <p:cNvPr id="434" name="Google Shape;434;p11"/>
            <p:cNvGrpSpPr/>
            <p:nvPr/>
          </p:nvGrpSpPr>
          <p:grpSpPr>
            <a:xfrm>
              <a:off x="855987" y="2204128"/>
              <a:ext cx="1146639" cy="962421"/>
              <a:chOff x="958238" y="2157575"/>
              <a:chExt cx="1115191" cy="936025"/>
            </a:xfrm>
          </p:grpSpPr>
          <p:sp>
            <p:nvSpPr>
              <p:cNvPr id="435" name="Google Shape;435;p11"/>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1"/>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1"/>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1"/>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1"/>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1"/>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1" name="Google Shape;441;p11"/>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11"/>
          <p:cNvGrpSpPr/>
          <p:nvPr/>
        </p:nvGrpSpPr>
        <p:grpSpPr>
          <a:xfrm flipH="1">
            <a:off x="2898506" y="-686743"/>
            <a:ext cx="2525833" cy="1610805"/>
            <a:chOff x="7239867" y="1514545"/>
            <a:chExt cx="2525833" cy="1610805"/>
          </a:xfrm>
        </p:grpSpPr>
        <p:grpSp>
          <p:nvGrpSpPr>
            <p:cNvPr id="443" name="Google Shape;443;p11"/>
            <p:cNvGrpSpPr/>
            <p:nvPr/>
          </p:nvGrpSpPr>
          <p:grpSpPr>
            <a:xfrm>
              <a:off x="7346663" y="1514545"/>
              <a:ext cx="2419037" cy="1551678"/>
              <a:chOff x="7410211" y="1555302"/>
              <a:chExt cx="2355440" cy="1510884"/>
            </a:xfrm>
          </p:grpSpPr>
          <p:grpSp>
            <p:nvGrpSpPr>
              <p:cNvPr id="444" name="Google Shape;444;p11"/>
              <p:cNvGrpSpPr/>
              <p:nvPr/>
            </p:nvGrpSpPr>
            <p:grpSpPr>
              <a:xfrm>
                <a:off x="7410211" y="1555302"/>
                <a:ext cx="2355440" cy="1510884"/>
                <a:chOff x="761258" y="2062480"/>
                <a:chExt cx="1646470" cy="1056119"/>
              </a:xfrm>
            </p:grpSpPr>
            <p:sp>
              <p:nvSpPr>
                <p:cNvPr id="445" name="Google Shape;445;p11"/>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1"/>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1"/>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1"/>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1"/>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1"/>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1" name="Google Shape;451;p11"/>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1"/>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 name="Google Shape;453;p11"/>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4" name="Google Shape;454;p11"/>
          <p:cNvGrpSpPr/>
          <p:nvPr/>
        </p:nvGrpSpPr>
        <p:grpSpPr>
          <a:xfrm rot="615299" flipH="1">
            <a:off x="279417" y="1059091"/>
            <a:ext cx="1651651" cy="1499645"/>
            <a:chOff x="7844079" y="226728"/>
            <a:chExt cx="1373387" cy="1246991"/>
          </a:xfrm>
        </p:grpSpPr>
        <p:sp>
          <p:nvSpPr>
            <p:cNvPr id="455" name="Google Shape;455;p11"/>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1"/>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1"/>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1"/>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1"/>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1"/>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1"/>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1"/>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1"/>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1"/>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1"/>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1"/>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1"/>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1"/>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 name="Google Shape;469;p11"/>
          <p:cNvGrpSpPr/>
          <p:nvPr/>
        </p:nvGrpSpPr>
        <p:grpSpPr>
          <a:xfrm>
            <a:off x="875207" y="3470549"/>
            <a:ext cx="1020386" cy="1732392"/>
            <a:chOff x="-1056319" y="1385262"/>
            <a:chExt cx="212940" cy="361495"/>
          </a:xfrm>
        </p:grpSpPr>
        <p:sp>
          <p:nvSpPr>
            <p:cNvPr id="470" name="Google Shape;470;p11"/>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1"/>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1"/>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1"/>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1"/>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1"/>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6" name="Google Shape;476;p11"/>
          <p:cNvSpPr/>
          <p:nvPr/>
        </p:nvSpPr>
        <p:spPr>
          <a:xfrm>
            <a:off x="-49275" y="4823551"/>
            <a:ext cx="1603944" cy="369024"/>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1"/>
          <p:cNvSpPr/>
          <p:nvPr/>
        </p:nvSpPr>
        <p:spPr>
          <a:xfrm>
            <a:off x="1506177"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1"/>
          <p:cNvSpPr/>
          <p:nvPr/>
        </p:nvSpPr>
        <p:spPr>
          <a:xfrm>
            <a:off x="6003929"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1"/>
          <p:cNvSpPr/>
          <p:nvPr/>
        </p:nvSpPr>
        <p:spPr>
          <a:xfrm>
            <a:off x="7532351" y="4823550"/>
            <a:ext cx="1696695" cy="369025"/>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1"/>
          <p:cNvSpPr/>
          <p:nvPr/>
        </p:nvSpPr>
        <p:spPr>
          <a:xfrm>
            <a:off x="3145661"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1"/>
          <p:cNvSpPr/>
          <p:nvPr/>
        </p:nvSpPr>
        <p:spPr>
          <a:xfrm>
            <a:off x="4669614" y="4886410"/>
            <a:ext cx="1407648" cy="30616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1"/>
          <p:cNvSpPr/>
          <p:nvPr/>
        </p:nvSpPr>
        <p:spPr>
          <a:xfrm>
            <a:off x="2368255"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83"/>
        <p:cNvGrpSpPr/>
        <p:nvPr/>
      </p:nvGrpSpPr>
      <p:grpSpPr>
        <a:xfrm>
          <a:off x="0" y="0"/>
          <a:ext cx="0" cy="0"/>
          <a:chOff x="0" y="0"/>
          <a:chExt cx="0" cy="0"/>
        </a:xfrm>
      </p:grpSpPr>
      <p:sp>
        <p:nvSpPr>
          <p:cNvPr id="484" name="Google Shape;484;p12"/>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2"/>
          <p:cNvSpPr/>
          <p:nvPr/>
        </p:nvSpPr>
        <p:spPr>
          <a:xfrm>
            <a:off x="6745307" y="5203897"/>
            <a:ext cx="489268" cy="53825"/>
          </a:xfrm>
          <a:custGeom>
            <a:avLst/>
            <a:gdLst/>
            <a:ahLst/>
            <a:cxnLst/>
            <a:rect l="l" t="t" r="r" b="b"/>
            <a:pathLst>
              <a:path w="16446" h="2069" extrusionOk="0">
                <a:moveTo>
                  <a:pt x="0" y="0"/>
                </a:moveTo>
                <a:lnTo>
                  <a:pt x="0" y="2069"/>
                </a:lnTo>
                <a:lnTo>
                  <a:pt x="16445" y="2069"/>
                </a:lnTo>
                <a:lnTo>
                  <a:pt x="164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713825" y="1161025"/>
            <a:ext cx="7630200" cy="3461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
        <p:nvSpPr>
          <p:cNvPr id="7" name="Google Shape;7;p1"/>
          <p:cNvSpPr txBox="1">
            <a:spLocks noGrp="1"/>
          </p:cNvSpPr>
          <p:nvPr>
            <p:ph type="title"/>
          </p:nvPr>
        </p:nvSpPr>
        <p:spPr>
          <a:xfrm>
            <a:off x="830025" y="227975"/>
            <a:ext cx="7028400" cy="511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1pPr>
            <a:lvl2pPr lvl="1"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2pPr>
            <a:lvl3pPr lvl="2"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3pPr>
            <a:lvl4pPr lvl="3"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4pPr>
            <a:lvl5pPr lvl="4"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5pPr>
            <a:lvl6pPr lvl="5"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6pPr>
            <a:lvl7pPr lvl="6"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7pPr>
            <a:lvl8pPr lvl="7"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8pPr>
            <a:lvl9pPr lvl="8"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7" r:id="rId8"/>
    <p:sldLayoutId id="2147483658" r:id="rId9"/>
    <p:sldLayoutId id="2147483659" r:id="rId10"/>
    <p:sldLayoutId id="2147483660" r:id="rId11"/>
    <p:sldLayoutId id="2147483664" r:id="rId12"/>
    <p:sldLayoutId id="2147483668" r:id="rId13"/>
    <p:sldLayoutId id="2147483669" r:id="rId14"/>
    <p:sldLayoutId id="2147483670" r:id="rId15"/>
    <p:sldLayoutId id="2147483678" r:id="rId16"/>
    <p:sldLayoutId id="2147483679" r:id="rId17"/>
    <p:sldLayoutId id="2147483680" r:id="rId18"/>
    <p:sldLayoutId id="2147483684"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video" Target="file:///C:\Users\MyPC\Downloads\L&#7876;%20H&#7896;I%20CH&#7916;%20&#272;&#7890;NG%20T&#7916;%20TI&#202;N%20DUNG%20-%20H&#7896;I%20T&#7892;NG%20M&#7876;%202019%20(%20KHO&#193;I%20CH&#194;U%20-%20H&#431;NG%20Y&#202;N%20).mp4"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4"/>
        <p:cNvGrpSpPr/>
        <p:nvPr/>
      </p:nvGrpSpPr>
      <p:grpSpPr>
        <a:xfrm>
          <a:off x="0" y="0"/>
          <a:ext cx="0" cy="0"/>
          <a:chOff x="0" y="0"/>
          <a:chExt cx="0" cy="0"/>
        </a:xfrm>
      </p:grpSpPr>
      <p:sp>
        <p:nvSpPr>
          <p:cNvPr id="6" name="TextBox 5">
            <a:extLst>
              <a:ext uri="{FF2B5EF4-FFF2-40B4-BE49-F238E27FC236}">
                <a16:creationId xmlns:a16="http://schemas.microsoft.com/office/drawing/2014/main" id="{757B86C1-57BA-4D6B-B112-B45791B2A327}"/>
              </a:ext>
            </a:extLst>
          </p:cNvPr>
          <p:cNvSpPr txBox="1"/>
          <p:nvPr/>
        </p:nvSpPr>
        <p:spPr>
          <a:xfrm>
            <a:off x="1492371" y="69011"/>
            <a:ext cx="5883214" cy="584775"/>
          </a:xfrm>
          <a:prstGeom prst="rect">
            <a:avLst/>
          </a:prstGeom>
          <a:noFill/>
        </p:spPr>
        <p:txBody>
          <a:bodyPr wrap="square" rtlCol="0">
            <a:spAutoFit/>
          </a:bodyPr>
          <a:lstStyle/>
          <a:p>
            <a:pPr algn="ctr"/>
            <a:r>
              <a:rPr lang="en-US" sz="3200" b="1" dirty="0">
                <a:latin typeface="HP001 5H" panose="020B0603050302020204" pitchFamily="34" charset="0"/>
                <a:cs typeface="HP001 5H" panose="020B0603050302020204" pitchFamily="34" charset="0"/>
              </a:rPr>
              <a:t>Thứ , </a:t>
            </a:r>
            <a:r>
              <a:rPr lang="en-US" sz="3200" b="1" dirty="0" err="1">
                <a:latin typeface="HP001 5H" panose="020B0603050302020204" pitchFamily="34" charset="0"/>
                <a:cs typeface="HP001 5H" panose="020B0603050302020204" pitchFamily="34" charset="0"/>
              </a:rPr>
              <a:t>ngày</a:t>
            </a:r>
            <a:r>
              <a:rPr lang="en-US" sz="3200" b="1" dirty="0">
                <a:latin typeface="HP001 5H" panose="020B0603050302020204" pitchFamily="34" charset="0"/>
                <a:cs typeface="HP001 5H" panose="020B0603050302020204" pitchFamily="34" charset="0"/>
              </a:rPr>
              <a:t>, </a:t>
            </a:r>
            <a:r>
              <a:rPr lang="en-US" sz="3200" b="1" dirty="0" err="1">
                <a:latin typeface="HP001 5H" panose="020B0603050302020204" pitchFamily="34" charset="0"/>
                <a:cs typeface="HP001 5H" panose="020B0603050302020204" pitchFamily="34" charset="0"/>
              </a:rPr>
              <a:t>tháng</a:t>
            </a:r>
            <a:r>
              <a:rPr lang="en-US" sz="3200" b="1" dirty="0">
                <a:latin typeface="HP001 5H" panose="020B0603050302020204" pitchFamily="34" charset="0"/>
                <a:cs typeface="HP001 5H" panose="020B0603050302020204" pitchFamily="34" charset="0"/>
              </a:rPr>
              <a:t>, </a:t>
            </a:r>
            <a:r>
              <a:rPr lang="en-US" sz="3200" b="1" dirty="0" err="1">
                <a:latin typeface="HP001 5H" panose="020B0603050302020204" pitchFamily="34" charset="0"/>
                <a:cs typeface="HP001 5H" panose="020B0603050302020204" pitchFamily="34" charset="0"/>
              </a:rPr>
              <a:t>năm</a:t>
            </a:r>
            <a:r>
              <a:rPr lang="en-US" sz="3200" b="1" dirty="0">
                <a:latin typeface="HP001 5H" panose="020B0603050302020204" pitchFamily="34" charset="0"/>
                <a:cs typeface="HP001 5H" panose="020B0603050302020204" pitchFamily="34" charset="0"/>
              </a:rPr>
              <a:t> 2022</a:t>
            </a:r>
          </a:p>
        </p:txBody>
      </p:sp>
      <p:sp>
        <p:nvSpPr>
          <p:cNvPr id="3" name="TextBox 2">
            <a:extLst>
              <a:ext uri="{FF2B5EF4-FFF2-40B4-BE49-F238E27FC236}">
                <a16:creationId xmlns:a16="http://schemas.microsoft.com/office/drawing/2014/main" id="{6E4B4748-EEA2-4379-A260-F806B79D643C}"/>
              </a:ext>
            </a:extLst>
          </p:cNvPr>
          <p:cNvSpPr txBox="1"/>
          <p:nvPr/>
        </p:nvSpPr>
        <p:spPr>
          <a:xfrm>
            <a:off x="1552756" y="1454989"/>
            <a:ext cx="5883214" cy="707886"/>
          </a:xfrm>
          <a:prstGeom prst="rect">
            <a:avLst/>
          </a:prstGeom>
          <a:noFill/>
        </p:spPr>
        <p:txBody>
          <a:bodyPr wrap="square" rtlCol="0">
            <a:spAutoFit/>
          </a:bodyPr>
          <a:lstStyle/>
          <a:p>
            <a:pPr algn="ctr"/>
            <a:r>
              <a:rPr lang="en-US" sz="4000" b="1" dirty="0" err="1">
                <a:latin typeface="HP001 5H" panose="020B0603050302020204" pitchFamily="34" charset="0"/>
                <a:cs typeface="HP001 5H" panose="020B0603050302020204" pitchFamily="34" charset="0"/>
              </a:rPr>
              <a:t>Tập</a:t>
            </a:r>
            <a:r>
              <a:rPr lang="en-US" sz="4000" b="1" dirty="0">
                <a:latin typeface="HP001 5H" panose="020B0603050302020204" pitchFamily="34" charset="0"/>
                <a:cs typeface="HP001 5H" panose="020B0603050302020204" pitchFamily="34" charset="0"/>
              </a:rPr>
              <a:t> </a:t>
            </a:r>
            <a:r>
              <a:rPr lang="en-US" sz="4000" b="1" dirty="0" err="1">
                <a:latin typeface="HP001 5H" panose="020B0603050302020204" pitchFamily="34" charset="0"/>
                <a:cs typeface="HP001 5H" panose="020B0603050302020204" pitchFamily="34" charset="0"/>
              </a:rPr>
              <a:t>đọc</a:t>
            </a:r>
            <a:r>
              <a:rPr lang="en-US" sz="4000" b="1" dirty="0">
                <a:latin typeface="HP001 5H" panose="020B0603050302020204" pitchFamily="34" charset="0"/>
                <a:cs typeface="HP001 5H" panose="020B0603050302020204" pitchFamily="34" charset="0"/>
              </a:rPr>
              <a:t> – </a:t>
            </a:r>
            <a:r>
              <a:rPr lang="en-US" sz="4000" b="1" dirty="0" err="1">
                <a:latin typeface="HP001 5H" panose="020B0603050302020204" pitchFamily="34" charset="0"/>
                <a:cs typeface="HP001 5H" panose="020B0603050302020204" pitchFamily="34" charset="0"/>
              </a:rPr>
              <a:t>Kể</a:t>
            </a:r>
            <a:r>
              <a:rPr lang="en-US" sz="4000" b="1" dirty="0">
                <a:latin typeface="HP001 5H" panose="020B0603050302020204" pitchFamily="34" charset="0"/>
                <a:cs typeface="HP001 5H" panose="020B0603050302020204" pitchFamily="34" charset="0"/>
              </a:rPr>
              <a:t> </a:t>
            </a:r>
            <a:r>
              <a:rPr lang="en-US" sz="4000" b="1" dirty="0" err="1">
                <a:latin typeface="HP001 5H" panose="020B0603050302020204" pitchFamily="34" charset="0"/>
                <a:cs typeface="HP001 5H" panose="020B0603050302020204" pitchFamily="34" charset="0"/>
              </a:rPr>
              <a:t>chuyện</a:t>
            </a:r>
            <a:endParaRPr lang="en-US" sz="4000" b="1" dirty="0">
              <a:latin typeface="HP001 5H" panose="020B0603050302020204" pitchFamily="34" charset="0"/>
              <a:cs typeface="HP001 5H" panose="020B0603050302020204" pitchFamily="34" charset="0"/>
            </a:endParaRPr>
          </a:p>
        </p:txBody>
      </p:sp>
      <p:sp>
        <p:nvSpPr>
          <p:cNvPr id="5" name="TextBox 4">
            <a:extLst>
              <a:ext uri="{FF2B5EF4-FFF2-40B4-BE49-F238E27FC236}">
                <a16:creationId xmlns:a16="http://schemas.microsoft.com/office/drawing/2014/main" id="{7D298804-6013-4620-9BFA-3E46EF3C4A48}"/>
              </a:ext>
            </a:extLst>
          </p:cNvPr>
          <p:cNvSpPr txBox="1"/>
          <p:nvPr/>
        </p:nvSpPr>
        <p:spPr>
          <a:xfrm>
            <a:off x="1630393" y="2459607"/>
            <a:ext cx="5883214" cy="1569660"/>
          </a:xfrm>
          <a:prstGeom prst="rect">
            <a:avLst/>
          </a:prstGeom>
          <a:noFill/>
        </p:spPr>
        <p:txBody>
          <a:bodyPr wrap="square" rtlCol="0">
            <a:spAutoFit/>
          </a:bodyPr>
          <a:lstStyle/>
          <a:p>
            <a:pPr algn="ctr"/>
            <a:r>
              <a:rPr lang="en-US" sz="4800" b="1" dirty="0" err="1">
                <a:solidFill>
                  <a:schemeClr val="accent6">
                    <a:lumMod val="50000"/>
                  </a:schemeClr>
                </a:solidFill>
                <a:latin typeface="HP001 5H" panose="020B0603050302020204" pitchFamily="34" charset="0"/>
                <a:cs typeface="HP001 5H" panose="020B0603050302020204" pitchFamily="34" charset="0"/>
              </a:rPr>
              <a:t>Sự</a:t>
            </a:r>
            <a:r>
              <a:rPr lang="en-US" sz="4800" b="1" dirty="0">
                <a:solidFill>
                  <a:schemeClr val="accent6">
                    <a:lumMod val="50000"/>
                  </a:schemeClr>
                </a:solidFill>
                <a:latin typeface="HP001 5H" panose="020B0603050302020204" pitchFamily="34" charset="0"/>
                <a:cs typeface="HP001 5H" panose="020B0603050302020204" pitchFamily="34" charset="0"/>
              </a:rPr>
              <a:t> </a:t>
            </a:r>
            <a:r>
              <a:rPr lang="en-US" sz="4800" b="1" dirty="0" err="1">
                <a:solidFill>
                  <a:schemeClr val="accent6">
                    <a:lumMod val="50000"/>
                  </a:schemeClr>
                </a:solidFill>
                <a:latin typeface="HP001 5H" panose="020B0603050302020204" pitchFamily="34" charset="0"/>
                <a:cs typeface="HP001 5H" panose="020B0603050302020204" pitchFamily="34" charset="0"/>
              </a:rPr>
              <a:t>tích</a:t>
            </a:r>
            <a:r>
              <a:rPr lang="en-US" sz="4800" b="1" dirty="0">
                <a:solidFill>
                  <a:schemeClr val="accent6">
                    <a:lumMod val="50000"/>
                  </a:schemeClr>
                </a:solidFill>
                <a:latin typeface="HP001 5H" panose="020B0603050302020204" pitchFamily="34" charset="0"/>
                <a:cs typeface="HP001 5H" panose="020B0603050302020204" pitchFamily="34" charset="0"/>
              </a:rPr>
              <a:t> </a:t>
            </a:r>
            <a:r>
              <a:rPr lang="en-US" sz="4800" b="1" dirty="0" err="1">
                <a:solidFill>
                  <a:schemeClr val="accent6">
                    <a:lumMod val="50000"/>
                  </a:schemeClr>
                </a:solidFill>
                <a:latin typeface="HP001 5H" panose="020B0603050302020204" pitchFamily="34" charset="0"/>
                <a:cs typeface="HP001 5H" panose="020B0603050302020204" pitchFamily="34" charset="0"/>
              </a:rPr>
              <a:t>lễ</a:t>
            </a:r>
            <a:r>
              <a:rPr lang="en-US" sz="4800" b="1" dirty="0">
                <a:solidFill>
                  <a:schemeClr val="accent6">
                    <a:lumMod val="50000"/>
                  </a:schemeClr>
                </a:solidFill>
                <a:latin typeface="HP001 5H" panose="020B0603050302020204" pitchFamily="34" charset="0"/>
                <a:cs typeface="HP001 5H" panose="020B0603050302020204" pitchFamily="34" charset="0"/>
              </a:rPr>
              <a:t> </a:t>
            </a:r>
            <a:r>
              <a:rPr lang="en-US" sz="4800" b="1" dirty="0" err="1">
                <a:solidFill>
                  <a:schemeClr val="accent6">
                    <a:lumMod val="50000"/>
                  </a:schemeClr>
                </a:solidFill>
                <a:latin typeface="HP001 5H" panose="020B0603050302020204" pitchFamily="34" charset="0"/>
                <a:cs typeface="HP001 5H" panose="020B0603050302020204" pitchFamily="34" charset="0"/>
              </a:rPr>
              <a:t>hội</a:t>
            </a:r>
            <a:endParaRPr lang="en-US" sz="4800" b="1" dirty="0">
              <a:solidFill>
                <a:schemeClr val="accent6">
                  <a:lumMod val="50000"/>
                </a:schemeClr>
              </a:solidFill>
              <a:latin typeface="HP001 5H" panose="020B0603050302020204" pitchFamily="34" charset="0"/>
              <a:cs typeface="HP001 5H" panose="020B0603050302020204" pitchFamily="34" charset="0"/>
            </a:endParaRPr>
          </a:p>
          <a:p>
            <a:pPr algn="ctr"/>
            <a:r>
              <a:rPr lang="en-US" sz="4800" b="1" dirty="0" err="1">
                <a:solidFill>
                  <a:schemeClr val="accent6">
                    <a:lumMod val="50000"/>
                  </a:schemeClr>
                </a:solidFill>
                <a:latin typeface="HP001 5H" panose="020B0603050302020204" pitchFamily="34" charset="0"/>
                <a:cs typeface="HP001 5H" panose="020B0603050302020204" pitchFamily="34" charset="0"/>
              </a:rPr>
              <a:t>Chử</a:t>
            </a:r>
            <a:r>
              <a:rPr lang="en-US" sz="4800" b="1" dirty="0">
                <a:solidFill>
                  <a:schemeClr val="accent6">
                    <a:lumMod val="50000"/>
                  </a:schemeClr>
                </a:solidFill>
                <a:latin typeface="HP001 5H" panose="020B0603050302020204" pitchFamily="34" charset="0"/>
                <a:cs typeface="HP001 5H" panose="020B0603050302020204" pitchFamily="34" charset="0"/>
              </a:rPr>
              <a:t> </a:t>
            </a:r>
            <a:r>
              <a:rPr lang="en-US" sz="4800" b="1" dirty="0" err="1">
                <a:solidFill>
                  <a:schemeClr val="accent6">
                    <a:lumMod val="50000"/>
                  </a:schemeClr>
                </a:solidFill>
                <a:latin typeface="HP001 5H" panose="020B0603050302020204" pitchFamily="34" charset="0"/>
                <a:cs typeface="HP001 5H" panose="020B0603050302020204" pitchFamily="34" charset="0"/>
              </a:rPr>
              <a:t>Đồng</a:t>
            </a:r>
            <a:r>
              <a:rPr lang="en-US" sz="4800" b="1" dirty="0">
                <a:solidFill>
                  <a:schemeClr val="accent6">
                    <a:lumMod val="50000"/>
                  </a:schemeClr>
                </a:solidFill>
                <a:latin typeface="HP001 5H" panose="020B0603050302020204" pitchFamily="34" charset="0"/>
                <a:cs typeface="HP001 5H" panose="020B0603050302020204" pitchFamily="34" charset="0"/>
              </a:rPr>
              <a:t> </a:t>
            </a:r>
            <a:r>
              <a:rPr lang="en-US" sz="4800" b="1" dirty="0" err="1">
                <a:solidFill>
                  <a:schemeClr val="accent6">
                    <a:lumMod val="50000"/>
                  </a:schemeClr>
                </a:solidFill>
                <a:latin typeface="HP001 5H" panose="020B0603050302020204" pitchFamily="34" charset="0"/>
                <a:cs typeface="HP001 5H" panose="020B0603050302020204" pitchFamily="34" charset="0"/>
              </a:rPr>
              <a:t>Tử</a:t>
            </a:r>
            <a:endParaRPr lang="en-US" sz="4800" b="1" dirty="0">
              <a:solidFill>
                <a:schemeClr val="accent6">
                  <a:lumMod val="50000"/>
                </a:schemeClr>
              </a:solidFill>
              <a:latin typeface="HP001 5H" panose="020B0603050302020204" pitchFamily="34" charset="0"/>
              <a:cs typeface="HP001 5H" panose="020B06030503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Den20chu20d20tu">
            <a:extLst>
              <a:ext uri="{FF2B5EF4-FFF2-40B4-BE49-F238E27FC236}">
                <a16:creationId xmlns:a16="http://schemas.microsoft.com/office/drawing/2014/main" id="{C313108D-D92B-436E-8AFC-CD6812A44F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0247"/>
            <a:ext cx="6858000" cy="508635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0D6FCE12-0A74-4C53-99CB-3E06D158DABE}"/>
              </a:ext>
            </a:extLst>
          </p:cNvPr>
          <p:cNvSpPr/>
          <p:nvPr/>
        </p:nvSpPr>
        <p:spPr>
          <a:xfrm>
            <a:off x="2846717" y="4513771"/>
            <a:ext cx="3571336" cy="63835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5986E25-33B0-44FA-BC8F-C5B75600C31D}"/>
              </a:ext>
            </a:extLst>
          </p:cNvPr>
          <p:cNvSpPr txBox="1"/>
          <p:nvPr/>
        </p:nvSpPr>
        <p:spPr>
          <a:xfrm>
            <a:off x="3001992" y="4589253"/>
            <a:ext cx="3183148" cy="461665"/>
          </a:xfrm>
          <a:prstGeom prst="rect">
            <a:avLst/>
          </a:prstGeom>
          <a:no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Đền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thờ</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Tử</a:t>
            </a: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barn(inVertical)">
                                      <p:cBhvr>
                                        <p:cTn id="7" dur="500"/>
                                        <p:tgtEl>
                                          <p:spTgt spid="133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0" descr="lhinchngthu">
            <a:extLst>
              <a:ext uri="{FF2B5EF4-FFF2-40B4-BE49-F238E27FC236}">
                <a16:creationId xmlns:a16="http://schemas.microsoft.com/office/drawing/2014/main" id="{9CD58F35-4185-4810-A4C6-070B37248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DF1B5614-15D1-4984-8B37-4E27BB7CBE6B}"/>
              </a:ext>
            </a:extLst>
          </p:cNvPr>
          <p:cNvSpPr/>
          <p:nvPr/>
        </p:nvSpPr>
        <p:spPr>
          <a:xfrm>
            <a:off x="2846717" y="4513771"/>
            <a:ext cx="3571336" cy="63835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4B104A9-ACA7-47AF-BAD4-BEA1188DAEA1}"/>
              </a:ext>
            </a:extLst>
          </p:cNvPr>
          <p:cNvSpPr txBox="1"/>
          <p:nvPr/>
        </p:nvSpPr>
        <p:spPr>
          <a:xfrm>
            <a:off x="3001992" y="4589253"/>
            <a:ext cx="3183148" cy="461665"/>
          </a:xfrm>
          <a:prstGeom prst="rect">
            <a:avLst/>
          </a:prstGeom>
          <a:no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Lễ</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hội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Tử</a:t>
            </a: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barn(inVertical)">
                                      <p:cBhvr>
                                        <p:cTn id="7" dur="500"/>
                                        <p:tgtEl>
                                          <p:spTgt spid="1433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16" descr="76253-Vua">
            <a:extLst>
              <a:ext uri="{FF2B5EF4-FFF2-40B4-BE49-F238E27FC236}">
                <a16:creationId xmlns:a16="http://schemas.microsoft.com/office/drawing/2014/main" id="{45BC3789-7444-4E4E-A6C2-3D552CF073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80" r="21269"/>
          <a:stretch>
            <a:fillRect/>
          </a:stretch>
        </p:blipFill>
        <p:spPr bwMode="auto">
          <a:xfrm>
            <a:off x="1143000" y="0"/>
            <a:ext cx="6858000" cy="51435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096A380E-3696-409A-ADD3-F3BDDF310CD6}"/>
              </a:ext>
            </a:extLst>
          </p:cNvPr>
          <p:cNvSpPr/>
          <p:nvPr/>
        </p:nvSpPr>
        <p:spPr>
          <a:xfrm>
            <a:off x="2846717" y="4513771"/>
            <a:ext cx="3571336" cy="63835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D2A90B7-B34F-4E1B-8C81-E4B6A16E7809}"/>
              </a:ext>
            </a:extLst>
          </p:cNvPr>
          <p:cNvSpPr txBox="1"/>
          <p:nvPr/>
        </p:nvSpPr>
        <p:spPr>
          <a:xfrm>
            <a:off x="2924354" y="4602441"/>
            <a:ext cx="3416061" cy="369332"/>
          </a:xfrm>
          <a:prstGeom prst="rect">
            <a:avLst/>
          </a:prstGeom>
          <a:noFill/>
        </p:spPr>
        <p:txBody>
          <a:bodyPr wrap="square" rtlCol="0">
            <a:spAutoFit/>
          </a:bodyPr>
          <a:lstStyle/>
          <a:p>
            <a:pPr algn="ctr"/>
            <a:r>
              <a:rPr lang="en-US" sz="1800" b="1" dirty="0" err="1">
                <a:latin typeface="Times New Roman" panose="02020603050405020304" pitchFamily="18" charset="0"/>
                <a:cs typeface="Times New Roman" panose="02020603050405020304" pitchFamily="18" charset="0"/>
              </a:rPr>
              <a:t>Tượng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Chử</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Đồng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Tử-Tiên</a:t>
            </a:r>
            <a:r>
              <a:rPr lang="en-US" sz="1800" b="1" dirty="0">
                <a:latin typeface="Times New Roman" panose="02020603050405020304" pitchFamily="18" charset="0"/>
                <a:cs typeface="Times New Roman" panose="02020603050405020304" pitchFamily="18" charset="0"/>
              </a:rPr>
              <a:t> Dung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barn(inVertical)">
                                      <p:cBhvr>
                                        <p:cTn id="7" dur="500"/>
                                        <p:tgtEl>
                                          <p:spTgt spid="1536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Ễ HỘI CHỬ ĐỒNG TỬ TIÊN DUNG - HỘI TỔNG MỄ 2019 ( KHOÁI CHÂU - HƯNG YÊN ).mp4">
            <a:hlinkClick r:id="" action="ppaction://media"/>
            <a:extLst>
              <a:ext uri="{FF2B5EF4-FFF2-40B4-BE49-F238E27FC236}">
                <a16:creationId xmlns:a16="http://schemas.microsoft.com/office/drawing/2014/main" id="{0C00C228-FAFA-4AC8-9645-BEADDA9690E8}"/>
              </a:ext>
            </a:extLst>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8" fill="hold" display="0">
                  <p:stCondLst>
                    <p:cond delay="indefinite"/>
                  </p:stCondLst>
                </p:cTn>
                <p:tgtEl>
                  <p:spTgt spid="2"/>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3"/>
        <p:cNvGrpSpPr/>
        <p:nvPr/>
      </p:nvGrpSpPr>
      <p:grpSpPr>
        <a:xfrm>
          <a:off x="0" y="0"/>
          <a:ext cx="0" cy="0"/>
          <a:chOff x="0" y="0"/>
          <a:chExt cx="0" cy="0"/>
        </a:xfrm>
      </p:grpSpPr>
      <p:sp>
        <p:nvSpPr>
          <p:cNvPr id="2046" name="Google Shape;2046;p47"/>
          <p:cNvSpPr txBox="1">
            <a:spLocks noGrp="1"/>
          </p:cNvSpPr>
          <p:nvPr>
            <p:ph type="title" idx="2"/>
          </p:nvPr>
        </p:nvSpPr>
        <p:spPr>
          <a:xfrm>
            <a:off x="5665627" y="443835"/>
            <a:ext cx="2129100" cy="2446014"/>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7300" dirty="0">
                <a:latin typeface="Aharoni" panose="02010803020104030203" pitchFamily="2" charset="-79"/>
                <a:cs typeface="Aharoni" panose="02010803020104030203" pitchFamily="2" charset="-79"/>
              </a:rPr>
              <a:t>02</a:t>
            </a:r>
            <a:endParaRPr sz="17300" dirty="0">
              <a:latin typeface="Aharoni" panose="02010803020104030203" pitchFamily="2" charset="-79"/>
              <a:cs typeface="Aharoni" panose="02010803020104030203" pitchFamily="2" charset="-79"/>
            </a:endParaRPr>
          </a:p>
        </p:txBody>
      </p:sp>
      <p:grpSp>
        <p:nvGrpSpPr>
          <p:cNvPr id="2047" name="Google Shape;2047;p47"/>
          <p:cNvGrpSpPr/>
          <p:nvPr/>
        </p:nvGrpSpPr>
        <p:grpSpPr>
          <a:xfrm>
            <a:off x="1996080" y="3259010"/>
            <a:ext cx="2885526" cy="1790735"/>
            <a:chOff x="1252468" y="2302425"/>
            <a:chExt cx="1114964" cy="691938"/>
          </a:xfrm>
        </p:grpSpPr>
        <p:sp>
          <p:nvSpPr>
            <p:cNvPr id="2048" name="Google Shape;2048;p47"/>
            <p:cNvSpPr/>
            <p:nvPr/>
          </p:nvSpPr>
          <p:spPr>
            <a:xfrm>
              <a:off x="1397688" y="2670586"/>
              <a:ext cx="10971" cy="89110"/>
            </a:xfrm>
            <a:custGeom>
              <a:avLst/>
              <a:gdLst/>
              <a:ahLst/>
              <a:cxnLst/>
              <a:rect l="l" t="t" r="r" b="b"/>
              <a:pathLst>
                <a:path w="131" h="1064" extrusionOk="0">
                  <a:moveTo>
                    <a:pt x="22" y="1"/>
                  </a:moveTo>
                  <a:lnTo>
                    <a:pt x="22" y="1"/>
                  </a:lnTo>
                  <a:cubicBezTo>
                    <a:pt x="44" y="326"/>
                    <a:pt x="44" y="673"/>
                    <a:pt x="1" y="998"/>
                  </a:cubicBezTo>
                  <a:lnTo>
                    <a:pt x="1" y="1063"/>
                  </a:lnTo>
                  <a:lnTo>
                    <a:pt x="66" y="1063"/>
                  </a:lnTo>
                  <a:cubicBezTo>
                    <a:pt x="109" y="781"/>
                    <a:pt x="131" y="500"/>
                    <a:pt x="109" y="239"/>
                  </a:cubicBezTo>
                  <a:lnTo>
                    <a:pt x="109" y="153"/>
                  </a:lnTo>
                  <a:lnTo>
                    <a:pt x="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7"/>
            <p:cNvSpPr/>
            <p:nvPr/>
          </p:nvSpPr>
          <p:spPr>
            <a:xfrm>
              <a:off x="2111313" y="2668828"/>
              <a:ext cx="121689" cy="80149"/>
            </a:xfrm>
            <a:custGeom>
              <a:avLst/>
              <a:gdLst/>
              <a:ahLst/>
              <a:cxnLst/>
              <a:rect l="l" t="t" r="r" b="b"/>
              <a:pathLst>
                <a:path w="1453" h="957" extrusionOk="0">
                  <a:moveTo>
                    <a:pt x="672" y="0"/>
                  </a:moveTo>
                  <a:cubicBezTo>
                    <a:pt x="586" y="0"/>
                    <a:pt x="521" y="44"/>
                    <a:pt x="456" y="109"/>
                  </a:cubicBezTo>
                  <a:cubicBezTo>
                    <a:pt x="347" y="239"/>
                    <a:pt x="0" y="802"/>
                    <a:pt x="174" y="933"/>
                  </a:cubicBezTo>
                  <a:cubicBezTo>
                    <a:pt x="197" y="950"/>
                    <a:pt x="236" y="956"/>
                    <a:pt x="284" y="956"/>
                  </a:cubicBezTo>
                  <a:cubicBezTo>
                    <a:pt x="417" y="956"/>
                    <a:pt x="614" y="905"/>
                    <a:pt x="694" y="889"/>
                  </a:cubicBezTo>
                  <a:lnTo>
                    <a:pt x="1236" y="846"/>
                  </a:lnTo>
                  <a:cubicBezTo>
                    <a:pt x="1301" y="846"/>
                    <a:pt x="1388" y="802"/>
                    <a:pt x="1431" y="759"/>
                  </a:cubicBezTo>
                  <a:cubicBezTo>
                    <a:pt x="1453" y="716"/>
                    <a:pt x="1453" y="629"/>
                    <a:pt x="1431" y="586"/>
                  </a:cubicBezTo>
                  <a:cubicBezTo>
                    <a:pt x="1388" y="542"/>
                    <a:pt x="1366" y="499"/>
                    <a:pt x="1301" y="456"/>
                  </a:cubicBezTo>
                  <a:cubicBezTo>
                    <a:pt x="1193" y="347"/>
                    <a:pt x="1063" y="239"/>
                    <a:pt x="932" y="130"/>
                  </a:cubicBezTo>
                  <a:cubicBezTo>
                    <a:pt x="867" y="44"/>
                    <a:pt x="781" y="0"/>
                    <a:pt x="6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7"/>
            <p:cNvSpPr/>
            <p:nvPr/>
          </p:nvSpPr>
          <p:spPr>
            <a:xfrm>
              <a:off x="1252468" y="2488599"/>
              <a:ext cx="806261" cy="296475"/>
            </a:xfrm>
            <a:custGeom>
              <a:avLst/>
              <a:gdLst/>
              <a:ahLst/>
              <a:cxnLst/>
              <a:rect l="l" t="t" r="r" b="b"/>
              <a:pathLst>
                <a:path w="9627" h="3540" extrusionOk="0">
                  <a:moveTo>
                    <a:pt x="6040" y="0"/>
                  </a:moveTo>
                  <a:cubicBezTo>
                    <a:pt x="5761" y="0"/>
                    <a:pt x="5493" y="39"/>
                    <a:pt x="5225" y="93"/>
                  </a:cubicBezTo>
                  <a:cubicBezTo>
                    <a:pt x="4965" y="158"/>
                    <a:pt x="4705" y="244"/>
                    <a:pt x="4467" y="353"/>
                  </a:cubicBezTo>
                  <a:lnTo>
                    <a:pt x="4336" y="418"/>
                  </a:lnTo>
                  <a:cubicBezTo>
                    <a:pt x="4011" y="570"/>
                    <a:pt x="3708" y="743"/>
                    <a:pt x="3426" y="917"/>
                  </a:cubicBezTo>
                  <a:lnTo>
                    <a:pt x="3079" y="1133"/>
                  </a:lnTo>
                  <a:lnTo>
                    <a:pt x="2884" y="1263"/>
                  </a:lnTo>
                  <a:lnTo>
                    <a:pt x="1106" y="2412"/>
                  </a:lnTo>
                  <a:lnTo>
                    <a:pt x="933" y="2521"/>
                  </a:lnTo>
                  <a:lnTo>
                    <a:pt x="0" y="3128"/>
                  </a:lnTo>
                  <a:cubicBezTo>
                    <a:pt x="477" y="3258"/>
                    <a:pt x="976" y="3345"/>
                    <a:pt x="1453" y="3410"/>
                  </a:cubicBezTo>
                  <a:lnTo>
                    <a:pt x="1496" y="3410"/>
                  </a:lnTo>
                  <a:cubicBezTo>
                    <a:pt x="2038" y="3496"/>
                    <a:pt x="2580" y="3540"/>
                    <a:pt x="3122" y="3540"/>
                  </a:cubicBezTo>
                  <a:lnTo>
                    <a:pt x="3231" y="3540"/>
                  </a:lnTo>
                  <a:cubicBezTo>
                    <a:pt x="3708" y="3518"/>
                    <a:pt x="4163" y="3496"/>
                    <a:pt x="4640" y="3431"/>
                  </a:cubicBezTo>
                  <a:cubicBezTo>
                    <a:pt x="4662" y="3410"/>
                    <a:pt x="4705" y="3410"/>
                    <a:pt x="4748" y="3410"/>
                  </a:cubicBezTo>
                  <a:cubicBezTo>
                    <a:pt x="5269" y="3323"/>
                    <a:pt x="5789" y="3193"/>
                    <a:pt x="6309" y="3041"/>
                  </a:cubicBezTo>
                  <a:lnTo>
                    <a:pt x="6418" y="3020"/>
                  </a:lnTo>
                  <a:cubicBezTo>
                    <a:pt x="6895" y="2846"/>
                    <a:pt x="7372" y="2673"/>
                    <a:pt x="7827" y="2456"/>
                  </a:cubicBezTo>
                  <a:lnTo>
                    <a:pt x="7979" y="2391"/>
                  </a:lnTo>
                  <a:cubicBezTo>
                    <a:pt x="8391" y="2174"/>
                    <a:pt x="8781" y="1957"/>
                    <a:pt x="9193" y="1719"/>
                  </a:cubicBezTo>
                  <a:cubicBezTo>
                    <a:pt x="9215" y="1697"/>
                    <a:pt x="9236" y="1697"/>
                    <a:pt x="9258" y="1675"/>
                  </a:cubicBezTo>
                  <a:cubicBezTo>
                    <a:pt x="9388" y="1589"/>
                    <a:pt x="9496" y="1524"/>
                    <a:pt x="9626" y="1437"/>
                  </a:cubicBezTo>
                  <a:cubicBezTo>
                    <a:pt x="9019" y="917"/>
                    <a:pt x="8326" y="505"/>
                    <a:pt x="7589" y="244"/>
                  </a:cubicBezTo>
                  <a:cubicBezTo>
                    <a:pt x="7177" y="114"/>
                    <a:pt x="6743" y="28"/>
                    <a:pt x="6309" y="6"/>
                  </a:cubicBezTo>
                  <a:lnTo>
                    <a:pt x="6223" y="6"/>
                  </a:lnTo>
                  <a:cubicBezTo>
                    <a:pt x="6161" y="2"/>
                    <a:pt x="6100" y="0"/>
                    <a:pt x="60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7"/>
            <p:cNvSpPr/>
            <p:nvPr/>
          </p:nvSpPr>
          <p:spPr>
            <a:xfrm>
              <a:off x="1332364" y="2601996"/>
              <a:ext cx="695460" cy="183078"/>
            </a:xfrm>
            <a:custGeom>
              <a:avLst/>
              <a:gdLst/>
              <a:ahLst/>
              <a:cxnLst/>
              <a:rect l="l" t="t" r="r" b="b"/>
              <a:pathLst>
                <a:path w="8304" h="2186" extrusionOk="0">
                  <a:moveTo>
                    <a:pt x="7954" y="1"/>
                  </a:moveTo>
                  <a:cubicBezTo>
                    <a:pt x="7847" y="1"/>
                    <a:pt x="7733" y="41"/>
                    <a:pt x="7654" y="105"/>
                  </a:cubicBezTo>
                  <a:cubicBezTo>
                    <a:pt x="7328" y="343"/>
                    <a:pt x="7068" y="668"/>
                    <a:pt x="6938" y="1037"/>
                  </a:cubicBezTo>
                  <a:cubicBezTo>
                    <a:pt x="6895" y="928"/>
                    <a:pt x="6830" y="798"/>
                    <a:pt x="6743" y="690"/>
                  </a:cubicBezTo>
                  <a:cubicBezTo>
                    <a:pt x="6635" y="560"/>
                    <a:pt x="6461" y="473"/>
                    <a:pt x="6288" y="473"/>
                  </a:cubicBezTo>
                  <a:cubicBezTo>
                    <a:pt x="6093" y="516"/>
                    <a:pt x="5941" y="603"/>
                    <a:pt x="5832" y="755"/>
                  </a:cubicBezTo>
                  <a:cubicBezTo>
                    <a:pt x="5637" y="993"/>
                    <a:pt x="5485" y="1275"/>
                    <a:pt x="5399" y="1579"/>
                  </a:cubicBezTo>
                  <a:cubicBezTo>
                    <a:pt x="5377" y="1449"/>
                    <a:pt x="5312" y="1340"/>
                    <a:pt x="5269" y="1232"/>
                  </a:cubicBezTo>
                  <a:cubicBezTo>
                    <a:pt x="5160" y="1058"/>
                    <a:pt x="5008" y="950"/>
                    <a:pt x="4835" y="928"/>
                  </a:cubicBezTo>
                  <a:cubicBezTo>
                    <a:pt x="4662" y="928"/>
                    <a:pt x="4510" y="993"/>
                    <a:pt x="4401" y="1102"/>
                  </a:cubicBezTo>
                  <a:cubicBezTo>
                    <a:pt x="4141" y="1297"/>
                    <a:pt x="3924" y="1557"/>
                    <a:pt x="3794" y="1861"/>
                  </a:cubicBezTo>
                  <a:cubicBezTo>
                    <a:pt x="3794" y="1796"/>
                    <a:pt x="3773" y="1731"/>
                    <a:pt x="3751" y="1666"/>
                  </a:cubicBezTo>
                  <a:cubicBezTo>
                    <a:pt x="3729" y="1492"/>
                    <a:pt x="3578" y="1340"/>
                    <a:pt x="3404" y="1297"/>
                  </a:cubicBezTo>
                  <a:cubicBezTo>
                    <a:pt x="3381" y="1293"/>
                    <a:pt x="3358" y="1291"/>
                    <a:pt x="3335" y="1291"/>
                  </a:cubicBezTo>
                  <a:cubicBezTo>
                    <a:pt x="3229" y="1291"/>
                    <a:pt x="3125" y="1330"/>
                    <a:pt x="3036" y="1384"/>
                  </a:cubicBezTo>
                  <a:cubicBezTo>
                    <a:pt x="2754" y="1557"/>
                    <a:pt x="2537" y="1752"/>
                    <a:pt x="2342" y="1991"/>
                  </a:cubicBezTo>
                  <a:cubicBezTo>
                    <a:pt x="2363" y="1926"/>
                    <a:pt x="2363" y="1861"/>
                    <a:pt x="2385" y="1774"/>
                  </a:cubicBezTo>
                  <a:cubicBezTo>
                    <a:pt x="2407" y="1622"/>
                    <a:pt x="2342" y="1449"/>
                    <a:pt x="2212" y="1340"/>
                  </a:cubicBezTo>
                  <a:cubicBezTo>
                    <a:pt x="2114" y="1279"/>
                    <a:pt x="2002" y="1253"/>
                    <a:pt x="1893" y="1253"/>
                  </a:cubicBezTo>
                  <a:cubicBezTo>
                    <a:pt x="1808" y="1253"/>
                    <a:pt x="1724" y="1269"/>
                    <a:pt x="1648" y="1297"/>
                  </a:cubicBezTo>
                  <a:cubicBezTo>
                    <a:pt x="1279" y="1405"/>
                    <a:pt x="954" y="1579"/>
                    <a:pt x="672" y="1839"/>
                  </a:cubicBezTo>
                  <a:cubicBezTo>
                    <a:pt x="694" y="1774"/>
                    <a:pt x="716" y="1709"/>
                    <a:pt x="737" y="1644"/>
                  </a:cubicBezTo>
                  <a:cubicBezTo>
                    <a:pt x="759" y="1492"/>
                    <a:pt x="716" y="1340"/>
                    <a:pt x="629" y="1210"/>
                  </a:cubicBezTo>
                  <a:cubicBezTo>
                    <a:pt x="516" y="1116"/>
                    <a:pt x="370" y="1054"/>
                    <a:pt x="219" y="1054"/>
                  </a:cubicBezTo>
                  <a:cubicBezTo>
                    <a:pt x="197" y="1054"/>
                    <a:pt x="174" y="1056"/>
                    <a:pt x="152" y="1058"/>
                  </a:cubicBezTo>
                  <a:lnTo>
                    <a:pt x="0" y="1167"/>
                  </a:lnTo>
                  <a:cubicBezTo>
                    <a:pt x="61" y="1147"/>
                    <a:pt x="123" y="1137"/>
                    <a:pt x="185" y="1137"/>
                  </a:cubicBezTo>
                  <a:cubicBezTo>
                    <a:pt x="323" y="1137"/>
                    <a:pt x="459" y="1185"/>
                    <a:pt x="564" y="1275"/>
                  </a:cubicBezTo>
                  <a:cubicBezTo>
                    <a:pt x="651" y="1362"/>
                    <a:pt x="672" y="1514"/>
                    <a:pt x="651" y="1644"/>
                  </a:cubicBezTo>
                  <a:cubicBezTo>
                    <a:pt x="629" y="1752"/>
                    <a:pt x="586" y="1882"/>
                    <a:pt x="542" y="2012"/>
                  </a:cubicBezTo>
                  <a:cubicBezTo>
                    <a:pt x="521" y="2012"/>
                    <a:pt x="521" y="2034"/>
                    <a:pt x="542" y="2056"/>
                  </a:cubicBezTo>
                  <a:lnTo>
                    <a:pt x="564" y="2056"/>
                  </a:lnTo>
                  <a:cubicBezTo>
                    <a:pt x="867" y="1731"/>
                    <a:pt x="1236" y="1492"/>
                    <a:pt x="1648" y="1384"/>
                  </a:cubicBezTo>
                  <a:cubicBezTo>
                    <a:pt x="1728" y="1353"/>
                    <a:pt x="1809" y="1337"/>
                    <a:pt x="1887" y="1337"/>
                  </a:cubicBezTo>
                  <a:cubicBezTo>
                    <a:pt x="1978" y="1337"/>
                    <a:pt x="2065" y="1359"/>
                    <a:pt x="2147" y="1405"/>
                  </a:cubicBezTo>
                  <a:cubicBezTo>
                    <a:pt x="2255" y="1514"/>
                    <a:pt x="2298" y="1644"/>
                    <a:pt x="2298" y="1774"/>
                  </a:cubicBezTo>
                  <a:cubicBezTo>
                    <a:pt x="2277" y="1926"/>
                    <a:pt x="2233" y="2056"/>
                    <a:pt x="2168" y="2186"/>
                  </a:cubicBezTo>
                  <a:lnTo>
                    <a:pt x="2277" y="2186"/>
                  </a:lnTo>
                  <a:cubicBezTo>
                    <a:pt x="2494" y="1904"/>
                    <a:pt x="2754" y="1666"/>
                    <a:pt x="3057" y="1470"/>
                  </a:cubicBezTo>
                  <a:cubicBezTo>
                    <a:pt x="3146" y="1417"/>
                    <a:pt x="3236" y="1378"/>
                    <a:pt x="3337" y="1378"/>
                  </a:cubicBezTo>
                  <a:cubicBezTo>
                    <a:pt x="3359" y="1378"/>
                    <a:pt x="3381" y="1380"/>
                    <a:pt x="3404" y="1384"/>
                  </a:cubicBezTo>
                  <a:cubicBezTo>
                    <a:pt x="3534" y="1427"/>
                    <a:pt x="3643" y="1535"/>
                    <a:pt x="3686" y="1687"/>
                  </a:cubicBezTo>
                  <a:cubicBezTo>
                    <a:pt x="3708" y="1817"/>
                    <a:pt x="3708" y="1947"/>
                    <a:pt x="3686" y="2077"/>
                  </a:cubicBezTo>
                  <a:cubicBezTo>
                    <a:pt x="3708" y="2077"/>
                    <a:pt x="3751" y="2056"/>
                    <a:pt x="3794" y="2056"/>
                  </a:cubicBezTo>
                  <a:cubicBezTo>
                    <a:pt x="3903" y="1709"/>
                    <a:pt x="4141" y="1384"/>
                    <a:pt x="4445" y="1167"/>
                  </a:cubicBezTo>
                  <a:cubicBezTo>
                    <a:pt x="4532" y="1080"/>
                    <a:pt x="4683" y="1015"/>
                    <a:pt x="4813" y="1015"/>
                  </a:cubicBezTo>
                  <a:cubicBezTo>
                    <a:pt x="4965" y="1037"/>
                    <a:pt x="5117" y="1124"/>
                    <a:pt x="5204" y="1275"/>
                  </a:cubicBezTo>
                  <a:cubicBezTo>
                    <a:pt x="5269" y="1405"/>
                    <a:pt x="5312" y="1535"/>
                    <a:pt x="5355" y="1687"/>
                  </a:cubicBezTo>
                  <a:lnTo>
                    <a:pt x="5464" y="1666"/>
                  </a:lnTo>
                  <a:cubicBezTo>
                    <a:pt x="5529" y="1340"/>
                    <a:pt x="5681" y="1058"/>
                    <a:pt x="5897" y="820"/>
                  </a:cubicBezTo>
                  <a:cubicBezTo>
                    <a:pt x="5984" y="668"/>
                    <a:pt x="6114" y="582"/>
                    <a:pt x="6288" y="560"/>
                  </a:cubicBezTo>
                  <a:cubicBezTo>
                    <a:pt x="6439" y="560"/>
                    <a:pt x="6591" y="625"/>
                    <a:pt x="6678" y="755"/>
                  </a:cubicBezTo>
                  <a:cubicBezTo>
                    <a:pt x="6765" y="842"/>
                    <a:pt x="6830" y="972"/>
                    <a:pt x="6873" y="1102"/>
                  </a:cubicBezTo>
                  <a:lnTo>
                    <a:pt x="7025" y="1037"/>
                  </a:lnTo>
                  <a:cubicBezTo>
                    <a:pt x="7155" y="690"/>
                    <a:pt x="7393" y="386"/>
                    <a:pt x="7697" y="170"/>
                  </a:cubicBezTo>
                  <a:cubicBezTo>
                    <a:pt x="7763" y="103"/>
                    <a:pt x="7855" y="75"/>
                    <a:pt x="7952" y="75"/>
                  </a:cubicBezTo>
                  <a:cubicBezTo>
                    <a:pt x="7982" y="75"/>
                    <a:pt x="8013" y="78"/>
                    <a:pt x="8044" y="83"/>
                  </a:cubicBezTo>
                  <a:cubicBezTo>
                    <a:pt x="8152" y="148"/>
                    <a:pt x="8217" y="256"/>
                    <a:pt x="8239" y="365"/>
                  </a:cubicBezTo>
                  <a:cubicBezTo>
                    <a:pt x="8261" y="343"/>
                    <a:pt x="8282" y="343"/>
                    <a:pt x="8304" y="321"/>
                  </a:cubicBezTo>
                  <a:cubicBezTo>
                    <a:pt x="8282" y="191"/>
                    <a:pt x="8196" y="83"/>
                    <a:pt x="8065" y="18"/>
                  </a:cubicBezTo>
                  <a:cubicBezTo>
                    <a:pt x="8031" y="6"/>
                    <a:pt x="7993" y="1"/>
                    <a:pt x="79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7"/>
            <p:cNvSpPr/>
            <p:nvPr/>
          </p:nvSpPr>
          <p:spPr>
            <a:xfrm>
              <a:off x="1486714" y="2563387"/>
              <a:ext cx="119930" cy="89194"/>
            </a:xfrm>
            <a:custGeom>
              <a:avLst/>
              <a:gdLst/>
              <a:ahLst/>
              <a:cxnLst/>
              <a:rect l="l" t="t" r="r" b="b"/>
              <a:pathLst>
                <a:path w="1432" h="1065" extrusionOk="0">
                  <a:moveTo>
                    <a:pt x="757" y="83"/>
                  </a:moveTo>
                  <a:cubicBezTo>
                    <a:pt x="779" y="83"/>
                    <a:pt x="802" y="85"/>
                    <a:pt x="824" y="89"/>
                  </a:cubicBezTo>
                  <a:cubicBezTo>
                    <a:pt x="932" y="89"/>
                    <a:pt x="1041" y="89"/>
                    <a:pt x="1128" y="132"/>
                  </a:cubicBezTo>
                  <a:cubicBezTo>
                    <a:pt x="1193" y="175"/>
                    <a:pt x="1258" y="197"/>
                    <a:pt x="1301" y="262"/>
                  </a:cubicBezTo>
                  <a:cubicBezTo>
                    <a:pt x="1344" y="305"/>
                    <a:pt x="1366" y="370"/>
                    <a:pt x="1344" y="435"/>
                  </a:cubicBezTo>
                  <a:cubicBezTo>
                    <a:pt x="1323" y="500"/>
                    <a:pt x="1236" y="566"/>
                    <a:pt x="1149" y="587"/>
                  </a:cubicBezTo>
                  <a:lnTo>
                    <a:pt x="477" y="912"/>
                  </a:lnTo>
                  <a:cubicBezTo>
                    <a:pt x="412" y="956"/>
                    <a:pt x="325" y="977"/>
                    <a:pt x="239" y="977"/>
                  </a:cubicBezTo>
                  <a:cubicBezTo>
                    <a:pt x="130" y="956"/>
                    <a:pt x="65" y="869"/>
                    <a:pt x="65" y="761"/>
                  </a:cubicBezTo>
                  <a:cubicBezTo>
                    <a:pt x="65" y="609"/>
                    <a:pt x="195" y="414"/>
                    <a:pt x="455" y="197"/>
                  </a:cubicBezTo>
                  <a:cubicBezTo>
                    <a:pt x="545" y="125"/>
                    <a:pt x="650" y="83"/>
                    <a:pt x="757" y="83"/>
                  </a:cubicBezTo>
                  <a:close/>
                  <a:moveTo>
                    <a:pt x="819" y="1"/>
                  </a:moveTo>
                  <a:cubicBezTo>
                    <a:pt x="754" y="1"/>
                    <a:pt x="690" y="8"/>
                    <a:pt x="629" y="24"/>
                  </a:cubicBezTo>
                  <a:cubicBezTo>
                    <a:pt x="542" y="45"/>
                    <a:pt x="477" y="89"/>
                    <a:pt x="412" y="132"/>
                  </a:cubicBezTo>
                  <a:cubicBezTo>
                    <a:pt x="369" y="175"/>
                    <a:pt x="325" y="197"/>
                    <a:pt x="282" y="240"/>
                  </a:cubicBezTo>
                  <a:cubicBezTo>
                    <a:pt x="130" y="370"/>
                    <a:pt x="22" y="544"/>
                    <a:pt x="0" y="739"/>
                  </a:cubicBezTo>
                  <a:lnTo>
                    <a:pt x="0" y="761"/>
                  </a:lnTo>
                  <a:cubicBezTo>
                    <a:pt x="0" y="912"/>
                    <a:pt x="87" y="1021"/>
                    <a:pt x="217" y="1064"/>
                  </a:cubicBezTo>
                  <a:lnTo>
                    <a:pt x="282" y="1064"/>
                  </a:lnTo>
                  <a:cubicBezTo>
                    <a:pt x="347" y="1043"/>
                    <a:pt x="434" y="1021"/>
                    <a:pt x="520" y="977"/>
                  </a:cubicBezTo>
                  <a:lnTo>
                    <a:pt x="1193" y="652"/>
                  </a:lnTo>
                  <a:cubicBezTo>
                    <a:pt x="1279" y="631"/>
                    <a:pt x="1366" y="544"/>
                    <a:pt x="1409" y="457"/>
                  </a:cubicBezTo>
                  <a:cubicBezTo>
                    <a:pt x="1431" y="370"/>
                    <a:pt x="1431" y="284"/>
                    <a:pt x="1366" y="219"/>
                  </a:cubicBezTo>
                  <a:cubicBezTo>
                    <a:pt x="1323" y="154"/>
                    <a:pt x="1236" y="89"/>
                    <a:pt x="1171" y="67"/>
                  </a:cubicBezTo>
                  <a:cubicBezTo>
                    <a:pt x="1059" y="25"/>
                    <a:pt x="938" y="1"/>
                    <a:pt x="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7"/>
            <p:cNvSpPr/>
            <p:nvPr/>
          </p:nvSpPr>
          <p:spPr>
            <a:xfrm>
              <a:off x="1808058" y="2512635"/>
              <a:ext cx="103599" cy="65911"/>
            </a:xfrm>
            <a:custGeom>
              <a:avLst/>
              <a:gdLst/>
              <a:ahLst/>
              <a:cxnLst/>
              <a:rect l="l" t="t" r="r" b="b"/>
              <a:pathLst>
                <a:path w="1237" h="787" extrusionOk="0">
                  <a:moveTo>
                    <a:pt x="586" y="66"/>
                  </a:moveTo>
                  <a:cubicBezTo>
                    <a:pt x="803" y="109"/>
                    <a:pt x="998" y="239"/>
                    <a:pt x="1128" y="434"/>
                  </a:cubicBezTo>
                  <a:cubicBezTo>
                    <a:pt x="1171" y="478"/>
                    <a:pt x="1171" y="543"/>
                    <a:pt x="1128" y="608"/>
                  </a:cubicBezTo>
                  <a:lnTo>
                    <a:pt x="1150" y="608"/>
                  </a:lnTo>
                  <a:cubicBezTo>
                    <a:pt x="1106" y="673"/>
                    <a:pt x="976" y="695"/>
                    <a:pt x="889" y="716"/>
                  </a:cubicBezTo>
                  <a:lnTo>
                    <a:pt x="369" y="716"/>
                  </a:lnTo>
                  <a:cubicBezTo>
                    <a:pt x="282" y="716"/>
                    <a:pt x="196" y="673"/>
                    <a:pt x="131" y="608"/>
                  </a:cubicBezTo>
                  <a:cubicBezTo>
                    <a:pt x="66" y="543"/>
                    <a:pt x="66" y="434"/>
                    <a:pt x="131" y="348"/>
                  </a:cubicBezTo>
                  <a:cubicBezTo>
                    <a:pt x="217" y="174"/>
                    <a:pt x="391" y="88"/>
                    <a:pt x="586" y="66"/>
                  </a:cubicBezTo>
                  <a:close/>
                  <a:moveTo>
                    <a:pt x="586" y="1"/>
                  </a:moveTo>
                  <a:cubicBezTo>
                    <a:pt x="369" y="22"/>
                    <a:pt x="174" y="131"/>
                    <a:pt x="66" y="326"/>
                  </a:cubicBezTo>
                  <a:cubicBezTo>
                    <a:pt x="22" y="369"/>
                    <a:pt x="1" y="434"/>
                    <a:pt x="1" y="499"/>
                  </a:cubicBezTo>
                  <a:cubicBezTo>
                    <a:pt x="1" y="564"/>
                    <a:pt x="22" y="630"/>
                    <a:pt x="66" y="673"/>
                  </a:cubicBezTo>
                  <a:cubicBezTo>
                    <a:pt x="137" y="745"/>
                    <a:pt x="224" y="787"/>
                    <a:pt x="313" y="787"/>
                  </a:cubicBezTo>
                  <a:cubicBezTo>
                    <a:pt x="332" y="787"/>
                    <a:pt x="351" y="785"/>
                    <a:pt x="369" y="781"/>
                  </a:cubicBezTo>
                  <a:lnTo>
                    <a:pt x="889" y="781"/>
                  </a:lnTo>
                  <a:cubicBezTo>
                    <a:pt x="1020" y="781"/>
                    <a:pt x="1128" y="738"/>
                    <a:pt x="1215" y="630"/>
                  </a:cubicBezTo>
                  <a:cubicBezTo>
                    <a:pt x="1236" y="564"/>
                    <a:pt x="1236" y="478"/>
                    <a:pt x="1215" y="391"/>
                  </a:cubicBezTo>
                  <a:cubicBezTo>
                    <a:pt x="1063" y="196"/>
                    <a:pt x="824" y="66"/>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7"/>
            <p:cNvSpPr/>
            <p:nvPr/>
          </p:nvSpPr>
          <p:spPr>
            <a:xfrm>
              <a:off x="1606558" y="2489018"/>
              <a:ext cx="181654" cy="103599"/>
            </a:xfrm>
            <a:custGeom>
              <a:avLst/>
              <a:gdLst/>
              <a:ahLst/>
              <a:cxnLst/>
              <a:rect l="l" t="t" r="r" b="b"/>
              <a:pathLst>
                <a:path w="2169" h="1237" extrusionOk="0">
                  <a:moveTo>
                    <a:pt x="1995" y="1"/>
                  </a:moveTo>
                  <a:cubicBezTo>
                    <a:pt x="2016" y="44"/>
                    <a:pt x="2038" y="88"/>
                    <a:pt x="2060" y="131"/>
                  </a:cubicBezTo>
                  <a:cubicBezTo>
                    <a:pt x="2103" y="196"/>
                    <a:pt x="2103" y="283"/>
                    <a:pt x="2060" y="348"/>
                  </a:cubicBezTo>
                  <a:cubicBezTo>
                    <a:pt x="1973" y="478"/>
                    <a:pt x="1865" y="543"/>
                    <a:pt x="1713" y="586"/>
                  </a:cubicBezTo>
                  <a:lnTo>
                    <a:pt x="1583" y="630"/>
                  </a:lnTo>
                  <a:cubicBezTo>
                    <a:pt x="1453" y="695"/>
                    <a:pt x="1323" y="781"/>
                    <a:pt x="1214" y="868"/>
                  </a:cubicBezTo>
                  <a:cubicBezTo>
                    <a:pt x="1127" y="933"/>
                    <a:pt x="1062" y="998"/>
                    <a:pt x="976" y="1042"/>
                  </a:cubicBezTo>
                  <a:cubicBezTo>
                    <a:pt x="864" y="1126"/>
                    <a:pt x="715" y="1173"/>
                    <a:pt x="572" y="1173"/>
                  </a:cubicBezTo>
                  <a:cubicBezTo>
                    <a:pt x="493" y="1173"/>
                    <a:pt x="416" y="1159"/>
                    <a:pt x="347" y="1128"/>
                  </a:cubicBezTo>
                  <a:cubicBezTo>
                    <a:pt x="152" y="998"/>
                    <a:pt x="65" y="781"/>
                    <a:pt x="130" y="586"/>
                  </a:cubicBezTo>
                  <a:cubicBezTo>
                    <a:pt x="152" y="500"/>
                    <a:pt x="195" y="413"/>
                    <a:pt x="239" y="348"/>
                  </a:cubicBezTo>
                  <a:lnTo>
                    <a:pt x="239" y="348"/>
                  </a:lnTo>
                  <a:lnTo>
                    <a:pt x="108" y="391"/>
                  </a:lnTo>
                  <a:cubicBezTo>
                    <a:pt x="87" y="456"/>
                    <a:pt x="65" y="500"/>
                    <a:pt x="43" y="565"/>
                  </a:cubicBezTo>
                  <a:cubicBezTo>
                    <a:pt x="0" y="803"/>
                    <a:pt x="87" y="1042"/>
                    <a:pt x="304" y="1172"/>
                  </a:cubicBezTo>
                  <a:cubicBezTo>
                    <a:pt x="369" y="1215"/>
                    <a:pt x="477" y="1237"/>
                    <a:pt x="564" y="1237"/>
                  </a:cubicBezTo>
                  <a:cubicBezTo>
                    <a:pt x="715" y="1237"/>
                    <a:pt x="889" y="1193"/>
                    <a:pt x="1019" y="1085"/>
                  </a:cubicBezTo>
                  <a:cubicBezTo>
                    <a:pt x="1106" y="1042"/>
                    <a:pt x="1171" y="977"/>
                    <a:pt x="1258" y="933"/>
                  </a:cubicBezTo>
                  <a:cubicBezTo>
                    <a:pt x="1366" y="846"/>
                    <a:pt x="1496" y="760"/>
                    <a:pt x="1626" y="695"/>
                  </a:cubicBezTo>
                  <a:lnTo>
                    <a:pt x="1734" y="651"/>
                  </a:lnTo>
                  <a:cubicBezTo>
                    <a:pt x="1908" y="608"/>
                    <a:pt x="2038" y="521"/>
                    <a:pt x="2146" y="370"/>
                  </a:cubicBezTo>
                  <a:cubicBezTo>
                    <a:pt x="2168" y="283"/>
                    <a:pt x="2168" y="174"/>
                    <a:pt x="2146" y="88"/>
                  </a:cubicBezTo>
                  <a:cubicBezTo>
                    <a:pt x="2125" y="66"/>
                    <a:pt x="2103" y="23"/>
                    <a:pt x="2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7"/>
            <p:cNvSpPr/>
            <p:nvPr/>
          </p:nvSpPr>
          <p:spPr>
            <a:xfrm>
              <a:off x="1252468" y="2302425"/>
              <a:ext cx="1114964" cy="579801"/>
            </a:xfrm>
            <a:custGeom>
              <a:avLst/>
              <a:gdLst/>
              <a:ahLst/>
              <a:cxnLst/>
              <a:rect l="l" t="t" r="r" b="b"/>
              <a:pathLst>
                <a:path w="13313" h="6923" extrusionOk="0">
                  <a:moveTo>
                    <a:pt x="11954" y="1"/>
                  </a:moveTo>
                  <a:cubicBezTo>
                    <a:pt x="11742" y="1"/>
                    <a:pt x="11524" y="41"/>
                    <a:pt x="11318" y="104"/>
                  </a:cubicBezTo>
                  <a:cubicBezTo>
                    <a:pt x="10711" y="321"/>
                    <a:pt x="10234" y="755"/>
                    <a:pt x="9952" y="1340"/>
                  </a:cubicBezTo>
                  <a:cubicBezTo>
                    <a:pt x="9908" y="1427"/>
                    <a:pt x="9865" y="1535"/>
                    <a:pt x="9822" y="1622"/>
                  </a:cubicBezTo>
                  <a:cubicBezTo>
                    <a:pt x="9648" y="2034"/>
                    <a:pt x="9540" y="2446"/>
                    <a:pt x="9475" y="2879"/>
                  </a:cubicBezTo>
                  <a:cubicBezTo>
                    <a:pt x="9475" y="3551"/>
                    <a:pt x="9041" y="4159"/>
                    <a:pt x="8391" y="4375"/>
                  </a:cubicBezTo>
                  <a:cubicBezTo>
                    <a:pt x="7719" y="4657"/>
                    <a:pt x="7025" y="4917"/>
                    <a:pt x="6353" y="5177"/>
                  </a:cubicBezTo>
                  <a:cubicBezTo>
                    <a:pt x="5304" y="5574"/>
                    <a:pt x="4132" y="5697"/>
                    <a:pt x="3084" y="5697"/>
                  </a:cubicBezTo>
                  <a:cubicBezTo>
                    <a:pt x="1380" y="5697"/>
                    <a:pt x="1" y="5373"/>
                    <a:pt x="0" y="5373"/>
                  </a:cubicBezTo>
                  <a:lnTo>
                    <a:pt x="0" y="5373"/>
                  </a:lnTo>
                  <a:cubicBezTo>
                    <a:pt x="1810" y="6616"/>
                    <a:pt x="4180" y="6922"/>
                    <a:pt x="6031" y="6922"/>
                  </a:cubicBezTo>
                  <a:cubicBezTo>
                    <a:pt x="6730" y="6922"/>
                    <a:pt x="7355" y="6879"/>
                    <a:pt x="7849" y="6825"/>
                  </a:cubicBezTo>
                  <a:cubicBezTo>
                    <a:pt x="8239" y="6804"/>
                    <a:pt x="8629" y="6738"/>
                    <a:pt x="8998" y="6652"/>
                  </a:cubicBezTo>
                  <a:cubicBezTo>
                    <a:pt x="9388" y="6522"/>
                    <a:pt x="10342" y="5503"/>
                    <a:pt x="11404" y="4375"/>
                  </a:cubicBezTo>
                  <a:lnTo>
                    <a:pt x="11730" y="4028"/>
                  </a:lnTo>
                  <a:cubicBezTo>
                    <a:pt x="12488" y="3226"/>
                    <a:pt x="13312" y="1839"/>
                    <a:pt x="13225" y="906"/>
                  </a:cubicBezTo>
                  <a:cubicBezTo>
                    <a:pt x="13225" y="885"/>
                    <a:pt x="13225" y="841"/>
                    <a:pt x="13225" y="820"/>
                  </a:cubicBezTo>
                  <a:cubicBezTo>
                    <a:pt x="13160" y="386"/>
                    <a:pt x="12857" y="61"/>
                    <a:pt x="12185" y="18"/>
                  </a:cubicBezTo>
                  <a:cubicBezTo>
                    <a:pt x="12109" y="6"/>
                    <a:pt x="12032" y="1"/>
                    <a:pt x="119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7"/>
            <p:cNvSpPr/>
            <p:nvPr/>
          </p:nvSpPr>
          <p:spPr>
            <a:xfrm>
              <a:off x="1909730" y="2619332"/>
              <a:ext cx="308786" cy="256526"/>
            </a:xfrm>
            <a:custGeom>
              <a:avLst/>
              <a:gdLst/>
              <a:ahLst/>
              <a:cxnLst/>
              <a:rect l="l" t="t" r="r" b="b"/>
              <a:pathLst>
                <a:path w="3687" h="3063" extrusionOk="0">
                  <a:moveTo>
                    <a:pt x="3229" y="1"/>
                  </a:moveTo>
                  <a:cubicBezTo>
                    <a:pt x="3200" y="1"/>
                    <a:pt x="3171" y="3"/>
                    <a:pt x="3144" y="6"/>
                  </a:cubicBezTo>
                  <a:cubicBezTo>
                    <a:pt x="2624" y="114"/>
                    <a:pt x="2169" y="375"/>
                    <a:pt x="1844" y="765"/>
                  </a:cubicBezTo>
                  <a:cubicBezTo>
                    <a:pt x="1562" y="1047"/>
                    <a:pt x="1302" y="1350"/>
                    <a:pt x="1063" y="1675"/>
                  </a:cubicBezTo>
                  <a:cubicBezTo>
                    <a:pt x="846" y="1935"/>
                    <a:pt x="629" y="2239"/>
                    <a:pt x="391" y="2478"/>
                  </a:cubicBezTo>
                  <a:cubicBezTo>
                    <a:pt x="217" y="2629"/>
                    <a:pt x="87" y="2846"/>
                    <a:pt x="1" y="3063"/>
                  </a:cubicBezTo>
                  <a:cubicBezTo>
                    <a:pt x="391" y="3020"/>
                    <a:pt x="781" y="2976"/>
                    <a:pt x="1150" y="2889"/>
                  </a:cubicBezTo>
                  <a:cubicBezTo>
                    <a:pt x="1540" y="2759"/>
                    <a:pt x="2494" y="1740"/>
                    <a:pt x="3556" y="613"/>
                  </a:cubicBezTo>
                  <a:cubicBezTo>
                    <a:pt x="3643" y="505"/>
                    <a:pt x="3686" y="331"/>
                    <a:pt x="3621" y="201"/>
                  </a:cubicBezTo>
                  <a:cubicBezTo>
                    <a:pt x="3566" y="54"/>
                    <a:pt x="3387" y="1"/>
                    <a:pt x="3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7"/>
            <p:cNvSpPr/>
            <p:nvPr/>
          </p:nvSpPr>
          <p:spPr>
            <a:xfrm>
              <a:off x="2020530" y="2741857"/>
              <a:ext cx="303091" cy="221184"/>
            </a:xfrm>
            <a:custGeom>
              <a:avLst/>
              <a:gdLst/>
              <a:ahLst/>
              <a:cxnLst/>
              <a:rect l="l" t="t" r="r" b="b"/>
              <a:pathLst>
                <a:path w="3619" h="2641" extrusionOk="0">
                  <a:moveTo>
                    <a:pt x="1564" y="1"/>
                  </a:moveTo>
                  <a:cubicBezTo>
                    <a:pt x="1457" y="1"/>
                    <a:pt x="1377" y="13"/>
                    <a:pt x="1344" y="39"/>
                  </a:cubicBezTo>
                  <a:cubicBezTo>
                    <a:pt x="911" y="472"/>
                    <a:pt x="455" y="863"/>
                    <a:pt x="0" y="1231"/>
                  </a:cubicBezTo>
                  <a:cubicBezTo>
                    <a:pt x="109" y="1275"/>
                    <a:pt x="260" y="1318"/>
                    <a:pt x="390" y="1361"/>
                  </a:cubicBezTo>
                  <a:cubicBezTo>
                    <a:pt x="510" y="1383"/>
                    <a:pt x="634" y="1394"/>
                    <a:pt x="759" y="1394"/>
                  </a:cubicBezTo>
                  <a:cubicBezTo>
                    <a:pt x="884" y="1394"/>
                    <a:pt x="1008" y="1383"/>
                    <a:pt x="1128" y="1361"/>
                  </a:cubicBezTo>
                  <a:lnTo>
                    <a:pt x="1149" y="1361"/>
                  </a:lnTo>
                  <a:cubicBezTo>
                    <a:pt x="1301" y="1838"/>
                    <a:pt x="1626" y="2250"/>
                    <a:pt x="2060" y="2532"/>
                  </a:cubicBezTo>
                  <a:cubicBezTo>
                    <a:pt x="2168" y="2597"/>
                    <a:pt x="2298" y="2641"/>
                    <a:pt x="2450" y="2641"/>
                  </a:cubicBezTo>
                  <a:cubicBezTo>
                    <a:pt x="2493" y="2641"/>
                    <a:pt x="2537" y="2597"/>
                    <a:pt x="2537" y="2554"/>
                  </a:cubicBezTo>
                  <a:lnTo>
                    <a:pt x="2559" y="2402"/>
                  </a:lnTo>
                  <a:cubicBezTo>
                    <a:pt x="2710" y="2467"/>
                    <a:pt x="2862" y="2510"/>
                    <a:pt x="3035" y="2510"/>
                  </a:cubicBezTo>
                  <a:cubicBezTo>
                    <a:pt x="3079" y="2510"/>
                    <a:pt x="3122" y="2489"/>
                    <a:pt x="3144" y="2445"/>
                  </a:cubicBezTo>
                  <a:cubicBezTo>
                    <a:pt x="3166" y="2359"/>
                    <a:pt x="3187" y="2272"/>
                    <a:pt x="3187" y="2185"/>
                  </a:cubicBezTo>
                  <a:cubicBezTo>
                    <a:pt x="3274" y="2207"/>
                    <a:pt x="3382" y="2207"/>
                    <a:pt x="3491" y="2229"/>
                  </a:cubicBezTo>
                  <a:cubicBezTo>
                    <a:pt x="3500" y="2231"/>
                    <a:pt x="3509" y="2232"/>
                    <a:pt x="3517" y="2232"/>
                  </a:cubicBezTo>
                  <a:cubicBezTo>
                    <a:pt x="3586" y="2232"/>
                    <a:pt x="3619" y="2157"/>
                    <a:pt x="3599" y="2099"/>
                  </a:cubicBezTo>
                  <a:cubicBezTo>
                    <a:pt x="3534" y="1752"/>
                    <a:pt x="3404" y="1405"/>
                    <a:pt x="3274" y="1080"/>
                  </a:cubicBezTo>
                  <a:cubicBezTo>
                    <a:pt x="3101" y="711"/>
                    <a:pt x="2819" y="386"/>
                    <a:pt x="2450" y="191"/>
                  </a:cubicBezTo>
                  <a:cubicBezTo>
                    <a:pt x="2207" y="69"/>
                    <a:pt x="1814" y="1"/>
                    <a:pt x="1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7"/>
            <p:cNvSpPr/>
            <p:nvPr/>
          </p:nvSpPr>
          <p:spPr>
            <a:xfrm>
              <a:off x="2169435" y="2349241"/>
              <a:ext cx="52679" cy="44890"/>
            </a:xfrm>
            <a:custGeom>
              <a:avLst/>
              <a:gdLst/>
              <a:ahLst/>
              <a:cxnLst/>
              <a:rect l="l" t="t" r="r" b="b"/>
              <a:pathLst>
                <a:path w="629" h="536" extrusionOk="0">
                  <a:moveTo>
                    <a:pt x="369" y="1"/>
                  </a:moveTo>
                  <a:cubicBezTo>
                    <a:pt x="130" y="1"/>
                    <a:pt x="0" y="282"/>
                    <a:pt x="173" y="456"/>
                  </a:cubicBezTo>
                  <a:cubicBezTo>
                    <a:pt x="229" y="511"/>
                    <a:pt x="295" y="535"/>
                    <a:pt x="359" y="535"/>
                  </a:cubicBezTo>
                  <a:cubicBezTo>
                    <a:pt x="498" y="535"/>
                    <a:pt x="629" y="423"/>
                    <a:pt x="629" y="261"/>
                  </a:cubicBezTo>
                  <a:cubicBezTo>
                    <a:pt x="629" y="109"/>
                    <a:pt x="520" y="1"/>
                    <a:pt x="3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7"/>
            <p:cNvSpPr/>
            <p:nvPr/>
          </p:nvSpPr>
          <p:spPr>
            <a:xfrm>
              <a:off x="2225715" y="2371518"/>
              <a:ext cx="134419" cy="63147"/>
            </a:xfrm>
            <a:custGeom>
              <a:avLst/>
              <a:gdLst/>
              <a:ahLst/>
              <a:cxnLst/>
              <a:rect l="l" t="t" r="r" b="b"/>
              <a:pathLst>
                <a:path w="1605" h="754" extrusionOk="0">
                  <a:moveTo>
                    <a:pt x="1450" y="0"/>
                  </a:moveTo>
                  <a:cubicBezTo>
                    <a:pt x="1316" y="0"/>
                    <a:pt x="1182" y="49"/>
                    <a:pt x="1084" y="146"/>
                  </a:cubicBezTo>
                  <a:cubicBezTo>
                    <a:pt x="1019" y="190"/>
                    <a:pt x="954" y="255"/>
                    <a:pt x="889" y="320"/>
                  </a:cubicBezTo>
                  <a:cubicBezTo>
                    <a:pt x="824" y="407"/>
                    <a:pt x="759" y="472"/>
                    <a:pt x="672" y="515"/>
                  </a:cubicBezTo>
                  <a:cubicBezTo>
                    <a:pt x="521" y="629"/>
                    <a:pt x="320" y="693"/>
                    <a:pt x="127" y="693"/>
                  </a:cubicBezTo>
                  <a:cubicBezTo>
                    <a:pt x="99" y="693"/>
                    <a:pt x="71" y="691"/>
                    <a:pt x="43" y="688"/>
                  </a:cubicBezTo>
                  <a:cubicBezTo>
                    <a:pt x="22" y="688"/>
                    <a:pt x="22" y="688"/>
                    <a:pt x="0" y="710"/>
                  </a:cubicBezTo>
                  <a:cubicBezTo>
                    <a:pt x="0" y="732"/>
                    <a:pt x="22" y="754"/>
                    <a:pt x="43" y="754"/>
                  </a:cubicBezTo>
                  <a:lnTo>
                    <a:pt x="152" y="754"/>
                  </a:lnTo>
                  <a:cubicBezTo>
                    <a:pt x="369" y="754"/>
                    <a:pt x="564" y="688"/>
                    <a:pt x="716" y="580"/>
                  </a:cubicBezTo>
                  <a:cubicBezTo>
                    <a:pt x="802" y="515"/>
                    <a:pt x="867" y="450"/>
                    <a:pt x="932" y="385"/>
                  </a:cubicBezTo>
                  <a:cubicBezTo>
                    <a:pt x="997" y="320"/>
                    <a:pt x="1062" y="255"/>
                    <a:pt x="1127" y="190"/>
                  </a:cubicBezTo>
                  <a:cubicBezTo>
                    <a:pt x="1224" y="109"/>
                    <a:pt x="1344" y="65"/>
                    <a:pt x="1471" y="65"/>
                  </a:cubicBezTo>
                  <a:cubicBezTo>
                    <a:pt x="1515" y="65"/>
                    <a:pt x="1560" y="70"/>
                    <a:pt x="1604" y="81"/>
                  </a:cubicBezTo>
                  <a:cubicBezTo>
                    <a:pt x="1604" y="60"/>
                    <a:pt x="1604" y="38"/>
                    <a:pt x="1583" y="16"/>
                  </a:cubicBezTo>
                  <a:cubicBezTo>
                    <a:pt x="1539" y="6"/>
                    <a:pt x="1495" y="0"/>
                    <a:pt x="1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7"/>
            <p:cNvSpPr/>
            <p:nvPr/>
          </p:nvSpPr>
          <p:spPr>
            <a:xfrm>
              <a:off x="1926061" y="2592532"/>
              <a:ext cx="109042" cy="101756"/>
            </a:xfrm>
            <a:custGeom>
              <a:avLst/>
              <a:gdLst/>
              <a:ahLst/>
              <a:cxnLst/>
              <a:rect l="l" t="t" r="r" b="b"/>
              <a:pathLst>
                <a:path w="1302" h="1215" fill="none" extrusionOk="0">
                  <a:moveTo>
                    <a:pt x="1" y="1215"/>
                  </a:moveTo>
                  <a:cubicBezTo>
                    <a:pt x="608" y="1020"/>
                    <a:pt x="1063" y="586"/>
                    <a:pt x="1302" y="1"/>
                  </a:cubicBezTo>
                </a:path>
              </a:pathLst>
            </a:custGeom>
            <a:solidFill>
              <a:schemeClr val="dk1"/>
            </a:solidFill>
            <a:ln w="5425" cap="rnd" cmpd="sng">
              <a:solidFill>
                <a:srgbClr val="4E4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7"/>
            <p:cNvSpPr/>
            <p:nvPr/>
          </p:nvSpPr>
          <p:spPr>
            <a:xfrm>
              <a:off x="2109471" y="2808605"/>
              <a:ext cx="121772" cy="158036"/>
            </a:xfrm>
            <a:custGeom>
              <a:avLst/>
              <a:gdLst/>
              <a:ahLst/>
              <a:cxnLst/>
              <a:rect l="l" t="t" r="r" b="b"/>
              <a:pathLst>
                <a:path w="1454" h="1887" fill="none" extrusionOk="0">
                  <a:moveTo>
                    <a:pt x="1" y="1"/>
                  </a:moveTo>
                  <a:cubicBezTo>
                    <a:pt x="22" y="629"/>
                    <a:pt x="326" y="1215"/>
                    <a:pt x="803" y="1627"/>
                  </a:cubicBezTo>
                  <a:cubicBezTo>
                    <a:pt x="976" y="1800"/>
                    <a:pt x="1215" y="1887"/>
                    <a:pt x="1453" y="1844"/>
                  </a:cubicBezTo>
                </a:path>
              </a:pathLst>
            </a:custGeom>
            <a:solidFill>
              <a:schemeClr val="dk1"/>
            </a:solidFill>
            <a:ln w="5425" cap="rnd" cmpd="sng">
              <a:solidFill>
                <a:srgbClr val="4E4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7"/>
            <p:cNvSpPr/>
            <p:nvPr/>
          </p:nvSpPr>
          <p:spPr>
            <a:xfrm>
              <a:off x="1613761" y="2770332"/>
              <a:ext cx="212557" cy="224031"/>
            </a:xfrm>
            <a:custGeom>
              <a:avLst/>
              <a:gdLst/>
              <a:ahLst/>
              <a:cxnLst/>
              <a:rect l="l" t="t" r="r" b="b"/>
              <a:pathLst>
                <a:path w="2538" h="2675" extrusionOk="0">
                  <a:moveTo>
                    <a:pt x="2087" y="0"/>
                  </a:moveTo>
                  <a:cubicBezTo>
                    <a:pt x="1684" y="0"/>
                    <a:pt x="1304" y="152"/>
                    <a:pt x="1020" y="436"/>
                  </a:cubicBezTo>
                  <a:cubicBezTo>
                    <a:pt x="608" y="783"/>
                    <a:pt x="304" y="1195"/>
                    <a:pt x="87" y="1693"/>
                  </a:cubicBezTo>
                  <a:cubicBezTo>
                    <a:pt x="22" y="1824"/>
                    <a:pt x="1" y="1954"/>
                    <a:pt x="1" y="2105"/>
                  </a:cubicBezTo>
                  <a:cubicBezTo>
                    <a:pt x="44" y="2322"/>
                    <a:pt x="218" y="2517"/>
                    <a:pt x="434" y="2604"/>
                  </a:cubicBezTo>
                  <a:cubicBezTo>
                    <a:pt x="594" y="2639"/>
                    <a:pt x="753" y="2675"/>
                    <a:pt x="912" y="2675"/>
                  </a:cubicBezTo>
                  <a:cubicBezTo>
                    <a:pt x="948" y="2675"/>
                    <a:pt x="984" y="2673"/>
                    <a:pt x="1020" y="2669"/>
                  </a:cubicBezTo>
                  <a:cubicBezTo>
                    <a:pt x="1063" y="2669"/>
                    <a:pt x="1106" y="2647"/>
                    <a:pt x="1128" y="2582"/>
                  </a:cubicBezTo>
                  <a:cubicBezTo>
                    <a:pt x="1128" y="2561"/>
                    <a:pt x="1128" y="2517"/>
                    <a:pt x="1128" y="2474"/>
                  </a:cubicBezTo>
                  <a:cubicBezTo>
                    <a:pt x="1258" y="2517"/>
                    <a:pt x="1410" y="2561"/>
                    <a:pt x="1540" y="2604"/>
                  </a:cubicBezTo>
                  <a:cubicBezTo>
                    <a:pt x="1551" y="2609"/>
                    <a:pt x="1562" y="2612"/>
                    <a:pt x="1572" y="2612"/>
                  </a:cubicBezTo>
                  <a:cubicBezTo>
                    <a:pt x="1604" y="2612"/>
                    <a:pt x="1632" y="2588"/>
                    <a:pt x="1648" y="2539"/>
                  </a:cubicBezTo>
                  <a:cubicBezTo>
                    <a:pt x="1692" y="2496"/>
                    <a:pt x="1714" y="2431"/>
                    <a:pt x="1757" y="2366"/>
                  </a:cubicBezTo>
                  <a:cubicBezTo>
                    <a:pt x="1844" y="2431"/>
                    <a:pt x="1974" y="2474"/>
                    <a:pt x="2082" y="2496"/>
                  </a:cubicBezTo>
                  <a:cubicBezTo>
                    <a:pt x="2091" y="2498"/>
                    <a:pt x="2100" y="2499"/>
                    <a:pt x="2109" y="2499"/>
                  </a:cubicBezTo>
                  <a:cubicBezTo>
                    <a:pt x="2181" y="2499"/>
                    <a:pt x="2229" y="2424"/>
                    <a:pt x="2190" y="2366"/>
                  </a:cubicBezTo>
                  <a:cubicBezTo>
                    <a:pt x="2147" y="2192"/>
                    <a:pt x="2125" y="2040"/>
                    <a:pt x="2169" y="1867"/>
                  </a:cubicBezTo>
                  <a:cubicBezTo>
                    <a:pt x="2190" y="1780"/>
                    <a:pt x="2212" y="1693"/>
                    <a:pt x="2256" y="1607"/>
                  </a:cubicBezTo>
                  <a:cubicBezTo>
                    <a:pt x="2429" y="1282"/>
                    <a:pt x="2516" y="935"/>
                    <a:pt x="2516" y="588"/>
                  </a:cubicBezTo>
                  <a:cubicBezTo>
                    <a:pt x="2537" y="479"/>
                    <a:pt x="2516" y="371"/>
                    <a:pt x="2494" y="263"/>
                  </a:cubicBezTo>
                  <a:cubicBezTo>
                    <a:pt x="2429" y="111"/>
                    <a:pt x="2321" y="24"/>
                    <a:pt x="2169" y="2"/>
                  </a:cubicBezTo>
                  <a:cubicBezTo>
                    <a:pt x="2142" y="1"/>
                    <a:pt x="2114" y="0"/>
                    <a:pt x="20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7"/>
            <p:cNvSpPr/>
            <p:nvPr/>
          </p:nvSpPr>
          <p:spPr>
            <a:xfrm>
              <a:off x="1610160" y="2790432"/>
              <a:ext cx="96313" cy="167165"/>
            </a:xfrm>
            <a:custGeom>
              <a:avLst/>
              <a:gdLst/>
              <a:ahLst/>
              <a:cxnLst/>
              <a:rect l="l" t="t" r="r" b="b"/>
              <a:pathLst>
                <a:path w="1150" h="1996" fill="none" extrusionOk="0">
                  <a:moveTo>
                    <a:pt x="1149" y="1"/>
                  </a:moveTo>
                  <a:cubicBezTo>
                    <a:pt x="694" y="369"/>
                    <a:pt x="347" y="846"/>
                    <a:pt x="109" y="1388"/>
                  </a:cubicBezTo>
                  <a:cubicBezTo>
                    <a:pt x="22" y="1584"/>
                    <a:pt x="0" y="1800"/>
                    <a:pt x="87" y="1996"/>
                  </a:cubicBezTo>
                </a:path>
              </a:pathLst>
            </a:custGeom>
            <a:solidFill>
              <a:schemeClr val="dk1"/>
            </a:solidFill>
            <a:ln w="5425" cap="rnd" cmpd="sng">
              <a:solidFill>
                <a:srgbClr val="4E4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7"/>
            <p:cNvSpPr/>
            <p:nvPr/>
          </p:nvSpPr>
          <p:spPr>
            <a:xfrm>
              <a:off x="1791727" y="2765056"/>
              <a:ext cx="47319" cy="205271"/>
            </a:xfrm>
            <a:custGeom>
              <a:avLst/>
              <a:gdLst/>
              <a:ahLst/>
              <a:cxnLst/>
              <a:rect l="l" t="t" r="r" b="b"/>
              <a:pathLst>
                <a:path w="565" h="2451" fill="none" extrusionOk="0">
                  <a:moveTo>
                    <a:pt x="65" y="0"/>
                  </a:moveTo>
                  <a:cubicBezTo>
                    <a:pt x="239" y="65"/>
                    <a:pt x="369" y="195"/>
                    <a:pt x="456" y="369"/>
                  </a:cubicBezTo>
                  <a:cubicBezTo>
                    <a:pt x="564" y="803"/>
                    <a:pt x="261" y="1258"/>
                    <a:pt x="109" y="1670"/>
                  </a:cubicBezTo>
                  <a:cubicBezTo>
                    <a:pt x="0" y="1908"/>
                    <a:pt x="0" y="2190"/>
                    <a:pt x="65" y="2450"/>
                  </a:cubicBezTo>
                </a:path>
              </a:pathLst>
            </a:custGeom>
            <a:solidFill>
              <a:schemeClr val="dk1"/>
            </a:solidFill>
            <a:ln w="5425" cap="rnd" cmpd="sng">
              <a:solidFill>
                <a:srgbClr val="4E4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7"/>
            <p:cNvSpPr/>
            <p:nvPr/>
          </p:nvSpPr>
          <p:spPr>
            <a:xfrm>
              <a:off x="1256069" y="2806846"/>
              <a:ext cx="294214" cy="154351"/>
            </a:xfrm>
            <a:custGeom>
              <a:avLst/>
              <a:gdLst/>
              <a:ahLst/>
              <a:cxnLst/>
              <a:rect l="l" t="t" r="r" b="b"/>
              <a:pathLst>
                <a:path w="3513" h="1843" extrusionOk="0">
                  <a:moveTo>
                    <a:pt x="1844" y="0"/>
                  </a:moveTo>
                  <a:cubicBezTo>
                    <a:pt x="1302" y="412"/>
                    <a:pt x="694" y="781"/>
                    <a:pt x="87" y="1084"/>
                  </a:cubicBezTo>
                  <a:cubicBezTo>
                    <a:pt x="1" y="1127"/>
                    <a:pt x="1" y="1257"/>
                    <a:pt x="109" y="1279"/>
                  </a:cubicBezTo>
                  <a:lnTo>
                    <a:pt x="326" y="1344"/>
                  </a:lnTo>
                  <a:cubicBezTo>
                    <a:pt x="326" y="1388"/>
                    <a:pt x="304" y="1431"/>
                    <a:pt x="283" y="1496"/>
                  </a:cubicBezTo>
                  <a:cubicBezTo>
                    <a:pt x="261" y="1561"/>
                    <a:pt x="304" y="1626"/>
                    <a:pt x="369" y="1626"/>
                  </a:cubicBezTo>
                  <a:cubicBezTo>
                    <a:pt x="423" y="1637"/>
                    <a:pt x="478" y="1642"/>
                    <a:pt x="535" y="1642"/>
                  </a:cubicBezTo>
                  <a:cubicBezTo>
                    <a:pt x="591" y="1642"/>
                    <a:pt x="651" y="1637"/>
                    <a:pt x="716" y="1626"/>
                  </a:cubicBezTo>
                  <a:lnTo>
                    <a:pt x="716" y="1626"/>
                  </a:lnTo>
                  <a:cubicBezTo>
                    <a:pt x="694" y="1648"/>
                    <a:pt x="694" y="1691"/>
                    <a:pt x="673" y="1713"/>
                  </a:cubicBezTo>
                  <a:cubicBezTo>
                    <a:pt x="673" y="1778"/>
                    <a:pt x="716" y="1843"/>
                    <a:pt x="803" y="1843"/>
                  </a:cubicBezTo>
                  <a:cubicBezTo>
                    <a:pt x="1800" y="1648"/>
                    <a:pt x="2732" y="1214"/>
                    <a:pt x="3513" y="564"/>
                  </a:cubicBezTo>
                  <a:cubicBezTo>
                    <a:pt x="2993" y="282"/>
                    <a:pt x="2429" y="87"/>
                    <a:pt x="1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7"/>
            <p:cNvSpPr/>
            <p:nvPr/>
          </p:nvSpPr>
          <p:spPr>
            <a:xfrm>
              <a:off x="1259754" y="2788673"/>
              <a:ext cx="176210" cy="121689"/>
            </a:xfrm>
            <a:custGeom>
              <a:avLst/>
              <a:gdLst/>
              <a:ahLst/>
              <a:cxnLst/>
              <a:rect l="l" t="t" r="r" b="b"/>
              <a:pathLst>
                <a:path w="2104" h="1453" fill="none" extrusionOk="0">
                  <a:moveTo>
                    <a:pt x="2103" y="0"/>
                  </a:moveTo>
                  <a:cubicBezTo>
                    <a:pt x="1539" y="434"/>
                    <a:pt x="954" y="824"/>
                    <a:pt x="347" y="1149"/>
                  </a:cubicBezTo>
                  <a:cubicBezTo>
                    <a:pt x="195" y="1193"/>
                    <a:pt x="65" y="1301"/>
                    <a:pt x="0" y="1453"/>
                  </a:cubicBezTo>
                </a:path>
              </a:pathLst>
            </a:custGeom>
            <a:solidFill>
              <a:schemeClr val="dk1"/>
            </a:solidFill>
            <a:ln w="5425" cap="rnd" cmpd="sng">
              <a:solidFill>
                <a:srgbClr val="4E4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7"/>
            <p:cNvSpPr/>
            <p:nvPr/>
          </p:nvSpPr>
          <p:spPr>
            <a:xfrm>
              <a:off x="1533864" y="2819492"/>
              <a:ext cx="43717" cy="49161"/>
            </a:xfrm>
            <a:custGeom>
              <a:avLst/>
              <a:gdLst/>
              <a:ahLst/>
              <a:cxnLst/>
              <a:rect l="l" t="t" r="r" b="b"/>
              <a:pathLst>
                <a:path w="522" h="587" fill="none" extrusionOk="0">
                  <a:moveTo>
                    <a:pt x="1" y="586"/>
                  </a:moveTo>
                  <a:lnTo>
                    <a:pt x="521" y="1"/>
                  </a:lnTo>
                </a:path>
              </a:pathLst>
            </a:custGeom>
            <a:solidFill>
              <a:schemeClr val="dk1"/>
            </a:solidFill>
            <a:ln w="5425" cap="rnd" cmpd="sng">
              <a:solidFill>
                <a:srgbClr val="4E4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CC61204D-4B17-400A-8F16-23C1CCBD76A2}"/>
              </a:ext>
            </a:extLst>
          </p:cNvPr>
          <p:cNvSpPr txBox="1"/>
          <p:nvPr/>
        </p:nvSpPr>
        <p:spPr>
          <a:xfrm>
            <a:off x="5287992" y="2717321"/>
            <a:ext cx="3157268" cy="769441"/>
          </a:xfrm>
          <a:prstGeom prst="rect">
            <a:avLst/>
          </a:prstGeom>
          <a:noFill/>
        </p:spPr>
        <p:txBody>
          <a:bodyPr wrap="square" rtlCol="0">
            <a:spAutoFit/>
          </a:bodyPr>
          <a:lstStyle/>
          <a:p>
            <a:pPr algn="ctr"/>
            <a:r>
              <a:rPr lang="en-US" sz="4400" dirty="0" err="1">
                <a:latin typeface="Times New Roman" panose="02020603050405020304" pitchFamily="18" charset="0"/>
                <a:cs typeface="Times New Roman" panose="02020603050405020304" pitchFamily="18" charset="0"/>
              </a:rPr>
              <a:t>Tìm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hiểu</a:t>
            </a:r>
            <a:r>
              <a:rPr lang="en-US" sz="4400" dirty="0">
                <a:latin typeface="Times New Roman" panose="02020603050405020304" pitchFamily="18" charset="0"/>
                <a:cs typeface="Times New Roman" panose="02020603050405020304" pitchFamily="18" charset="0"/>
              </a:rPr>
              <a:t> bài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46"/>
                                        </p:tgtEl>
                                        <p:attrNameLst>
                                          <p:attrName>style.visibility</p:attrName>
                                        </p:attrNameLst>
                                      </p:cBhvr>
                                      <p:to>
                                        <p:strVal val="visible"/>
                                      </p:to>
                                    </p:set>
                                    <p:anim calcmode="lin" valueType="num">
                                      <p:cBhvr additive="base">
                                        <p:cTn id="11" dur="500" fill="hold"/>
                                        <p:tgtEl>
                                          <p:spTgt spid="2046"/>
                                        </p:tgtEl>
                                        <p:attrNameLst>
                                          <p:attrName>ppt_x</p:attrName>
                                        </p:attrNameLst>
                                      </p:cBhvr>
                                      <p:tavLst>
                                        <p:tav tm="0">
                                          <p:val>
                                            <p:strVal val="#ppt_x"/>
                                          </p:val>
                                        </p:tav>
                                        <p:tav tm="100000">
                                          <p:val>
                                            <p:strVal val="#ppt_x"/>
                                          </p:val>
                                        </p:tav>
                                      </p:tavLst>
                                    </p:anim>
                                    <p:anim calcmode="lin" valueType="num">
                                      <p:cBhvr additive="base">
                                        <p:cTn id="12" dur="500" fill="hold"/>
                                        <p:tgtEl>
                                          <p:spTgt spid="20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6"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4"/>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69BEE4DC-3026-4301-A737-1B6D64FF26D9}"/>
              </a:ext>
            </a:extLst>
          </p:cNvPr>
          <p:cNvSpPr/>
          <p:nvPr/>
        </p:nvSpPr>
        <p:spPr>
          <a:xfrm>
            <a:off x="0" y="871268"/>
            <a:ext cx="7168551" cy="1043796"/>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5">
            <a:extLst>
              <a:ext uri="{FF2B5EF4-FFF2-40B4-BE49-F238E27FC236}">
                <a16:creationId xmlns:a16="http://schemas.microsoft.com/office/drawing/2014/main" id="{44F9F74B-D026-4122-BE32-EE18DFABCC3D}"/>
              </a:ext>
            </a:extLst>
          </p:cNvPr>
          <p:cNvSpPr txBox="1">
            <a:spLocks noChangeArrowheads="1"/>
          </p:cNvSpPr>
          <p:nvPr/>
        </p:nvSpPr>
        <p:spPr bwMode="auto">
          <a:xfrm>
            <a:off x="95370" y="2201174"/>
            <a:ext cx="904863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3200">
                <a:solidFill>
                  <a:sysClr val="windowText" lastClr="000000"/>
                </a:solidFill>
                <a:latin typeface="Times New Roman" panose="02020603050405020304" pitchFamily="18" charset="0"/>
                <a:cs typeface="Times New Roman" panose="02020603050405020304" pitchFamily="18" charset="0"/>
              </a:rPr>
              <a:t>- Mẹ mất sớm, hai cha con chỉ có một chiếc khố mặc chung. Khi cha mất, Chử Đồng Tử thương cha đã quấn khố chôn cha còn mình đành ở không. </a:t>
            </a:r>
          </a:p>
        </p:txBody>
      </p:sp>
      <p:sp>
        <p:nvSpPr>
          <p:cNvPr id="80" name="Text Box 6">
            <a:extLst>
              <a:ext uri="{FF2B5EF4-FFF2-40B4-BE49-F238E27FC236}">
                <a16:creationId xmlns:a16="http://schemas.microsoft.com/office/drawing/2014/main" id="{ACD6D950-E16E-44B4-8011-FEC9D7B0BE02}"/>
              </a:ext>
            </a:extLst>
          </p:cNvPr>
          <p:cNvSpPr txBox="1">
            <a:spLocks noChangeArrowheads="1"/>
          </p:cNvSpPr>
          <p:nvPr/>
        </p:nvSpPr>
        <p:spPr bwMode="auto">
          <a:xfrm>
            <a:off x="95370" y="832449"/>
            <a:ext cx="702984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2800">
                <a:solidFill>
                  <a:srgbClr val="990000"/>
                </a:solidFill>
                <a:latin typeface="Times New Roman" panose="02020603050405020304" pitchFamily="18" charset="0"/>
                <a:cs typeface="Times New Roman" panose="02020603050405020304" pitchFamily="18" charset="0"/>
              </a:rPr>
              <a:t>1. Tìm những chi tiết cho thấy cảnh nhà Chử Đồng Tử rất nghèo khó?</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80"/>
                                        </p:tgtEl>
                                        <p:attrNameLst>
                                          <p:attrName>style.visibility</p:attrName>
                                        </p:attrNameLst>
                                      </p:cBhvr>
                                      <p:to>
                                        <p:strVal val="visible"/>
                                      </p:to>
                                    </p:set>
                                    <p:anim calcmode="discrete" valueType="clr">
                                      <p:cBhvr override="childStyle">
                                        <p:cTn id="7" dur="80"/>
                                        <p:tgtEl>
                                          <p:spTgt spid="8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0"/>
                                        </p:tgtEl>
                                        <p:attrNameLst>
                                          <p:attrName>fillcolor</p:attrName>
                                        </p:attrNameLst>
                                      </p:cBhvr>
                                      <p:tavLst>
                                        <p:tav tm="0">
                                          <p:val>
                                            <p:clrVal>
                                              <a:schemeClr val="accent2"/>
                                            </p:clrVal>
                                          </p:val>
                                        </p:tav>
                                        <p:tav tm="50000">
                                          <p:val>
                                            <p:clrVal>
                                              <a:schemeClr val="hlink"/>
                                            </p:clrVal>
                                          </p:val>
                                        </p:tav>
                                      </p:tavLst>
                                    </p:anim>
                                    <p:set>
                                      <p:cBhvr>
                                        <p:cTn id="9" dur="80"/>
                                        <p:tgtEl>
                                          <p:spTgt spid="8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9"/>
                                        </p:tgtEl>
                                        <p:attrNameLst>
                                          <p:attrName>style.visibility</p:attrName>
                                        </p:attrNameLst>
                                      </p:cBhvr>
                                      <p:to>
                                        <p:strVal val="visible"/>
                                      </p:to>
                                    </p:set>
                                    <p:animEffect transition="in" filter="barn(inVertical)">
                                      <p:cBhvr>
                                        <p:cTn id="14"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2"/>
        <p:cNvGrpSpPr/>
        <p:nvPr/>
      </p:nvGrpSpPr>
      <p:grpSpPr>
        <a:xfrm>
          <a:off x="0" y="0"/>
          <a:ext cx="0" cy="0"/>
          <a:chOff x="0" y="0"/>
          <a:chExt cx="0" cy="0"/>
        </a:xfrm>
      </p:grpSpPr>
      <p:sp>
        <p:nvSpPr>
          <p:cNvPr id="40" name="Text Box 11">
            <a:extLst>
              <a:ext uri="{FF2B5EF4-FFF2-40B4-BE49-F238E27FC236}">
                <a16:creationId xmlns:a16="http://schemas.microsoft.com/office/drawing/2014/main" id="{5B2046D4-803B-459E-8AF1-7E628EFAB206}"/>
              </a:ext>
            </a:extLst>
          </p:cNvPr>
          <p:cNvSpPr txBox="1">
            <a:spLocks noChangeArrowheads="1"/>
          </p:cNvSpPr>
          <p:nvPr/>
        </p:nvSpPr>
        <p:spPr bwMode="auto">
          <a:xfrm>
            <a:off x="0" y="803725"/>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3000">
                <a:solidFill>
                  <a:srgbClr val="990000"/>
                </a:solidFill>
                <a:latin typeface="Times New Roman" panose="02020603050405020304" pitchFamily="18" charset="0"/>
                <a:cs typeface="Times New Roman" panose="02020603050405020304" pitchFamily="18" charset="0"/>
              </a:rPr>
              <a:t>2. Cuộc gặp gỡ kì lạ giữa Tiên Dung và Chử Đồng Tử diễn ra như thế nào?</a:t>
            </a:r>
          </a:p>
        </p:txBody>
      </p:sp>
      <p:sp>
        <p:nvSpPr>
          <p:cNvPr id="4" name="Rectangle: Rounded Corners 3">
            <a:extLst>
              <a:ext uri="{FF2B5EF4-FFF2-40B4-BE49-F238E27FC236}">
                <a16:creationId xmlns:a16="http://schemas.microsoft.com/office/drawing/2014/main" id="{477D9653-9A7B-45AB-9C5A-485E619A183C}"/>
              </a:ext>
            </a:extLst>
          </p:cNvPr>
          <p:cNvSpPr/>
          <p:nvPr/>
        </p:nvSpPr>
        <p:spPr>
          <a:xfrm>
            <a:off x="0" y="1940375"/>
            <a:ext cx="8842075" cy="276964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2">
            <a:extLst>
              <a:ext uri="{FF2B5EF4-FFF2-40B4-BE49-F238E27FC236}">
                <a16:creationId xmlns:a16="http://schemas.microsoft.com/office/drawing/2014/main" id="{E65A189A-CEED-445F-90E8-7F6871B54D35}"/>
              </a:ext>
            </a:extLst>
          </p:cNvPr>
          <p:cNvSpPr txBox="1">
            <a:spLocks noChangeArrowheads="1"/>
          </p:cNvSpPr>
          <p:nvPr/>
        </p:nvSpPr>
        <p:spPr bwMode="auto">
          <a:xfrm>
            <a:off x="0" y="1940375"/>
            <a:ext cx="91440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3200" dirty="0">
                <a:solidFill>
                  <a:sysClr val="windowText" lastClr="000000"/>
                </a:solidFill>
                <a:latin typeface="Times New Roman" panose="02020603050405020304" pitchFamily="18" charset="0"/>
                <a:cs typeface="Times New Roman" panose="02020603050405020304" pitchFamily="18" charset="0"/>
              </a:rPr>
              <a:t>- </a:t>
            </a:r>
            <a:r>
              <a:rPr lang="en-US" altLang="en-US" sz="3200" dirty="0" err="1">
                <a:solidFill>
                  <a:sysClr val="windowText" lastClr="000000"/>
                </a:solidFill>
                <a:latin typeface="Times New Roman" panose="02020603050405020304" pitchFamily="18" charset="0"/>
                <a:cs typeface="Times New Roman" panose="02020603050405020304" pitchFamily="18" charset="0"/>
              </a:rPr>
              <a:t>Chử</a:t>
            </a:r>
            <a:r>
              <a:rPr lang="en-US" altLang="en-US" sz="3200" dirty="0">
                <a:solidFill>
                  <a:sysClr val="windowText" lastClr="000000"/>
                </a:solidFill>
                <a:latin typeface="Times New Roman" panose="02020603050405020304" pitchFamily="18" charset="0"/>
                <a:cs typeface="Times New Roman" panose="02020603050405020304" pitchFamily="18" charset="0"/>
              </a:rPr>
              <a:t> </a:t>
            </a:r>
            <a:r>
              <a:rPr lang="en-US" altLang="en-US" sz="3200" dirty="0" err="1">
                <a:solidFill>
                  <a:sysClr val="windowText" lastClr="000000"/>
                </a:solidFill>
                <a:latin typeface="Times New Roman" panose="02020603050405020304" pitchFamily="18" charset="0"/>
                <a:cs typeface="Times New Roman" panose="02020603050405020304" pitchFamily="18" charset="0"/>
              </a:rPr>
              <a:t>Đồng</a:t>
            </a:r>
            <a:r>
              <a:rPr lang="en-US" altLang="en-US" sz="3200" dirty="0">
                <a:solidFill>
                  <a:sysClr val="windowText" lastClr="000000"/>
                </a:solidFill>
                <a:latin typeface="Times New Roman" panose="02020603050405020304" pitchFamily="18" charset="0"/>
                <a:cs typeface="Times New Roman" panose="02020603050405020304" pitchFamily="18" charset="0"/>
              </a:rPr>
              <a:t> </a:t>
            </a:r>
            <a:r>
              <a:rPr lang="en-US" altLang="en-US" sz="3200" dirty="0" err="1">
                <a:solidFill>
                  <a:sysClr val="windowText" lastClr="000000"/>
                </a:solidFill>
                <a:latin typeface="Times New Roman" panose="02020603050405020304" pitchFamily="18" charset="0"/>
                <a:cs typeface="Times New Roman" panose="02020603050405020304" pitchFamily="18" charset="0"/>
              </a:rPr>
              <a:t>Tử</a:t>
            </a:r>
            <a:r>
              <a:rPr lang="en-US" altLang="en-US" sz="3200" dirty="0">
                <a:solidFill>
                  <a:sysClr val="windowText" lastClr="000000"/>
                </a:solidFill>
                <a:latin typeface="Times New Roman" panose="02020603050405020304" pitchFamily="18" charset="0"/>
                <a:cs typeface="Times New Roman" panose="02020603050405020304" pitchFamily="18" charset="0"/>
              </a:rPr>
              <a:t> </a:t>
            </a:r>
            <a:r>
              <a:rPr lang="en-US" altLang="en-US" sz="3200" dirty="0" err="1">
                <a:solidFill>
                  <a:sysClr val="windowText" lastClr="000000"/>
                </a:solidFill>
                <a:latin typeface="Times New Roman" panose="02020603050405020304" pitchFamily="18" charset="0"/>
                <a:cs typeface="Times New Roman" panose="02020603050405020304" pitchFamily="18" charset="0"/>
              </a:rPr>
              <a:t>thấy</a:t>
            </a:r>
            <a:r>
              <a:rPr lang="en-US" altLang="en-US" sz="3200" dirty="0">
                <a:solidFill>
                  <a:sysClr val="windowText" lastClr="000000"/>
                </a:solidFill>
                <a:latin typeface="Times New Roman" panose="02020603050405020304" pitchFamily="18" charset="0"/>
                <a:cs typeface="Times New Roman" panose="02020603050405020304" pitchFamily="18" charset="0"/>
              </a:rPr>
              <a:t> </a:t>
            </a:r>
            <a:r>
              <a:rPr lang="en-US" altLang="en-US" sz="3200" dirty="0" err="1">
                <a:solidFill>
                  <a:sysClr val="windowText" lastClr="000000"/>
                </a:solidFill>
                <a:latin typeface="Times New Roman" panose="02020603050405020304" pitchFamily="18" charset="0"/>
                <a:cs typeface="Times New Roman" panose="02020603050405020304" pitchFamily="18" charset="0"/>
              </a:rPr>
              <a:t>chiếc</a:t>
            </a:r>
            <a:r>
              <a:rPr lang="en-US" altLang="en-US" sz="3200" dirty="0">
                <a:solidFill>
                  <a:sysClr val="windowText" lastClr="000000"/>
                </a:solidFill>
                <a:latin typeface="Times New Roman" panose="02020603050405020304" pitchFamily="18" charset="0"/>
                <a:cs typeface="Times New Roman" panose="02020603050405020304" pitchFamily="18" charset="0"/>
              </a:rPr>
              <a:t> </a:t>
            </a:r>
            <a:r>
              <a:rPr lang="en-US" altLang="en-US" sz="3200" dirty="0" err="1">
                <a:solidFill>
                  <a:sysClr val="windowText" lastClr="000000"/>
                </a:solidFill>
                <a:latin typeface="Times New Roman" panose="02020603050405020304" pitchFamily="18" charset="0"/>
                <a:cs typeface="Times New Roman" panose="02020603050405020304" pitchFamily="18" charset="0"/>
              </a:rPr>
              <a:t>thuyền</a:t>
            </a:r>
            <a:r>
              <a:rPr lang="en-US" altLang="en-US" sz="3200" dirty="0">
                <a:solidFill>
                  <a:sysClr val="windowText" lastClr="000000"/>
                </a:solidFill>
                <a:latin typeface="Times New Roman" panose="02020603050405020304" pitchFamily="18" charset="0"/>
                <a:cs typeface="Times New Roman" panose="02020603050405020304" pitchFamily="18" charset="0"/>
              </a:rPr>
              <a:t> </a:t>
            </a:r>
            <a:r>
              <a:rPr lang="en-US" altLang="en-US" sz="3200" dirty="0" err="1">
                <a:solidFill>
                  <a:sysClr val="windowText" lastClr="000000"/>
                </a:solidFill>
                <a:latin typeface="Times New Roman" panose="02020603050405020304" pitchFamily="18" charset="0"/>
                <a:cs typeface="Times New Roman" panose="02020603050405020304" pitchFamily="18" charset="0"/>
              </a:rPr>
              <a:t>lớn</a:t>
            </a:r>
            <a:r>
              <a:rPr lang="en-US" altLang="en-US" sz="3200" dirty="0">
                <a:solidFill>
                  <a:sysClr val="windowText" lastClr="000000"/>
                </a:solidFill>
                <a:latin typeface="Times New Roman" panose="02020603050405020304" pitchFamily="18" charset="0"/>
                <a:cs typeface="Times New Roman" panose="02020603050405020304" pitchFamily="18" charset="0"/>
              </a:rPr>
              <a:t> </a:t>
            </a:r>
            <a:r>
              <a:rPr lang="en-US" altLang="en-US" sz="3200" dirty="0" err="1">
                <a:solidFill>
                  <a:sysClr val="windowText" lastClr="000000"/>
                </a:solidFill>
                <a:latin typeface="Times New Roman" panose="02020603050405020304" pitchFamily="18" charset="0"/>
                <a:cs typeface="Times New Roman" panose="02020603050405020304" pitchFamily="18" charset="0"/>
              </a:rPr>
              <a:t>sắp</a:t>
            </a:r>
            <a:r>
              <a:rPr lang="en-US" altLang="en-US" sz="3200" dirty="0">
                <a:solidFill>
                  <a:sysClr val="windowText" lastClr="000000"/>
                </a:solidFill>
                <a:latin typeface="Times New Roman" panose="02020603050405020304" pitchFamily="18" charset="0"/>
                <a:cs typeface="Times New Roman" panose="02020603050405020304" pitchFamily="18" charset="0"/>
              </a:rPr>
              <a:t> </a:t>
            </a:r>
            <a:r>
              <a:rPr lang="en-US" altLang="en-US" sz="3200" dirty="0" err="1">
                <a:solidFill>
                  <a:sysClr val="windowText" lastClr="000000"/>
                </a:solidFill>
                <a:latin typeface="Times New Roman" panose="02020603050405020304" pitchFamily="18" charset="0"/>
                <a:cs typeface="Times New Roman" panose="02020603050405020304" pitchFamily="18" charset="0"/>
              </a:rPr>
              <a:t>cập</a:t>
            </a:r>
            <a:r>
              <a:rPr lang="en-US" altLang="en-US" sz="3200" dirty="0">
                <a:solidFill>
                  <a:sysClr val="windowText" lastClr="000000"/>
                </a:solidFill>
                <a:latin typeface="Times New Roman" panose="02020603050405020304" pitchFamily="18" charset="0"/>
                <a:cs typeface="Times New Roman" panose="02020603050405020304" pitchFamily="18" charset="0"/>
              </a:rPr>
              <a:t> </a:t>
            </a:r>
            <a:r>
              <a:rPr lang="en-US" altLang="en-US" sz="3200" dirty="0" err="1">
                <a:solidFill>
                  <a:sysClr val="windowText" lastClr="000000"/>
                </a:solidFill>
                <a:latin typeface="Times New Roman" panose="02020603050405020304" pitchFamily="18" charset="0"/>
                <a:cs typeface="Times New Roman" panose="02020603050405020304" pitchFamily="18" charset="0"/>
              </a:rPr>
              <a:t>bờ</a:t>
            </a:r>
            <a:r>
              <a:rPr lang="en-US" altLang="en-US" sz="3200" dirty="0">
                <a:solidFill>
                  <a:sysClr val="windowText" lastClr="000000"/>
                </a:solidFill>
                <a:latin typeface="Times New Roman" panose="02020603050405020304" pitchFamily="18" charset="0"/>
                <a:cs typeface="Times New Roman" panose="02020603050405020304" pitchFamily="18" charset="0"/>
              </a:rPr>
              <a:t>, </a:t>
            </a:r>
            <a:r>
              <a:rPr lang="en-US" altLang="en-US" sz="3200" dirty="0" err="1">
                <a:solidFill>
                  <a:sysClr val="windowText" lastClr="000000"/>
                </a:solidFill>
                <a:latin typeface="Times New Roman" panose="02020603050405020304" pitchFamily="18" charset="0"/>
                <a:cs typeface="Times New Roman" panose="02020603050405020304" pitchFamily="18" charset="0"/>
              </a:rPr>
              <a:t>hoảng</a:t>
            </a:r>
            <a:r>
              <a:rPr lang="en-US" altLang="en-US" sz="3200" dirty="0">
                <a:solidFill>
                  <a:sysClr val="windowText" lastClr="000000"/>
                </a:solidFill>
                <a:latin typeface="Times New Roman" panose="02020603050405020304" pitchFamily="18" charset="0"/>
                <a:cs typeface="Times New Roman" panose="02020603050405020304" pitchFamily="18" charset="0"/>
              </a:rPr>
              <a:t> </a:t>
            </a:r>
            <a:r>
              <a:rPr lang="en-US" altLang="en-US" sz="3200" dirty="0" err="1">
                <a:solidFill>
                  <a:sysClr val="windowText" lastClr="000000"/>
                </a:solidFill>
                <a:latin typeface="Times New Roman" panose="02020603050405020304" pitchFamily="18" charset="0"/>
                <a:cs typeface="Times New Roman" panose="02020603050405020304" pitchFamily="18" charset="0"/>
              </a:rPr>
              <a:t>hốt</a:t>
            </a:r>
            <a:r>
              <a:rPr lang="en-US" altLang="en-US" sz="3200" dirty="0">
                <a:solidFill>
                  <a:sysClr val="windowText" lastClr="000000"/>
                </a:solidFill>
                <a:latin typeface="Times New Roman" panose="02020603050405020304" pitchFamily="18" charset="0"/>
                <a:cs typeface="Times New Roman" panose="02020603050405020304" pitchFamily="18" charset="0"/>
              </a:rPr>
              <a:t>, </a:t>
            </a:r>
            <a:r>
              <a:rPr lang="en-US" altLang="en-US" sz="3200" dirty="0" err="1">
                <a:solidFill>
                  <a:sysClr val="windowText" lastClr="000000"/>
                </a:solidFill>
                <a:latin typeface="Times New Roman" panose="02020603050405020304" pitchFamily="18" charset="0"/>
                <a:cs typeface="Times New Roman" panose="02020603050405020304" pitchFamily="18" charset="0"/>
              </a:rPr>
              <a:t>bới</a:t>
            </a:r>
            <a:r>
              <a:rPr lang="en-US" altLang="en-US" sz="3200" dirty="0">
                <a:solidFill>
                  <a:sysClr val="windowText" lastClr="000000"/>
                </a:solidFill>
                <a:latin typeface="Times New Roman" panose="02020603050405020304" pitchFamily="18" charset="0"/>
                <a:cs typeface="Times New Roman" panose="02020603050405020304" pitchFamily="18" charset="0"/>
              </a:rPr>
              <a:t> </a:t>
            </a:r>
            <a:r>
              <a:rPr lang="en-US" altLang="en-US" sz="3200" dirty="0" err="1">
                <a:solidFill>
                  <a:sysClr val="windowText" lastClr="000000"/>
                </a:solidFill>
                <a:latin typeface="Times New Roman" panose="02020603050405020304" pitchFamily="18" charset="0"/>
                <a:cs typeface="Times New Roman" panose="02020603050405020304" pitchFamily="18" charset="0"/>
              </a:rPr>
              <a:t>cát</a:t>
            </a:r>
            <a:r>
              <a:rPr lang="en-US" altLang="en-US" sz="3200" dirty="0">
                <a:solidFill>
                  <a:sysClr val="windowText" lastClr="000000"/>
                </a:solidFill>
                <a:latin typeface="Times New Roman" panose="02020603050405020304" pitchFamily="18" charset="0"/>
                <a:cs typeface="Times New Roman" panose="02020603050405020304" pitchFamily="18" charset="0"/>
              </a:rPr>
              <a:t> </a:t>
            </a:r>
            <a:r>
              <a:rPr lang="en-US" altLang="en-US" sz="3200" dirty="0" err="1">
                <a:solidFill>
                  <a:sysClr val="windowText" lastClr="000000"/>
                </a:solidFill>
                <a:latin typeface="Times New Roman" panose="02020603050405020304" pitchFamily="18" charset="0"/>
                <a:cs typeface="Times New Roman" panose="02020603050405020304" pitchFamily="18" charset="0"/>
              </a:rPr>
              <a:t>vùi</a:t>
            </a:r>
            <a:r>
              <a:rPr lang="en-US" altLang="en-US" sz="3200" dirty="0">
                <a:solidFill>
                  <a:sysClr val="windowText" lastClr="000000"/>
                </a:solidFill>
                <a:latin typeface="Times New Roman" panose="02020603050405020304" pitchFamily="18" charset="0"/>
                <a:cs typeface="Times New Roman" panose="02020603050405020304" pitchFamily="18" charset="0"/>
              </a:rPr>
              <a:t> </a:t>
            </a:r>
            <a:r>
              <a:rPr lang="en-US" altLang="en-US" sz="3200" dirty="0" err="1">
                <a:solidFill>
                  <a:sysClr val="windowText" lastClr="000000"/>
                </a:solidFill>
                <a:latin typeface="Times New Roman" panose="02020603050405020304" pitchFamily="18" charset="0"/>
                <a:cs typeface="Times New Roman" panose="02020603050405020304" pitchFamily="18" charset="0"/>
              </a:rPr>
              <a:t>mình</a:t>
            </a:r>
            <a:r>
              <a:rPr lang="en-US" altLang="en-US" sz="3200" dirty="0">
                <a:solidFill>
                  <a:sysClr val="windowText" lastClr="000000"/>
                </a:solidFill>
                <a:latin typeface="Times New Roman" panose="02020603050405020304" pitchFamily="18" charset="0"/>
                <a:cs typeface="Times New Roman" panose="02020603050405020304" pitchFamily="18" charset="0"/>
              </a:rPr>
              <a:t> </a:t>
            </a:r>
            <a:r>
              <a:rPr lang="en-US" altLang="en-US" sz="3200" dirty="0" err="1">
                <a:solidFill>
                  <a:sysClr val="windowText" lastClr="000000"/>
                </a:solidFill>
                <a:latin typeface="Times New Roman" panose="02020603050405020304" pitchFamily="18" charset="0"/>
                <a:cs typeface="Times New Roman" panose="02020603050405020304" pitchFamily="18" charset="0"/>
              </a:rPr>
              <a:t>trên</a:t>
            </a:r>
            <a:r>
              <a:rPr lang="en-US" altLang="en-US" sz="3200" dirty="0">
                <a:solidFill>
                  <a:sysClr val="windowText" lastClr="000000"/>
                </a:solidFill>
                <a:latin typeface="Times New Roman" panose="02020603050405020304" pitchFamily="18" charset="0"/>
                <a:cs typeface="Times New Roman" panose="02020603050405020304" pitchFamily="18" charset="0"/>
              </a:rPr>
              <a:t> </a:t>
            </a:r>
            <a:r>
              <a:rPr lang="en-US" altLang="en-US" sz="3200" dirty="0" err="1">
                <a:solidFill>
                  <a:sysClr val="windowText" lastClr="000000"/>
                </a:solidFill>
                <a:latin typeface="Times New Roman" panose="02020603050405020304" pitchFamily="18" charset="0"/>
                <a:cs typeface="Times New Roman" panose="02020603050405020304" pitchFamily="18" charset="0"/>
              </a:rPr>
              <a:t>bãi</a:t>
            </a:r>
            <a:r>
              <a:rPr lang="en-US" altLang="en-US" sz="3200" dirty="0">
                <a:solidFill>
                  <a:sysClr val="windowText" lastClr="000000"/>
                </a:solidFill>
                <a:latin typeface="Times New Roman" panose="02020603050405020304" pitchFamily="18" charset="0"/>
                <a:cs typeface="Times New Roman" panose="02020603050405020304" pitchFamily="18" charset="0"/>
              </a:rPr>
              <a:t> </a:t>
            </a:r>
            <a:r>
              <a:rPr lang="en-US" altLang="en-US" sz="3200" dirty="0" err="1">
                <a:solidFill>
                  <a:sysClr val="windowText" lastClr="000000"/>
                </a:solidFill>
                <a:latin typeface="Times New Roman" panose="02020603050405020304" pitchFamily="18" charset="0"/>
                <a:cs typeface="Times New Roman" panose="02020603050405020304" pitchFamily="18" charset="0"/>
              </a:rPr>
              <a:t>lau</a:t>
            </a:r>
            <a:r>
              <a:rPr lang="en-US" altLang="en-US" sz="3200" dirty="0">
                <a:solidFill>
                  <a:sysClr val="windowText" lastClr="000000"/>
                </a:solidFill>
                <a:latin typeface="Times New Roman" panose="02020603050405020304" pitchFamily="18" charset="0"/>
                <a:cs typeface="Times New Roman" panose="02020603050405020304" pitchFamily="18" charset="0"/>
              </a:rPr>
              <a:t> </a:t>
            </a:r>
            <a:r>
              <a:rPr lang="en-US" altLang="en-US" sz="3200" dirty="0" err="1">
                <a:solidFill>
                  <a:sysClr val="windowText" lastClr="000000"/>
                </a:solidFill>
                <a:latin typeface="Times New Roman" panose="02020603050405020304" pitchFamily="18" charset="0"/>
                <a:cs typeface="Times New Roman" panose="02020603050405020304" pitchFamily="18" charset="0"/>
              </a:rPr>
              <a:t>thưa</a:t>
            </a:r>
            <a:r>
              <a:rPr lang="en-US" altLang="en-US" sz="3200" dirty="0">
                <a:solidFill>
                  <a:sysClr val="windowText" lastClr="000000"/>
                </a:solidFill>
                <a:latin typeface="Times New Roman" panose="02020603050405020304" pitchFamily="18" charset="0"/>
                <a:cs typeface="Times New Roman" panose="02020603050405020304" pitchFamily="18" charset="0"/>
              </a:rPr>
              <a:t> </a:t>
            </a:r>
            <a:r>
              <a:rPr lang="en-US" altLang="en-US" sz="3200" dirty="0" err="1">
                <a:solidFill>
                  <a:sysClr val="windowText" lastClr="000000"/>
                </a:solidFill>
                <a:latin typeface="Times New Roman" panose="02020603050405020304" pitchFamily="18" charset="0"/>
                <a:cs typeface="Times New Roman" panose="02020603050405020304" pitchFamily="18" charset="0"/>
              </a:rPr>
              <a:t>để</a:t>
            </a:r>
            <a:r>
              <a:rPr lang="en-US" altLang="en-US" sz="3200" dirty="0">
                <a:solidFill>
                  <a:sysClr val="windowText" lastClr="000000"/>
                </a:solidFill>
                <a:latin typeface="Times New Roman" panose="02020603050405020304" pitchFamily="18" charset="0"/>
                <a:cs typeface="Times New Roman" panose="02020603050405020304" pitchFamily="18" charset="0"/>
              </a:rPr>
              <a:t> </a:t>
            </a:r>
            <a:r>
              <a:rPr lang="en-US" altLang="en-US" sz="3200" dirty="0" err="1">
                <a:solidFill>
                  <a:sysClr val="windowText" lastClr="000000"/>
                </a:solidFill>
                <a:latin typeface="Times New Roman" panose="02020603050405020304" pitchFamily="18" charset="0"/>
                <a:cs typeface="Times New Roman" panose="02020603050405020304" pitchFamily="18" charset="0"/>
              </a:rPr>
              <a:t>trốn</a:t>
            </a:r>
            <a:r>
              <a:rPr lang="en-US" altLang="en-US" sz="3200" dirty="0">
                <a:solidFill>
                  <a:sysClr val="windowText" lastClr="000000"/>
                </a:solidFill>
                <a:latin typeface="Times New Roman" panose="02020603050405020304" pitchFamily="18" charset="0"/>
                <a:cs typeface="Times New Roman" panose="02020603050405020304" pitchFamily="18" charset="0"/>
              </a:rPr>
              <a:t>. </a:t>
            </a:r>
            <a:r>
              <a:rPr lang="en-US" altLang="en-US" sz="3200" dirty="0" err="1">
                <a:solidFill>
                  <a:sysClr val="windowText" lastClr="000000"/>
                </a:solidFill>
                <a:latin typeface="Times New Roman" panose="02020603050405020304" pitchFamily="18" charset="0"/>
                <a:cs typeface="Times New Roman" panose="02020603050405020304" pitchFamily="18" charset="0"/>
              </a:rPr>
              <a:t>Công</a:t>
            </a:r>
            <a:r>
              <a:rPr lang="en-US" altLang="en-US" sz="3200" dirty="0">
                <a:solidFill>
                  <a:sysClr val="windowText" lastClr="000000"/>
                </a:solidFill>
                <a:latin typeface="Times New Roman" panose="02020603050405020304" pitchFamily="18" charset="0"/>
                <a:cs typeface="Times New Roman" panose="02020603050405020304" pitchFamily="18" charset="0"/>
              </a:rPr>
              <a:t> </a:t>
            </a:r>
            <a:r>
              <a:rPr lang="en-US" altLang="en-US" sz="3200" dirty="0" err="1">
                <a:solidFill>
                  <a:sysClr val="windowText" lastClr="000000"/>
                </a:solidFill>
                <a:latin typeface="Times New Roman" panose="02020603050405020304" pitchFamily="18" charset="0"/>
                <a:cs typeface="Times New Roman" panose="02020603050405020304" pitchFamily="18" charset="0"/>
              </a:rPr>
              <a:t>chúa</a:t>
            </a:r>
            <a:r>
              <a:rPr lang="en-US" altLang="en-US" sz="3200" dirty="0">
                <a:solidFill>
                  <a:sysClr val="windowText" lastClr="000000"/>
                </a:solidFill>
                <a:latin typeface="Times New Roman" panose="02020603050405020304" pitchFamily="18" charset="0"/>
                <a:cs typeface="Times New Roman" panose="02020603050405020304" pitchFamily="18" charset="0"/>
              </a:rPr>
              <a:t> </a:t>
            </a:r>
            <a:r>
              <a:rPr lang="en-US" altLang="en-US" sz="3200" dirty="0" err="1">
                <a:solidFill>
                  <a:sysClr val="windowText" lastClr="000000"/>
                </a:solidFill>
                <a:latin typeface="Times New Roman" panose="02020603050405020304" pitchFamily="18" charset="0"/>
                <a:cs typeface="Times New Roman" panose="02020603050405020304" pitchFamily="18" charset="0"/>
              </a:rPr>
              <a:t>Tiên</a:t>
            </a:r>
            <a:r>
              <a:rPr lang="en-US" altLang="en-US" sz="3200" dirty="0">
                <a:solidFill>
                  <a:sysClr val="windowText" lastClr="000000"/>
                </a:solidFill>
                <a:latin typeface="Times New Roman" panose="02020603050405020304" pitchFamily="18" charset="0"/>
                <a:cs typeface="Times New Roman" panose="02020603050405020304" pitchFamily="18" charset="0"/>
              </a:rPr>
              <a:t> Dung </a:t>
            </a:r>
            <a:r>
              <a:rPr lang="en-US" altLang="en-US" sz="3200" dirty="0" err="1">
                <a:solidFill>
                  <a:sysClr val="windowText" lastClr="000000"/>
                </a:solidFill>
                <a:latin typeface="Times New Roman" panose="02020603050405020304" pitchFamily="18" charset="0"/>
                <a:cs typeface="Times New Roman" panose="02020603050405020304" pitchFamily="18" charset="0"/>
              </a:rPr>
              <a:t>tình</a:t>
            </a:r>
            <a:r>
              <a:rPr lang="en-US" altLang="en-US" sz="3200" dirty="0">
                <a:solidFill>
                  <a:sysClr val="windowText" lastClr="000000"/>
                </a:solidFill>
                <a:latin typeface="Times New Roman" panose="02020603050405020304" pitchFamily="18" charset="0"/>
                <a:cs typeface="Times New Roman" panose="02020603050405020304" pitchFamily="18" charset="0"/>
              </a:rPr>
              <a:t> </a:t>
            </a:r>
            <a:r>
              <a:rPr lang="en-US" altLang="en-US" sz="3200" dirty="0" err="1">
                <a:solidFill>
                  <a:sysClr val="windowText" lastClr="000000"/>
                </a:solidFill>
                <a:latin typeface="Times New Roman" panose="02020603050405020304" pitchFamily="18" charset="0"/>
                <a:cs typeface="Times New Roman" panose="02020603050405020304" pitchFamily="18" charset="0"/>
              </a:rPr>
              <a:t>cờ</a:t>
            </a:r>
            <a:r>
              <a:rPr lang="en-US" altLang="en-US" sz="3200" dirty="0">
                <a:solidFill>
                  <a:sysClr val="windowText" lastClr="000000"/>
                </a:solidFill>
                <a:latin typeface="Times New Roman" panose="02020603050405020304" pitchFamily="18" charset="0"/>
                <a:cs typeface="Times New Roman" panose="02020603050405020304" pitchFamily="18" charset="0"/>
              </a:rPr>
              <a:t> </a:t>
            </a:r>
            <a:r>
              <a:rPr lang="en-US" altLang="en-US" sz="3200" dirty="0" err="1">
                <a:solidFill>
                  <a:sysClr val="windowText" lastClr="000000"/>
                </a:solidFill>
                <a:latin typeface="Times New Roman" panose="02020603050405020304" pitchFamily="18" charset="0"/>
                <a:cs typeface="Times New Roman" panose="02020603050405020304" pitchFamily="18" charset="0"/>
              </a:rPr>
              <a:t>cho</a:t>
            </a:r>
            <a:r>
              <a:rPr lang="en-US" altLang="en-US" sz="3200" dirty="0">
                <a:solidFill>
                  <a:sysClr val="windowText" lastClr="000000"/>
                </a:solidFill>
                <a:latin typeface="Times New Roman" panose="02020603050405020304" pitchFamily="18" charset="0"/>
                <a:cs typeface="Times New Roman" panose="02020603050405020304" pitchFamily="18" charset="0"/>
              </a:rPr>
              <a:t> </a:t>
            </a:r>
            <a:r>
              <a:rPr lang="en-US" altLang="en-US" sz="3200" dirty="0" err="1">
                <a:solidFill>
                  <a:sysClr val="windowText" lastClr="000000"/>
                </a:solidFill>
                <a:latin typeface="Times New Roman" panose="02020603050405020304" pitchFamily="18" charset="0"/>
                <a:cs typeface="Times New Roman" panose="02020603050405020304" pitchFamily="18" charset="0"/>
              </a:rPr>
              <a:t>vây</a:t>
            </a:r>
            <a:r>
              <a:rPr lang="en-US" altLang="en-US" sz="3200" dirty="0">
                <a:solidFill>
                  <a:sysClr val="windowText" lastClr="000000"/>
                </a:solidFill>
                <a:latin typeface="Times New Roman" panose="02020603050405020304" pitchFamily="18" charset="0"/>
                <a:cs typeface="Times New Roman" panose="02020603050405020304" pitchFamily="18" charset="0"/>
              </a:rPr>
              <a:t> </a:t>
            </a:r>
            <a:r>
              <a:rPr lang="en-US" altLang="en-US" sz="3200" dirty="0" err="1">
                <a:solidFill>
                  <a:sysClr val="windowText" lastClr="000000"/>
                </a:solidFill>
                <a:latin typeface="Times New Roman" panose="02020603050405020304" pitchFamily="18" charset="0"/>
                <a:cs typeface="Times New Roman" panose="02020603050405020304" pitchFamily="18" charset="0"/>
              </a:rPr>
              <a:t>màn</a:t>
            </a:r>
            <a:r>
              <a:rPr lang="en-US" altLang="en-US" sz="3200" dirty="0">
                <a:solidFill>
                  <a:sysClr val="windowText" lastClr="000000"/>
                </a:solidFill>
                <a:latin typeface="Times New Roman" panose="02020603050405020304" pitchFamily="18" charset="0"/>
                <a:cs typeface="Times New Roman" panose="02020603050405020304" pitchFamily="18" charset="0"/>
              </a:rPr>
              <a:t> </a:t>
            </a:r>
            <a:r>
              <a:rPr lang="en-US" altLang="en-US" sz="3200" dirty="0" err="1">
                <a:solidFill>
                  <a:sysClr val="windowText" lastClr="000000"/>
                </a:solidFill>
                <a:latin typeface="Times New Roman" panose="02020603050405020304" pitchFamily="18" charset="0"/>
                <a:cs typeface="Times New Roman" panose="02020603050405020304" pitchFamily="18" charset="0"/>
              </a:rPr>
              <a:t>tắm</a:t>
            </a:r>
            <a:r>
              <a:rPr lang="en-US" altLang="en-US" sz="3200" dirty="0">
                <a:solidFill>
                  <a:sysClr val="windowText" lastClr="000000"/>
                </a:solidFill>
                <a:latin typeface="Times New Roman" panose="02020603050405020304" pitchFamily="18" charset="0"/>
                <a:cs typeface="Times New Roman" panose="02020603050405020304" pitchFamily="18" charset="0"/>
              </a:rPr>
              <a:t> </a:t>
            </a:r>
            <a:r>
              <a:rPr lang="en-US" altLang="en-US" sz="3200" dirty="0" err="1">
                <a:solidFill>
                  <a:sysClr val="windowText" lastClr="000000"/>
                </a:solidFill>
                <a:latin typeface="Times New Roman" panose="02020603050405020304" pitchFamily="18" charset="0"/>
                <a:cs typeface="Times New Roman" panose="02020603050405020304" pitchFamily="18" charset="0"/>
              </a:rPr>
              <a:t>đúng</a:t>
            </a:r>
            <a:r>
              <a:rPr lang="en-US" altLang="en-US" sz="3200" dirty="0">
                <a:solidFill>
                  <a:sysClr val="windowText" lastClr="000000"/>
                </a:solidFill>
                <a:latin typeface="Times New Roman" panose="02020603050405020304" pitchFamily="18" charset="0"/>
                <a:cs typeface="Times New Roman" panose="02020603050405020304" pitchFamily="18" charset="0"/>
              </a:rPr>
              <a:t> </a:t>
            </a:r>
            <a:r>
              <a:rPr lang="en-US" altLang="en-US" sz="3200" dirty="0" err="1">
                <a:solidFill>
                  <a:sysClr val="windowText" lastClr="000000"/>
                </a:solidFill>
                <a:latin typeface="Times New Roman" panose="02020603050405020304" pitchFamily="18" charset="0"/>
                <a:cs typeface="Times New Roman" panose="02020603050405020304" pitchFamily="18" charset="0"/>
              </a:rPr>
              <a:t>nơi</a:t>
            </a:r>
            <a:r>
              <a:rPr lang="en-US" altLang="en-US" sz="3200" dirty="0">
                <a:solidFill>
                  <a:sysClr val="windowText" lastClr="000000"/>
                </a:solidFill>
                <a:latin typeface="Times New Roman" panose="02020603050405020304" pitchFamily="18" charset="0"/>
                <a:cs typeface="Times New Roman" panose="02020603050405020304" pitchFamily="18" charset="0"/>
              </a:rPr>
              <a:t> </a:t>
            </a:r>
            <a:r>
              <a:rPr lang="en-US" altLang="en-US" sz="3200" dirty="0" err="1">
                <a:solidFill>
                  <a:sysClr val="windowText" lastClr="000000"/>
                </a:solidFill>
                <a:latin typeface="Times New Roman" panose="02020603050405020304" pitchFamily="18" charset="0"/>
                <a:cs typeface="Times New Roman" panose="02020603050405020304" pitchFamily="18" charset="0"/>
              </a:rPr>
              <a:t>đó</a:t>
            </a:r>
            <a:r>
              <a:rPr lang="en-US" altLang="en-US" sz="3200" dirty="0">
                <a:solidFill>
                  <a:sysClr val="windowText" lastClr="000000"/>
                </a:solidFill>
                <a:latin typeface="Times New Roman" panose="02020603050405020304" pitchFamily="18" charset="0"/>
                <a:cs typeface="Times New Roman" panose="02020603050405020304" pitchFamily="18" charset="0"/>
              </a:rPr>
              <a:t>. </a:t>
            </a:r>
            <a:r>
              <a:rPr lang="en-US" altLang="en-US" sz="3200" dirty="0" err="1">
                <a:solidFill>
                  <a:sysClr val="windowText" lastClr="000000"/>
                </a:solidFill>
                <a:latin typeface="Times New Roman" panose="02020603050405020304" pitchFamily="18" charset="0"/>
                <a:cs typeface="Times New Roman" panose="02020603050405020304" pitchFamily="18" charset="0"/>
              </a:rPr>
              <a:t>Nước</a:t>
            </a:r>
            <a:r>
              <a:rPr lang="en-US" altLang="en-US" sz="3200" dirty="0">
                <a:solidFill>
                  <a:sysClr val="windowText" lastClr="000000"/>
                </a:solidFill>
                <a:latin typeface="Times New Roman" panose="02020603050405020304" pitchFamily="18" charset="0"/>
                <a:cs typeface="Times New Roman" panose="02020603050405020304" pitchFamily="18" charset="0"/>
              </a:rPr>
              <a:t> </a:t>
            </a:r>
            <a:r>
              <a:rPr lang="en-US" altLang="en-US" sz="3200" dirty="0" err="1">
                <a:solidFill>
                  <a:sysClr val="windowText" lastClr="000000"/>
                </a:solidFill>
                <a:latin typeface="Times New Roman" panose="02020603050405020304" pitchFamily="18" charset="0"/>
                <a:cs typeface="Times New Roman" panose="02020603050405020304" pitchFamily="18" charset="0"/>
              </a:rPr>
              <a:t>dội</a:t>
            </a:r>
            <a:r>
              <a:rPr lang="en-US" altLang="en-US" sz="3200" dirty="0">
                <a:solidFill>
                  <a:sysClr val="windowText" lastClr="000000"/>
                </a:solidFill>
                <a:latin typeface="Times New Roman" panose="02020603050405020304" pitchFamily="18" charset="0"/>
                <a:cs typeface="Times New Roman" panose="02020603050405020304" pitchFamily="18" charset="0"/>
              </a:rPr>
              <a:t> </a:t>
            </a:r>
            <a:r>
              <a:rPr lang="en-US" altLang="en-US" sz="3200" dirty="0" err="1">
                <a:solidFill>
                  <a:sysClr val="windowText" lastClr="000000"/>
                </a:solidFill>
                <a:latin typeface="Times New Roman" panose="02020603050405020304" pitchFamily="18" charset="0"/>
                <a:cs typeface="Times New Roman" panose="02020603050405020304" pitchFamily="18" charset="0"/>
              </a:rPr>
              <a:t>làm</a:t>
            </a:r>
            <a:r>
              <a:rPr lang="en-US" altLang="en-US" sz="3200" dirty="0">
                <a:solidFill>
                  <a:sysClr val="windowText" lastClr="000000"/>
                </a:solidFill>
                <a:latin typeface="Times New Roman" panose="02020603050405020304" pitchFamily="18" charset="0"/>
                <a:cs typeface="Times New Roman" panose="02020603050405020304" pitchFamily="18" charset="0"/>
              </a:rPr>
              <a:t> </a:t>
            </a:r>
            <a:r>
              <a:rPr lang="en-US" altLang="en-US" sz="3200" dirty="0" err="1">
                <a:solidFill>
                  <a:sysClr val="windowText" lastClr="000000"/>
                </a:solidFill>
                <a:latin typeface="Times New Roman" panose="02020603050405020304" pitchFamily="18" charset="0"/>
                <a:cs typeface="Times New Roman" panose="02020603050405020304" pitchFamily="18" charset="0"/>
              </a:rPr>
              <a:t>trôi</a:t>
            </a:r>
            <a:r>
              <a:rPr lang="en-US" altLang="en-US" sz="3200" dirty="0">
                <a:solidFill>
                  <a:sysClr val="windowText" lastClr="000000"/>
                </a:solidFill>
                <a:latin typeface="Times New Roman" panose="02020603050405020304" pitchFamily="18" charset="0"/>
                <a:cs typeface="Times New Roman" panose="02020603050405020304" pitchFamily="18" charset="0"/>
              </a:rPr>
              <a:t> </a:t>
            </a:r>
            <a:r>
              <a:rPr lang="en-US" altLang="en-US" sz="3200" dirty="0" err="1">
                <a:solidFill>
                  <a:sysClr val="windowText" lastClr="000000"/>
                </a:solidFill>
                <a:latin typeface="Times New Roman" panose="02020603050405020304" pitchFamily="18" charset="0"/>
                <a:cs typeface="Times New Roman" panose="02020603050405020304" pitchFamily="18" charset="0"/>
              </a:rPr>
              <a:t>cát</a:t>
            </a:r>
            <a:r>
              <a:rPr lang="en-US" altLang="en-US" sz="3200" dirty="0">
                <a:solidFill>
                  <a:sysClr val="windowText" lastClr="000000"/>
                </a:solidFill>
                <a:latin typeface="Times New Roman" panose="02020603050405020304" pitchFamily="18" charset="0"/>
                <a:cs typeface="Times New Roman" panose="02020603050405020304" pitchFamily="18" charset="0"/>
              </a:rPr>
              <a:t>, </a:t>
            </a:r>
            <a:r>
              <a:rPr lang="en-US" altLang="en-US" sz="3200" dirty="0" err="1">
                <a:solidFill>
                  <a:sysClr val="windowText" lastClr="000000"/>
                </a:solidFill>
                <a:latin typeface="Times New Roman" panose="02020603050405020304" pitchFamily="18" charset="0"/>
                <a:cs typeface="Times New Roman" panose="02020603050405020304" pitchFamily="18" charset="0"/>
              </a:rPr>
              <a:t>lộ</a:t>
            </a:r>
            <a:r>
              <a:rPr lang="en-US" altLang="en-US" sz="3200" dirty="0">
                <a:solidFill>
                  <a:sysClr val="windowText" lastClr="000000"/>
                </a:solidFill>
                <a:latin typeface="Times New Roman" panose="02020603050405020304" pitchFamily="18" charset="0"/>
                <a:cs typeface="Times New Roman" panose="02020603050405020304" pitchFamily="18" charset="0"/>
              </a:rPr>
              <a:t> ra </a:t>
            </a:r>
            <a:r>
              <a:rPr lang="en-US" altLang="en-US" sz="3200" dirty="0" err="1">
                <a:solidFill>
                  <a:sysClr val="windowText" lastClr="000000"/>
                </a:solidFill>
                <a:latin typeface="Times New Roman" panose="02020603050405020304" pitchFamily="18" charset="0"/>
                <a:cs typeface="Times New Roman" panose="02020603050405020304" pitchFamily="18" charset="0"/>
              </a:rPr>
              <a:t>Chử</a:t>
            </a:r>
            <a:r>
              <a:rPr lang="en-US" altLang="en-US" sz="3200" dirty="0">
                <a:solidFill>
                  <a:sysClr val="windowText" lastClr="000000"/>
                </a:solidFill>
                <a:latin typeface="Times New Roman" panose="02020603050405020304" pitchFamily="18" charset="0"/>
                <a:cs typeface="Times New Roman" panose="02020603050405020304" pitchFamily="18" charset="0"/>
              </a:rPr>
              <a:t> </a:t>
            </a:r>
            <a:r>
              <a:rPr lang="en-US" altLang="en-US" sz="3200" dirty="0" err="1">
                <a:solidFill>
                  <a:sysClr val="windowText" lastClr="000000"/>
                </a:solidFill>
                <a:latin typeface="Times New Roman" panose="02020603050405020304" pitchFamily="18" charset="0"/>
                <a:cs typeface="Times New Roman" panose="02020603050405020304" pitchFamily="18" charset="0"/>
              </a:rPr>
              <a:t>Đồng</a:t>
            </a:r>
            <a:r>
              <a:rPr lang="en-US" altLang="en-US" sz="3200" dirty="0">
                <a:solidFill>
                  <a:sysClr val="windowText" lastClr="000000"/>
                </a:solidFill>
                <a:latin typeface="Times New Roman" panose="02020603050405020304" pitchFamily="18" charset="0"/>
                <a:cs typeface="Times New Roman" panose="02020603050405020304" pitchFamily="18" charset="0"/>
              </a:rPr>
              <a:t> </a:t>
            </a:r>
            <a:r>
              <a:rPr lang="en-US" altLang="en-US" sz="3200" dirty="0" err="1">
                <a:solidFill>
                  <a:sysClr val="windowText" lastClr="000000"/>
                </a:solidFill>
                <a:latin typeface="Times New Roman" panose="02020603050405020304" pitchFamily="18" charset="0"/>
                <a:cs typeface="Times New Roman" panose="02020603050405020304" pitchFamily="18" charset="0"/>
              </a:rPr>
              <a:t>Tử</a:t>
            </a:r>
            <a:r>
              <a:rPr lang="en-US" altLang="en-US" sz="3200" dirty="0">
                <a:solidFill>
                  <a:sysClr val="windowText" lastClr="000000"/>
                </a:solidFill>
                <a:latin typeface="Times New Roman" panose="02020603050405020304" pitchFamily="18" charset="0"/>
                <a:cs typeface="Times New Roman" panose="02020603050405020304" pitchFamily="18" charset="0"/>
              </a:rPr>
              <a:t>, </a:t>
            </a:r>
            <a:r>
              <a:rPr lang="en-US" altLang="en-US" sz="3200" dirty="0" err="1">
                <a:solidFill>
                  <a:sysClr val="windowText" lastClr="000000"/>
                </a:solidFill>
                <a:latin typeface="Times New Roman" panose="02020603050405020304" pitchFamily="18" charset="0"/>
                <a:cs typeface="Times New Roman" panose="02020603050405020304" pitchFamily="18" charset="0"/>
              </a:rPr>
              <a:t>công</a:t>
            </a:r>
            <a:r>
              <a:rPr lang="en-US" altLang="en-US" sz="3200" dirty="0">
                <a:solidFill>
                  <a:sysClr val="windowText" lastClr="000000"/>
                </a:solidFill>
                <a:latin typeface="Times New Roman" panose="02020603050405020304" pitchFamily="18" charset="0"/>
                <a:cs typeface="Times New Roman" panose="02020603050405020304" pitchFamily="18" charset="0"/>
              </a:rPr>
              <a:t> </a:t>
            </a:r>
            <a:r>
              <a:rPr lang="en-US" altLang="en-US" sz="3200" dirty="0" err="1">
                <a:solidFill>
                  <a:sysClr val="windowText" lastClr="000000"/>
                </a:solidFill>
                <a:latin typeface="Times New Roman" panose="02020603050405020304" pitchFamily="18" charset="0"/>
                <a:cs typeface="Times New Roman" panose="02020603050405020304" pitchFamily="18" charset="0"/>
              </a:rPr>
              <a:t>chúa</a:t>
            </a:r>
            <a:r>
              <a:rPr lang="en-US" altLang="en-US" sz="3200" dirty="0">
                <a:solidFill>
                  <a:sysClr val="windowText" lastClr="000000"/>
                </a:solidFill>
                <a:latin typeface="Times New Roman" panose="02020603050405020304" pitchFamily="18" charset="0"/>
                <a:cs typeface="Times New Roman" panose="02020603050405020304" pitchFamily="18" charset="0"/>
              </a:rPr>
              <a:t> </a:t>
            </a:r>
            <a:r>
              <a:rPr lang="en-US" altLang="en-US" sz="3200" dirty="0" err="1">
                <a:solidFill>
                  <a:sysClr val="windowText" lastClr="000000"/>
                </a:solidFill>
                <a:latin typeface="Times New Roman" panose="02020603050405020304" pitchFamily="18" charset="0"/>
                <a:cs typeface="Times New Roman" panose="02020603050405020304" pitchFamily="18" charset="0"/>
              </a:rPr>
              <a:t>rất</a:t>
            </a:r>
            <a:r>
              <a:rPr lang="en-US" altLang="en-US" sz="3200" dirty="0">
                <a:solidFill>
                  <a:sysClr val="windowText" lastClr="000000"/>
                </a:solidFill>
                <a:latin typeface="Times New Roman" panose="02020603050405020304" pitchFamily="18" charset="0"/>
                <a:cs typeface="Times New Roman" panose="02020603050405020304" pitchFamily="18" charset="0"/>
              </a:rPr>
              <a:t> </a:t>
            </a:r>
            <a:r>
              <a:rPr lang="en-US" altLang="en-US" sz="3200" dirty="0" err="1">
                <a:solidFill>
                  <a:sysClr val="windowText" lastClr="000000"/>
                </a:solidFill>
                <a:latin typeface="Times New Roman" panose="02020603050405020304" pitchFamily="18" charset="0"/>
                <a:cs typeface="Times New Roman" panose="02020603050405020304" pitchFamily="18" charset="0"/>
              </a:rPr>
              <a:t>đỗi</a:t>
            </a:r>
            <a:r>
              <a:rPr lang="en-US" altLang="en-US" sz="3200" dirty="0">
                <a:solidFill>
                  <a:sysClr val="windowText" lastClr="000000"/>
                </a:solidFill>
                <a:latin typeface="Times New Roman" panose="02020603050405020304" pitchFamily="18" charset="0"/>
                <a:cs typeface="Times New Roman" panose="02020603050405020304" pitchFamily="18" charset="0"/>
              </a:rPr>
              <a:t> </a:t>
            </a:r>
            <a:r>
              <a:rPr lang="en-US" altLang="en-US" sz="3200" dirty="0" err="1">
                <a:solidFill>
                  <a:sysClr val="windowText" lastClr="000000"/>
                </a:solidFill>
                <a:latin typeface="Times New Roman" panose="02020603050405020304" pitchFamily="18" charset="0"/>
                <a:cs typeface="Times New Roman" panose="02020603050405020304" pitchFamily="18" charset="0"/>
              </a:rPr>
              <a:t>bàng</a:t>
            </a:r>
            <a:r>
              <a:rPr lang="en-US" altLang="en-US" sz="3200" dirty="0">
                <a:solidFill>
                  <a:sysClr val="windowText" lastClr="000000"/>
                </a:solidFill>
                <a:latin typeface="Times New Roman" panose="02020603050405020304" pitchFamily="18" charset="0"/>
                <a:cs typeface="Times New Roman" panose="02020603050405020304" pitchFamily="18" charset="0"/>
              </a:rPr>
              <a:t> </a:t>
            </a:r>
            <a:r>
              <a:rPr lang="en-US" altLang="en-US" sz="3200" dirty="0" err="1">
                <a:solidFill>
                  <a:sysClr val="windowText" lastClr="000000"/>
                </a:solidFill>
                <a:latin typeface="Times New Roman" panose="02020603050405020304" pitchFamily="18" charset="0"/>
                <a:cs typeface="Times New Roman" panose="02020603050405020304" pitchFamily="18" charset="0"/>
              </a:rPr>
              <a:t>hoàng</a:t>
            </a:r>
            <a:r>
              <a:rPr lang="en-US" altLang="en-US" sz="3200" dirty="0">
                <a:solidFill>
                  <a:sysClr val="windowText" lastClr="000000"/>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1000"/>
                                        <p:tgtEl>
                                          <p:spTgt spid="41"/>
                                        </p:tgtEl>
                                      </p:cBhvr>
                                    </p:animEffect>
                                    <p:anim calcmode="lin" valueType="num">
                                      <p:cBhvr>
                                        <p:cTn id="15" dur="1000" fill="hold"/>
                                        <p:tgtEl>
                                          <p:spTgt spid="41"/>
                                        </p:tgtEl>
                                        <p:attrNameLst>
                                          <p:attrName>ppt_x</p:attrName>
                                        </p:attrNameLst>
                                      </p:cBhvr>
                                      <p:tavLst>
                                        <p:tav tm="0">
                                          <p:val>
                                            <p:strVal val="#ppt_x"/>
                                          </p:val>
                                        </p:tav>
                                        <p:tav tm="100000">
                                          <p:val>
                                            <p:strVal val="#ppt_x"/>
                                          </p:val>
                                        </p:tav>
                                      </p:tavLst>
                                    </p:anim>
                                    <p:anim calcmode="lin" valueType="num">
                                      <p:cBhvr>
                                        <p:cTn id="1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23"/>
        <p:cNvGrpSpPr/>
        <p:nvPr/>
      </p:nvGrpSpPr>
      <p:grpSpPr>
        <a:xfrm>
          <a:off x="0" y="0"/>
          <a:ext cx="0" cy="0"/>
          <a:chOff x="0" y="0"/>
          <a:chExt cx="0" cy="0"/>
        </a:xfrm>
      </p:grpSpPr>
      <p:sp>
        <p:nvSpPr>
          <p:cNvPr id="113" name="Text Box 10">
            <a:extLst>
              <a:ext uri="{FF2B5EF4-FFF2-40B4-BE49-F238E27FC236}">
                <a16:creationId xmlns:a16="http://schemas.microsoft.com/office/drawing/2014/main" id="{D5B7AE3B-4647-4774-A401-983F16E53739}"/>
              </a:ext>
            </a:extLst>
          </p:cNvPr>
          <p:cNvSpPr txBox="1">
            <a:spLocks noChangeArrowheads="1"/>
          </p:cNvSpPr>
          <p:nvPr/>
        </p:nvSpPr>
        <p:spPr bwMode="auto">
          <a:xfrm>
            <a:off x="1042209" y="1777695"/>
            <a:ext cx="851586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3200">
                <a:solidFill>
                  <a:sysClr val="windowText" lastClr="000000"/>
                </a:solidFill>
                <a:latin typeface="Times New Roman" panose="02020603050405020304" pitchFamily="18" charset="0"/>
                <a:cs typeface="Times New Roman" panose="02020603050405020304" pitchFamily="18" charset="0"/>
              </a:rPr>
              <a:t>- Công chúa cảm động khi biết tình cảnh nhà Chử Đồng Tử, nàng cho là duyên trời sắp đặt, liền mở hội mừng và kết duyên cùng chàng.</a:t>
            </a:r>
          </a:p>
        </p:txBody>
      </p:sp>
      <p:sp>
        <p:nvSpPr>
          <p:cNvPr id="114" name="Text Box 9">
            <a:extLst>
              <a:ext uri="{FF2B5EF4-FFF2-40B4-BE49-F238E27FC236}">
                <a16:creationId xmlns:a16="http://schemas.microsoft.com/office/drawing/2014/main" id="{64E6F343-AED9-426A-B9F0-0DCE4F6C8A68}"/>
              </a:ext>
            </a:extLst>
          </p:cNvPr>
          <p:cNvSpPr txBox="1">
            <a:spLocks noChangeArrowheads="1"/>
          </p:cNvSpPr>
          <p:nvPr/>
        </p:nvSpPr>
        <p:spPr bwMode="auto">
          <a:xfrm>
            <a:off x="705778" y="872438"/>
            <a:ext cx="70736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2700" dirty="0">
                <a:solidFill>
                  <a:srgbClr val="990000"/>
                </a:solidFill>
                <a:latin typeface="Times New Roman" panose="02020603050405020304" pitchFamily="18" charset="0"/>
                <a:cs typeface="Times New Roman" panose="02020603050405020304" pitchFamily="18" charset="0"/>
              </a:rPr>
              <a:t>3. </a:t>
            </a:r>
            <a:r>
              <a:rPr lang="en-US" altLang="en-US" sz="2700" dirty="0" err="1">
                <a:solidFill>
                  <a:srgbClr val="990000"/>
                </a:solidFill>
                <a:latin typeface="Times New Roman" panose="02020603050405020304" pitchFamily="18" charset="0"/>
                <a:cs typeface="Times New Roman" panose="02020603050405020304" pitchFamily="18" charset="0"/>
              </a:rPr>
              <a:t>Vì</a:t>
            </a:r>
            <a:r>
              <a:rPr lang="en-US" altLang="en-US" sz="2700" dirty="0">
                <a:solidFill>
                  <a:srgbClr val="990000"/>
                </a:solidFill>
                <a:latin typeface="Times New Roman" panose="02020603050405020304" pitchFamily="18" charset="0"/>
                <a:cs typeface="Times New Roman" panose="02020603050405020304" pitchFamily="18" charset="0"/>
              </a:rPr>
              <a:t> </a:t>
            </a:r>
            <a:r>
              <a:rPr lang="en-US" altLang="en-US" sz="2700" dirty="0" err="1">
                <a:solidFill>
                  <a:srgbClr val="990000"/>
                </a:solidFill>
                <a:latin typeface="Times New Roman" panose="02020603050405020304" pitchFamily="18" charset="0"/>
                <a:cs typeface="Times New Roman" panose="02020603050405020304" pitchFamily="18" charset="0"/>
              </a:rPr>
              <a:t>sao</a:t>
            </a:r>
            <a:r>
              <a:rPr lang="en-US" altLang="en-US" sz="2700" dirty="0">
                <a:solidFill>
                  <a:srgbClr val="990000"/>
                </a:solidFill>
                <a:latin typeface="Times New Roman" panose="02020603050405020304" pitchFamily="18" charset="0"/>
                <a:cs typeface="Times New Roman" panose="02020603050405020304" pitchFamily="18" charset="0"/>
              </a:rPr>
              <a:t> </a:t>
            </a:r>
            <a:r>
              <a:rPr lang="en-US" altLang="en-US" sz="2700" dirty="0" err="1">
                <a:solidFill>
                  <a:srgbClr val="990000"/>
                </a:solidFill>
                <a:latin typeface="Times New Roman" panose="02020603050405020304" pitchFamily="18" charset="0"/>
                <a:cs typeface="Times New Roman" panose="02020603050405020304" pitchFamily="18" charset="0"/>
              </a:rPr>
              <a:t>công</a:t>
            </a:r>
            <a:r>
              <a:rPr lang="en-US" altLang="en-US" sz="2700" dirty="0">
                <a:solidFill>
                  <a:srgbClr val="990000"/>
                </a:solidFill>
                <a:latin typeface="Times New Roman" panose="02020603050405020304" pitchFamily="18" charset="0"/>
                <a:cs typeface="Times New Roman" panose="02020603050405020304" pitchFamily="18" charset="0"/>
              </a:rPr>
              <a:t> </a:t>
            </a:r>
            <a:r>
              <a:rPr lang="en-US" altLang="en-US" sz="2700" dirty="0" err="1">
                <a:solidFill>
                  <a:srgbClr val="990000"/>
                </a:solidFill>
                <a:latin typeface="Times New Roman" panose="02020603050405020304" pitchFamily="18" charset="0"/>
                <a:cs typeface="Times New Roman" panose="02020603050405020304" pitchFamily="18" charset="0"/>
              </a:rPr>
              <a:t>chúa</a:t>
            </a:r>
            <a:r>
              <a:rPr lang="en-US" altLang="en-US" sz="2700" dirty="0">
                <a:solidFill>
                  <a:srgbClr val="990000"/>
                </a:solidFill>
                <a:latin typeface="Times New Roman" panose="02020603050405020304" pitchFamily="18" charset="0"/>
                <a:cs typeface="Times New Roman" panose="02020603050405020304" pitchFamily="18" charset="0"/>
              </a:rPr>
              <a:t> </a:t>
            </a:r>
            <a:r>
              <a:rPr lang="en-US" altLang="en-US" sz="2700" dirty="0" err="1">
                <a:solidFill>
                  <a:srgbClr val="990000"/>
                </a:solidFill>
                <a:latin typeface="Times New Roman" panose="02020603050405020304" pitchFamily="18" charset="0"/>
                <a:cs typeface="Times New Roman" panose="02020603050405020304" pitchFamily="18" charset="0"/>
              </a:rPr>
              <a:t>Tiên</a:t>
            </a:r>
            <a:r>
              <a:rPr lang="en-US" altLang="en-US" sz="2700" dirty="0">
                <a:solidFill>
                  <a:srgbClr val="990000"/>
                </a:solidFill>
                <a:latin typeface="Times New Roman" panose="02020603050405020304" pitchFamily="18" charset="0"/>
                <a:cs typeface="Times New Roman" panose="02020603050405020304" pitchFamily="18" charset="0"/>
              </a:rPr>
              <a:t> Dung </a:t>
            </a:r>
            <a:r>
              <a:rPr lang="en-US" altLang="en-US" sz="2700" dirty="0" err="1">
                <a:solidFill>
                  <a:srgbClr val="990000"/>
                </a:solidFill>
                <a:latin typeface="Times New Roman" panose="02020603050405020304" pitchFamily="18" charset="0"/>
                <a:cs typeface="Times New Roman" panose="02020603050405020304" pitchFamily="18" charset="0"/>
              </a:rPr>
              <a:t>kết</a:t>
            </a:r>
            <a:r>
              <a:rPr lang="en-US" altLang="en-US" sz="2700" dirty="0">
                <a:solidFill>
                  <a:srgbClr val="990000"/>
                </a:solidFill>
                <a:latin typeface="Times New Roman" panose="02020603050405020304" pitchFamily="18" charset="0"/>
                <a:cs typeface="Times New Roman" panose="02020603050405020304" pitchFamily="18" charset="0"/>
              </a:rPr>
              <a:t> </a:t>
            </a:r>
            <a:r>
              <a:rPr lang="en-US" altLang="en-US" sz="2700" dirty="0" err="1">
                <a:solidFill>
                  <a:srgbClr val="990000"/>
                </a:solidFill>
                <a:latin typeface="Times New Roman" panose="02020603050405020304" pitchFamily="18" charset="0"/>
                <a:cs typeface="Times New Roman" panose="02020603050405020304" pitchFamily="18" charset="0"/>
              </a:rPr>
              <a:t>duyên</a:t>
            </a:r>
            <a:r>
              <a:rPr lang="en-US" altLang="en-US" sz="2700" dirty="0">
                <a:solidFill>
                  <a:srgbClr val="990000"/>
                </a:solidFill>
                <a:latin typeface="Times New Roman" panose="02020603050405020304" pitchFamily="18" charset="0"/>
                <a:cs typeface="Times New Roman" panose="02020603050405020304" pitchFamily="18" charset="0"/>
              </a:rPr>
              <a:t> </a:t>
            </a:r>
            <a:r>
              <a:rPr lang="en-US" altLang="en-US" sz="2700" dirty="0" err="1">
                <a:solidFill>
                  <a:srgbClr val="990000"/>
                </a:solidFill>
                <a:latin typeface="Times New Roman" panose="02020603050405020304" pitchFamily="18" charset="0"/>
                <a:cs typeface="Times New Roman" panose="02020603050405020304" pitchFamily="18" charset="0"/>
              </a:rPr>
              <a:t>cùng</a:t>
            </a:r>
            <a:r>
              <a:rPr lang="en-US" altLang="en-US" sz="2700" dirty="0">
                <a:solidFill>
                  <a:srgbClr val="990000"/>
                </a:solidFill>
                <a:latin typeface="Times New Roman" panose="02020603050405020304" pitchFamily="18" charset="0"/>
                <a:cs typeface="Times New Roman" panose="02020603050405020304" pitchFamily="18" charset="0"/>
              </a:rPr>
              <a:t> </a:t>
            </a:r>
            <a:r>
              <a:rPr lang="en-US" altLang="en-US" sz="2700" dirty="0" err="1">
                <a:solidFill>
                  <a:srgbClr val="990000"/>
                </a:solidFill>
                <a:latin typeface="Times New Roman" panose="02020603050405020304" pitchFamily="18" charset="0"/>
                <a:cs typeface="Times New Roman" panose="02020603050405020304" pitchFamily="18" charset="0"/>
              </a:rPr>
              <a:t>Chử</a:t>
            </a:r>
            <a:r>
              <a:rPr lang="en-US" altLang="en-US" sz="2700" dirty="0">
                <a:solidFill>
                  <a:srgbClr val="990000"/>
                </a:solidFill>
                <a:latin typeface="Times New Roman" panose="02020603050405020304" pitchFamily="18" charset="0"/>
                <a:cs typeface="Times New Roman" panose="02020603050405020304" pitchFamily="18" charset="0"/>
              </a:rPr>
              <a:t> </a:t>
            </a:r>
            <a:r>
              <a:rPr lang="en-US" altLang="en-US" sz="2700" dirty="0" err="1">
                <a:solidFill>
                  <a:srgbClr val="990000"/>
                </a:solidFill>
                <a:latin typeface="Times New Roman" panose="02020603050405020304" pitchFamily="18" charset="0"/>
                <a:cs typeface="Times New Roman" panose="02020603050405020304" pitchFamily="18" charset="0"/>
              </a:rPr>
              <a:t>Đồng</a:t>
            </a:r>
            <a:r>
              <a:rPr lang="en-US" altLang="en-US" sz="2700" dirty="0">
                <a:solidFill>
                  <a:srgbClr val="990000"/>
                </a:solidFill>
                <a:latin typeface="Times New Roman" panose="02020603050405020304" pitchFamily="18" charset="0"/>
                <a:cs typeface="Times New Roman" panose="02020603050405020304" pitchFamily="18" charset="0"/>
              </a:rPr>
              <a:t> </a:t>
            </a:r>
            <a:r>
              <a:rPr lang="en-US" altLang="en-US" sz="2700" dirty="0" err="1">
                <a:solidFill>
                  <a:srgbClr val="990000"/>
                </a:solidFill>
                <a:latin typeface="Times New Roman" panose="02020603050405020304" pitchFamily="18" charset="0"/>
                <a:cs typeface="Times New Roman" panose="02020603050405020304" pitchFamily="18" charset="0"/>
              </a:rPr>
              <a:t>Tử</a:t>
            </a:r>
            <a:r>
              <a:rPr lang="en-US" altLang="en-US" sz="2700" dirty="0">
                <a:solidFill>
                  <a:srgbClr val="990000"/>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barn(inVertical)">
                                      <p:cBhvr>
                                        <p:cTn id="7" dur="500"/>
                                        <p:tgtEl>
                                          <p:spTgt spid="1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fade">
                                      <p:cBhvr>
                                        <p:cTn id="12" dur="1000"/>
                                        <p:tgtEl>
                                          <p:spTgt spid="113"/>
                                        </p:tgtEl>
                                      </p:cBhvr>
                                    </p:animEffect>
                                    <p:anim calcmode="lin" valueType="num">
                                      <p:cBhvr>
                                        <p:cTn id="13" dur="1000" fill="hold"/>
                                        <p:tgtEl>
                                          <p:spTgt spid="113"/>
                                        </p:tgtEl>
                                        <p:attrNameLst>
                                          <p:attrName>ppt_x</p:attrName>
                                        </p:attrNameLst>
                                      </p:cBhvr>
                                      <p:tavLst>
                                        <p:tav tm="0">
                                          <p:val>
                                            <p:strVal val="#ppt_x"/>
                                          </p:val>
                                        </p:tav>
                                        <p:tav tm="100000">
                                          <p:val>
                                            <p:strVal val="#ppt_x"/>
                                          </p:val>
                                        </p:tav>
                                      </p:tavLst>
                                    </p:anim>
                                    <p:anim calcmode="lin" valueType="num">
                                      <p:cBhvr>
                                        <p:cTn id="14"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19"/>
        <p:cNvGrpSpPr/>
        <p:nvPr/>
      </p:nvGrpSpPr>
      <p:grpSpPr>
        <a:xfrm>
          <a:off x="0" y="0"/>
          <a:ext cx="0" cy="0"/>
          <a:chOff x="0" y="0"/>
          <a:chExt cx="0" cy="0"/>
        </a:xfrm>
      </p:grpSpPr>
      <p:sp>
        <p:nvSpPr>
          <p:cNvPr id="111" name="Text Box 11">
            <a:extLst>
              <a:ext uri="{FF2B5EF4-FFF2-40B4-BE49-F238E27FC236}">
                <a16:creationId xmlns:a16="http://schemas.microsoft.com/office/drawing/2014/main" id="{418BF971-16F5-445E-94B8-B12AD0F8FC4D}"/>
              </a:ext>
            </a:extLst>
          </p:cNvPr>
          <p:cNvSpPr txBox="1">
            <a:spLocks noChangeArrowheads="1"/>
          </p:cNvSpPr>
          <p:nvPr/>
        </p:nvSpPr>
        <p:spPr bwMode="auto">
          <a:xfrm>
            <a:off x="0" y="823780"/>
            <a:ext cx="967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2800">
                <a:solidFill>
                  <a:srgbClr val="990000"/>
                </a:solidFill>
                <a:latin typeface="Times New Roman" panose="02020603050405020304" pitchFamily="18" charset="0"/>
                <a:cs typeface="Times New Roman" panose="02020603050405020304" pitchFamily="18" charset="0"/>
              </a:rPr>
              <a:t>4. Chử Đồng Tử và Tiên Dung giúp dân làm những việc gì?</a:t>
            </a:r>
          </a:p>
        </p:txBody>
      </p:sp>
      <p:sp>
        <p:nvSpPr>
          <p:cNvPr id="112" name="Text Box 12">
            <a:extLst>
              <a:ext uri="{FF2B5EF4-FFF2-40B4-BE49-F238E27FC236}">
                <a16:creationId xmlns:a16="http://schemas.microsoft.com/office/drawing/2014/main" id="{71D6445E-5020-48B3-AB96-5209CEAD0087}"/>
              </a:ext>
            </a:extLst>
          </p:cNvPr>
          <p:cNvSpPr txBox="1">
            <a:spLocks noChangeArrowheads="1"/>
          </p:cNvSpPr>
          <p:nvPr/>
        </p:nvSpPr>
        <p:spPr bwMode="auto">
          <a:xfrm>
            <a:off x="979337" y="1765175"/>
            <a:ext cx="847858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3200">
                <a:solidFill>
                  <a:sysClr val="windowText" lastClr="000000"/>
                </a:solidFill>
                <a:latin typeface="Times New Roman" panose="02020603050405020304" pitchFamily="18" charset="0"/>
                <a:cs typeface="Times New Roman" panose="02020603050405020304" pitchFamily="18" charset="0"/>
              </a:rPr>
              <a:t>- Chử Đồng Tử và Tiên Dung đi khắp nơi dạy dân làng cách trồng lúa, trồng dâu, nuôi tằm, dệt vải. Sau khi về trời Chử Đồng Tử và Tiên Dung còn nhiều lần hiển linh giúp dân đánh giặc.</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down)">
                                      <p:cBhvr>
                                        <p:cTn id="7" dur="580">
                                          <p:stCondLst>
                                            <p:cond delay="0"/>
                                          </p:stCondLst>
                                        </p:cTn>
                                        <p:tgtEl>
                                          <p:spTgt spid="111"/>
                                        </p:tgtEl>
                                      </p:cBhvr>
                                    </p:animEffect>
                                    <p:anim calcmode="lin" valueType="num">
                                      <p:cBhvr>
                                        <p:cTn id="8" dur="1822" tmFilter="0,0; 0.14,0.36; 0.43,0.73; 0.71,0.91; 1.0,1.0">
                                          <p:stCondLst>
                                            <p:cond delay="0"/>
                                          </p:stCondLst>
                                        </p:cTn>
                                        <p:tgtEl>
                                          <p:spTgt spid="1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1"/>
                                        </p:tgtEl>
                                      </p:cBhvr>
                                      <p:to x="100000" y="60000"/>
                                    </p:animScale>
                                    <p:animScale>
                                      <p:cBhvr>
                                        <p:cTn id="14" dur="166" decel="50000">
                                          <p:stCondLst>
                                            <p:cond delay="676"/>
                                          </p:stCondLst>
                                        </p:cTn>
                                        <p:tgtEl>
                                          <p:spTgt spid="111"/>
                                        </p:tgtEl>
                                      </p:cBhvr>
                                      <p:to x="100000" y="100000"/>
                                    </p:animScale>
                                    <p:animScale>
                                      <p:cBhvr>
                                        <p:cTn id="15" dur="26">
                                          <p:stCondLst>
                                            <p:cond delay="1312"/>
                                          </p:stCondLst>
                                        </p:cTn>
                                        <p:tgtEl>
                                          <p:spTgt spid="111"/>
                                        </p:tgtEl>
                                      </p:cBhvr>
                                      <p:to x="100000" y="80000"/>
                                    </p:animScale>
                                    <p:animScale>
                                      <p:cBhvr>
                                        <p:cTn id="16" dur="166" decel="50000">
                                          <p:stCondLst>
                                            <p:cond delay="1338"/>
                                          </p:stCondLst>
                                        </p:cTn>
                                        <p:tgtEl>
                                          <p:spTgt spid="111"/>
                                        </p:tgtEl>
                                      </p:cBhvr>
                                      <p:to x="100000" y="100000"/>
                                    </p:animScale>
                                    <p:animScale>
                                      <p:cBhvr>
                                        <p:cTn id="17" dur="26">
                                          <p:stCondLst>
                                            <p:cond delay="1642"/>
                                          </p:stCondLst>
                                        </p:cTn>
                                        <p:tgtEl>
                                          <p:spTgt spid="111"/>
                                        </p:tgtEl>
                                      </p:cBhvr>
                                      <p:to x="100000" y="90000"/>
                                    </p:animScale>
                                    <p:animScale>
                                      <p:cBhvr>
                                        <p:cTn id="18" dur="166" decel="50000">
                                          <p:stCondLst>
                                            <p:cond delay="1668"/>
                                          </p:stCondLst>
                                        </p:cTn>
                                        <p:tgtEl>
                                          <p:spTgt spid="111"/>
                                        </p:tgtEl>
                                      </p:cBhvr>
                                      <p:to x="100000" y="100000"/>
                                    </p:animScale>
                                    <p:animScale>
                                      <p:cBhvr>
                                        <p:cTn id="19" dur="26">
                                          <p:stCondLst>
                                            <p:cond delay="1808"/>
                                          </p:stCondLst>
                                        </p:cTn>
                                        <p:tgtEl>
                                          <p:spTgt spid="111"/>
                                        </p:tgtEl>
                                      </p:cBhvr>
                                      <p:to x="100000" y="95000"/>
                                    </p:animScale>
                                    <p:animScale>
                                      <p:cBhvr>
                                        <p:cTn id="20" dur="166" decel="50000">
                                          <p:stCondLst>
                                            <p:cond delay="1834"/>
                                          </p:stCondLst>
                                        </p:cTn>
                                        <p:tgtEl>
                                          <p:spTgt spid="1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2"/>
                                        </p:tgtEl>
                                        <p:attrNameLst>
                                          <p:attrName>style.visibility</p:attrName>
                                        </p:attrNameLst>
                                      </p:cBhvr>
                                      <p:to>
                                        <p:strVal val="visible"/>
                                      </p:to>
                                    </p:set>
                                    <p:animEffect transition="in" filter="barn(inVertical)">
                                      <p:cBhvr>
                                        <p:cTn id="25"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9"/>
        <p:cNvGrpSpPr/>
        <p:nvPr/>
      </p:nvGrpSpPr>
      <p:grpSpPr>
        <a:xfrm>
          <a:off x="0" y="0"/>
          <a:ext cx="0" cy="0"/>
          <a:chOff x="0" y="0"/>
          <a:chExt cx="0" cy="0"/>
        </a:xfrm>
      </p:grpSpPr>
      <p:sp>
        <p:nvSpPr>
          <p:cNvPr id="4" name="Text Box 13">
            <a:extLst>
              <a:ext uri="{FF2B5EF4-FFF2-40B4-BE49-F238E27FC236}">
                <a16:creationId xmlns:a16="http://schemas.microsoft.com/office/drawing/2014/main" id="{89B0CC7A-5B14-457C-85FD-6F61E4B3E860}"/>
              </a:ext>
            </a:extLst>
          </p:cNvPr>
          <p:cNvSpPr txBox="1">
            <a:spLocks noChangeArrowheads="1"/>
          </p:cNvSpPr>
          <p:nvPr/>
        </p:nvSpPr>
        <p:spPr bwMode="auto">
          <a:xfrm>
            <a:off x="0" y="978619"/>
            <a:ext cx="967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2800">
                <a:solidFill>
                  <a:srgbClr val="990000"/>
                </a:solidFill>
                <a:latin typeface="Times New Roman" panose="02020603050405020304" pitchFamily="18" charset="0"/>
                <a:cs typeface="Times New Roman" panose="02020603050405020304" pitchFamily="18" charset="0"/>
              </a:rPr>
              <a:t>5. Nhân dân đã làm gì để tỏ lòng biết ơn Chử Đồng Tử?</a:t>
            </a:r>
          </a:p>
        </p:txBody>
      </p:sp>
      <p:sp>
        <p:nvSpPr>
          <p:cNvPr id="5" name="Text Box 14">
            <a:extLst>
              <a:ext uri="{FF2B5EF4-FFF2-40B4-BE49-F238E27FC236}">
                <a16:creationId xmlns:a16="http://schemas.microsoft.com/office/drawing/2014/main" id="{2848505B-5559-4B5F-ACF0-B230FB3E857D}"/>
              </a:ext>
            </a:extLst>
          </p:cNvPr>
          <p:cNvSpPr txBox="1">
            <a:spLocks noChangeArrowheads="1"/>
          </p:cNvSpPr>
          <p:nvPr/>
        </p:nvSpPr>
        <p:spPr bwMode="auto">
          <a:xfrm>
            <a:off x="917276" y="1645518"/>
            <a:ext cx="822672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r>
              <a:rPr lang="en-US" altLang="en-US" sz="3200">
                <a:solidFill>
                  <a:sysClr val="windowText" lastClr="000000"/>
                </a:solidFill>
                <a:latin typeface="Times New Roman" panose="02020603050405020304" pitchFamily="18" charset="0"/>
                <a:cs typeface="Times New Roman" panose="02020603050405020304" pitchFamily="18" charset="0"/>
              </a:rPr>
              <a:t>-Nhân dân ta lập đền thờ ông ở nhiều nơi ở bên bờ sông Hồng. Hằng năm, suốt mấy tháng mùa xuân, cả một vùng bờ bãi sông Hồng nô nức làm lễ, mở hội để tưởng nhớ ông.</a:t>
            </a:r>
          </a:p>
        </p:txBody>
      </p:sp>
    </p:spTree>
    <p:extLst>
      <p:ext uri="{BB962C8B-B14F-4D97-AF65-F5344CB8AC3E}">
        <p14:creationId xmlns:p14="http://schemas.microsoft.com/office/powerpoint/2010/main" val="163388374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3"/>
        <p:cNvGrpSpPr/>
        <p:nvPr/>
      </p:nvGrpSpPr>
      <p:grpSpPr>
        <a:xfrm>
          <a:off x="0" y="0"/>
          <a:ext cx="0" cy="0"/>
          <a:chOff x="0" y="0"/>
          <a:chExt cx="0" cy="0"/>
        </a:xfrm>
      </p:grpSpPr>
      <p:grpSp>
        <p:nvGrpSpPr>
          <p:cNvPr id="1676" name="Google Shape;1676;p41"/>
          <p:cNvGrpSpPr/>
          <p:nvPr/>
        </p:nvGrpSpPr>
        <p:grpSpPr>
          <a:xfrm>
            <a:off x="984958" y="1389758"/>
            <a:ext cx="2723182" cy="3320192"/>
            <a:chOff x="984958" y="1389758"/>
            <a:chExt cx="2723182" cy="3320192"/>
          </a:xfrm>
        </p:grpSpPr>
        <p:sp>
          <p:nvSpPr>
            <p:cNvPr id="1677" name="Google Shape;1677;p41"/>
            <p:cNvSpPr/>
            <p:nvPr/>
          </p:nvSpPr>
          <p:spPr>
            <a:xfrm>
              <a:off x="1068396" y="3180618"/>
              <a:ext cx="2010190" cy="1529333"/>
            </a:xfrm>
            <a:custGeom>
              <a:avLst/>
              <a:gdLst/>
              <a:ahLst/>
              <a:cxnLst/>
              <a:rect l="l" t="t" r="r" b="b"/>
              <a:pathLst>
                <a:path w="11492" h="8743" extrusionOk="0">
                  <a:moveTo>
                    <a:pt x="5746" y="0"/>
                  </a:moveTo>
                  <a:cubicBezTo>
                    <a:pt x="2060" y="0"/>
                    <a:pt x="673" y="564"/>
                    <a:pt x="218" y="846"/>
                  </a:cubicBezTo>
                  <a:cubicBezTo>
                    <a:pt x="66" y="933"/>
                    <a:pt x="1" y="1084"/>
                    <a:pt x="1" y="1258"/>
                  </a:cubicBezTo>
                  <a:cubicBezTo>
                    <a:pt x="22" y="1301"/>
                    <a:pt x="22" y="1388"/>
                    <a:pt x="22" y="1431"/>
                  </a:cubicBezTo>
                  <a:lnTo>
                    <a:pt x="22" y="1540"/>
                  </a:lnTo>
                  <a:cubicBezTo>
                    <a:pt x="44" y="1778"/>
                    <a:pt x="87" y="2082"/>
                    <a:pt x="131" y="2450"/>
                  </a:cubicBezTo>
                  <a:cubicBezTo>
                    <a:pt x="131" y="2494"/>
                    <a:pt x="152" y="2537"/>
                    <a:pt x="152" y="2602"/>
                  </a:cubicBezTo>
                  <a:cubicBezTo>
                    <a:pt x="348" y="4055"/>
                    <a:pt x="803" y="6201"/>
                    <a:pt x="1670" y="7393"/>
                  </a:cubicBezTo>
                  <a:lnTo>
                    <a:pt x="1735" y="7458"/>
                  </a:lnTo>
                  <a:cubicBezTo>
                    <a:pt x="1974" y="7805"/>
                    <a:pt x="2299" y="8044"/>
                    <a:pt x="2689" y="8196"/>
                  </a:cubicBezTo>
                  <a:cubicBezTo>
                    <a:pt x="3716" y="8541"/>
                    <a:pt x="5046" y="8742"/>
                    <a:pt x="6283" y="8742"/>
                  </a:cubicBezTo>
                  <a:cubicBezTo>
                    <a:pt x="7840" y="8742"/>
                    <a:pt x="9252" y="8424"/>
                    <a:pt x="9735" y="7675"/>
                  </a:cubicBezTo>
                  <a:cubicBezTo>
                    <a:pt x="9844" y="7502"/>
                    <a:pt x="9930" y="7328"/>
                    <a:pt x="9995" y="7133"/>
                  </a:cubicBezTo>
                  <a:lnTo>
                    <a:pt x="10060" y="7003"/>
                  </a:lnTo>
                  <a:cubicBezTo>
                    <a:pt x="10537" y="5789"/>
                    <a:pt x="10993" y="3708"/>
                    <a:pt x="11253" y="2320"/>
                  </a:cubicBezTo>
                  <a:cubicBezTo>
                    <a:pt x="11275" y="2299"/>
                    <a:pt x="11275" y="2255"/>
                    <a:pt x="11275" y="2233"/>
                  </a:cubicBezTo>
                  <a:cubicBezTo>
                    <a:pt x="11340" y="1952"/>
                    <a:pt x="11383" y="1691"/>
                    <a:pt x="11426" y="1496"/>
                  </a:cubicBezTo>
                  <a:cubicBezTo>
                    <a:pt x="11426" y="1453"/>
                    <a:pt x="11426" y="1431"/>
                    <a:pt x="11448" y="1388"/>
                  </a:cubicBezTo>
                  <a:cubicBezTo>
                    <a:pt x="11470" y="1323"/>
                    <a:pt x="11470" y="1280"/>
                    <a:pt x="11470" y="1258"/>
                  </a:cubicBezTo>
                  <a:cubicBezTo>
                    <a:pt x="11491" y="1063"/>
                    <a:pt x="11405" y="868"/>
                    <a:pt x="11253" y="781"/>
                  </a:cubicBezTo>
                  <a:cubicBezTo>
                    <a:pt x="10733" y="499"/>
                    <a:pt x="9345" y="0"/>
                    <a:pt x="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1"/>
            <p:cNvSpPr/>
            <p:nvPr/>
          </p:nvSpPr>
          <p:spPr>
            <a:xfrm>
              <a:off x="1072245" y="3423236"/>
              <a:ext cx="1998820" cy="152006"/>
            </a:xfrm>
            <a:custGeom>
              <a:avLst/>
              <a:gdLst/>
              <a:ahLst/>
              <a:cxnLst/>
              <a:rect l="l" t="t" r="r" b="b"/>
              <a:pathLst>
                <a:path w="11427" h="869" extrusionOk="0">
                  <a:moveTo>
                    <a:pt x="11426" y="1"/>
                  </a:moveTo>
                  <a:lnTo>
                    <a:pt x="11426" y="1"/>
                  </a:lnTo>
                  <a:cubicBezTo>
                    <a:pt x="10862" y="304"/>
                    <a:pt x="9410" y="781"/>
                    <a:pt x="5941" y="781"/>
                  </a:cubicBezTo>
                  <a:cubicBezTo>
                    <a:pt x="2060" y="781"/>
                    <a:pt x="521" y="283"/>
                    <a:pt x="0" y="44"/>
                  </a:cubicBezTo>
                  <a:lnTo>
                    <a:pt x="0" y="153"/>
                  </a:lnTo>
                  <a:cubicBezTo>
                    <a:pt x="586" y="413"/>
                    <a:pt x="2147" y="868"/>
                    <a:pt x="5941" y="868"/>
                  </a:cubicBezTo>
                  <a:cubicBezTo>
                    <a:pt x="9301" y="868"/>
                    <a:pt x="10776" y="435"/>
                    <a:pt x="11404" y="109"/>
                  </a:cubicBezTo>
                  <a:cubicBezTo>
                    <a:pt x="11404" y="66"/>
                    <a:pt x="11426" y="23"/>
                    <a:pt x="114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1"/>
            <p:cNvSpPr/>
            <p:nvPr/>
          </p:nvSpPr>
          <p:spPr>
            <a:xfrm>
              <a:off x="1094984" y="3567372"/>
              <a:ext cx="1945644" cy="235268"/>
            </a:xfrm>
            <a:custGeom>
              <a:avLst/>
              <a:gdLst/>
              <a:ahLst/>
              <a:cxnLst/>
              <a:rect l="l" t="t" r="r" b="b"/>
              <a:pathLst>
                <a:path w="11123" h="1345" extrusionOk="0">
                  <a:moveTo>
                    <a:pt x="11101" y="1"/>
                  </a:moveTo>
                  <a:cubicBezTo>
                    <a:pt x="10949" y="66"/>
                    <a:pt x="10797" y="174"/>
                    <a:pt x="10689" y="304"/>
                  </a:cubicBezTo>
                  <a:cubicBezTo>
                    <a:pt x="10559" y="456"/>
                    <a:pt x="10429" y="543"/>
                    <a:pt x="10255" y="630"/>
                  </a:cubicBezTo>
                  <a:cubicBezTo>
                    <a:pt x="10212" y="635"/>
                    <a:pt x="10169" y="638"/>
                    <a:pt x="10125" y="638"/>
                  </a:cubicBezTo>
                  <a:cubicBezTo>
                    <a:pt x="9995" y="638"/>
                    <a:pt x="9865" y="613"/>
                    <a:pt x="9735" y="564"/>
                  </a:cubicBezTo>
                  <a:cubicBezTo>
                    <a:pt x="9605" y="516"/>
                    <a:pt x="9475" y="491"/>
                    <a:pt x="9336" y="491"/>
                  </a:cubicBezTo>
                  <a:cubicBezTo>
                    <a:pt x="9289" y="491"/>
                    <a:pt x="9242" y="494"/>
                    <a:pt x="9193" y="499"/>
                  </a:cubicBezTo>
                  <a:cubicBezTo>
                    <a:pt x="9020" y="564"/>
                    <a:pt x="8868" y="651"/>
                    <a:pt x="8738" y="781"/>
                  </a:cubicBezTo>
                  <a:cubicBezTo>
                    <a:pt x="8608" y="911"/>
                    <a:pt x="8456" y="998"/>
                    <a:pt x="8282" y="1041"/>
                  </a:cubicBezTo>
                  <a:cubicBezTo>
                    <a:pt x="8253" y="1045"/>
                    <a:pt x="8223" y="1047"/>
                    <a:pt x="8193" y="1047"/>
                  </a:cubicBezTo>
                  <a:cubicBezTo>
                    <a:pt x="8050" y="1047"/>
                    <a:pt x="7910" y="1005"/>
                    <a:pt x="7784" y="933"/>
                  </a:cubicBezTo>
                  <a:cubicBezTo>
                    <a:pt x="7610" y="868"/>
                    <a:pt x="7437" y="825"/>
                    <a:pt x="7263" y="825"/>
                  </a:cubicBezTo>
                  <a:cubicBezTo>
                    <a:pt x="7090" y="846"/>
                    <a:pt x="6917" y="933"/>
                    <a:pt x="6786" y="1041"/>
                  </a:cubicBezTo>
                  <a:cubicBezTo>
                    <a:pt x="6635" y="1150"/>
                    <a:pt x="6483" y="1215"/>
                    <a:pt x="6310" y="1237"/>
                  </a:cubicBezTo>
                  <a:cubicBezTo>
                    <a:pt x="6136" y="1237"/>
                    <a:pt x="5963" y="1172"/>
                    <a:pt x="5811" y="1085"/>
                  </a:cubicBezTo>
                  <a:cubicBezTo>
                    <a:pt x="5659" y="976"/>
                    <a:pt x="5486" y="933"/>
                    <a:pt x="5312" y="911"/>
                  </a:cubicBezTo>
                  <a:cubicBezTo>
                    <a:pt x="5117" y="911"/>
                    <a:pt x="4944" y="976"/>
                    <a:pt x="4792" y="1063"/>
                  </a:cubicBezTo>
                  <a:cubicBezTo>
                    <a:pt x="4666" y="1170"/>
                    <a:pt x="4515" y="1220"/>
                    <a:pt x="4362" y="1220"/>
                  </a:cubicBezTo>
                  <a:cubicBezTo>
                    <a:pt x="4173" y="1220"/>
                    <a:pt x="3982" y="1142"/>
                    <a:pt x="3838" y="998"/>
                  </a:cubicBezTo>
                  <a:cubicBezTo>
                    <a:pt x="3686" y="890"/>
                    <a:pt x="3534" y="803"/>
                    <a:pt x="3339" y="760"/>
                  </a:cubicBezTo>
                  <a:cubicBezTo>
                    <a:pt x="3166" y="760"/>
                    <a:pt x="2992" y="803"/>
                    <a:pt x="2819" y="868"/>
                  </a:cubicBezTo>
                  <a:cubicBezTo>
                    <a:pt x="2667" y="955"/>
                    <a:pt x="2494" y="976"/>
                    <a:pt x="2320" y="976"/>
                  </a:cubicBezTo>
                  <a:cubicBezTo>
                    <a:pt x="2147" y="911"/>
                    <a:pt x="1995" y="825"/>
                    <a:pt x="1865" y="695"/>
                  </a:cubicBezTo>
                  <a:cubicBezTo>
                    <a:pt x="1699" y="499"/>
                    <a:pt x="1460" y="397"/>
                    <a:pt x="1213" y="397"/>
                  </a:cubicBezTo>
                  <a:cubicBezTo>
                    <a:pt x="1105" y="397"/>
                    <a:pt x="995" y="416"/>
                    <a:pt x="889" y="456"/>
                  </a:cubicBezTo>
                  <a:cubicBezTo>
                    <a:pt x="777" y="498"/>
                    <a:pt x="665" y="522"/>
                    <a:pt x="553" y="522"/>
                  </a:cubicBezTo>
                  <a:cubicBezTo>
                    <a:pt x="492" y="522"/>
                    <a:pt x="430" y="515"/>
                    <a:pt x="369" y="499"/>
                  </a:cubicBezTo>
                  <a:cubicBezTo>
                    <a:pt x="217" y="434"/>
                    <a:pt x="87" y="348"/>
                    <a:pt x="0" y="218"/>
                  </a:cubicBezTo>
                  <a:lnTo>
                    <a:pt x="0" y="218"/>
                  </a:lnTo>
                  <a:cubicBezTo>
                    <a:pt x="0" y="261"/>
                    <a:pt x="22" y="326"/>
                    <a:pt x="22" y="369"/>
                  </a:cubicBezTo>
                  <a:cubicBezTo>
                    <a:pt x="109" y="456"/>
                    <a:pt x="217" y="543"/>
                    <a:pt x="347" y="586"/>
                  </a:cubicBezTo>
                  <a:cubicBezTo>
                    <a:pt x="416" y="602"/>
                    <a:pt x="483" y="609"/>
                    <a:pt x="548" y="609"/>
                  </a:cubicBezTo>
                  <a:cubicBezTo>
                    <a:pt x="668" y="609"/>
                    <a:pt x="785" y="585"/>
                    <a:pt x="911" y="543"/>
                  </a:cubicBezTo>
                  <a:cubicBezTo>
                    <a:pt x="1022" y="511"/>
                    <a:pt x="1145" y="491"/>
                    <a:pt x="1262" y="491"/>
                  </a:cubicBezTo>
                  <a:cubicBezTo>
                    <a:pt x="1305" y="491"/>
                    <a:pt x="1347" y="494"/>
                    <a:pt x="1388" y="499"/>
                  </a:cubicBezTo>
                  <a:cubicBezTo>
                    <a:pt x="1561" y="564"/>
                    <a:pt x="1692" y="651"/>
                    <a:pt x="1822" y="781"/>
                  </a:cubicBezTo>
                  <a:cubicBezTo>
                    <a:pt x="1970" y="970"/>
                    <a:pt x="2203" y="1075"/>
                    <a:pt x="2441" y="1075"/>
                  </a:cubicBezTo>
                  <a:cubicBezTo>
                    <a:pt x="2585" y="1075"/>
                    <a:pt x="2731" y="1037"/>
                    <a:pt x="2862" y="955"/>
                  </a:cubicBezTo>
                  <a:cubicBezTo>
                    <a:pt x="3014" y="890"/>
                    <a:pt x="3166" y="868"/>
                    <a:pt x="3339" y="868"/>
                  </a:cubicBezTo>
                  <a:cubicBezTo>
                    <a:pt x="3491" y="890"/>
                    <a:pt x="3643" y="976"/>
                    <a:pt x="3795" y="1085"/>
                  </a:cubicBezTo>
                  <a:cubicBezTo>
                    <a:pt x="3925" y="1193"/>
                    <a:pt x="4098" y="1280"/>
                    <a:pt x="4293" y="1302"/>
                  </a:cubicBezTo>
                  <a:cubicBezTo>
                    <a:pt x="4488" y="1302"/>
                    <a:pt x="4683" y="1258"/>
                    <a:pt x="4835" y="1150"/>
                  </a:cubicBezTo>
                  <a:cubicBezTo>
                    <a:pt x="4987" y="1063"/>
                    <a:pt x="5139" y="998"/>
                    <a:pt x="5312" y="998"/>
                  </a:cubicBezTo>
                  <a:cubicBezTo>
                    <a:pt x="5486" y="1020"/>
                    <a:pt x="5637" y="1063"/>
                    <a:pt x="5767" y="1172"/>
                  </a:cubicBezTo>
                  <a:cubicBezTo>
                    <a:pt x="5941" y="1258"/>
                    <a:pt x="6114" y="1323"/>
                    <a:pt x="6288" y="1345"/>
                  </a:cubicBezTo>
                  <a:lnTo>
                    <a:pt x="6310" y="1345"/>
                  </a:lnTo>
                  <a:cubicBezTo>
                    <a:pt x="6505" y="1302"/>
                    <a:pt x="6678" y="1237"/>
                    <a:pt x="6830" y="1107"/>
                  </a:cubicBezTo>
                  <a:cubicBezTo>
                    <a:pt x="6960" y="1020"/>
                    <a:pt x="7112" y="955"/>
                    <a:pt x="7285" y="911"/>
                  </a:cubicBezTo>
                  <a:cubicBezTo>
                    <a:pt x="7437" y="911"/>
                    <a:pt x="7610" y="955"/>
                    <a:pt x="7762" y="1020"/>
                  </a:cubicBezTo>
                  <a:cubicBezTo>
                    <a:pt x="7936" y="1107"/>
                    <a:pt x="8109" y="1150"/>
                    <a:pt x="8304" y="1150"/>
                  </a:cubicBezTo>
                  <a:cubicBezTo>
                    <a:pt x="8478" y="1085"/>
                    <a:pt x="8651" y="998"/>
                    <a:pt x="8803" y="868"/>
                  </a:cubicBezTo>
                  <a:cubicBezTo>
                    <a:pt x="8911" y="760"/>
                    <a:pt x="9063" y="673"/>
                    <a:pt x="9215" y="608"/>
                  </a:cubicBezTo>
                  <a:cubicBezTo>
                    <a:pt x="9388" y="608"/>
                    <a:pt x="9540" y="630"/>
                    <a:pt x="9713" y="673"/>
                  </a:cubicBezTo>
                  <a:cubicBezTo>
                    <a:pt x="9824" y="728"/>
                    <a:pt x="9944" y="755"/>
                    <a:pt x="10062" y="755"/>
                  </a:cubicBezTo>
                  <a:cubicBezTo>
                    <a:pt x="10315" y="755"/>
                    <a:pt x="10563" y="634"/>
                    <a:pt x="10711" y="413"/>
                  </a:cubicBezTo>
                  <a:cubicBezTo>
                    <a:pt x="10819" y="283"/>
                    <a:pt x="10949" y="174"/>
                    <a:pt x="11101" y="109"/>
                  </a:cubicBezTo>
                  <a:cubicBezTo>
                    <a:pt x="11123" y="88"/>
                    <a:pt x="11123" y="44"/>
                    <a:pt x="11123" y="22"/>
                  </a:cubicBezTo>
                  <a:lnTo>
                    <a:pt x="111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1"/>
            <p:cNvSpPr/>
            <p:nvPr/>
          </p:nvSpPr>
          <p:spPr>
            <a:xfrm>
              <a:off x="1364189" y="4405602"/>
              <a:ext cx="1464080" cy="220049"/>
            </a:xfrm>
            <a:custGeom>
              <a:avLst/>
              <a:gdLst/>
              <a:ahLst/>
              <a:cxnLst/>
              <a:rect l="l" t="t" r="r" b="b"/>
              <a:pathLst>
                <a:path w="8370" h="1258" extrusionOk="0">
                  <a:moveTo>
                    <a:pt x="8369" y="0"/>
                  </a:moveTo>
                  <a:lnTo>
                    <a:pt x="8369" y="0"/>
                  </a:lnTo>
                  <a:cubicBezTo>
                    <a:pt x="8066" y="174"/>
                    <a:pt x="7827" y="390"/>
                    <a:pt x="7632" y="672"/>
                  </a:cubicBezTo>
                  <a:cubicBezTo>
                    <a:pt x="7567" y="434"/>
                    <a:pt x="7351" y="239"/>
                    <a:pt x="7090" y="174"/>
                  </a:cubicBezTo>
                  <a:cubicBezTo>
                    <a:pt x="7043" y="166"/>
                    <a:pt x="6994" y="163"/>
                    <a:pt x="6946" y="163"/>
                  </a:cubicBezTo>
                  <a:cubicBezTo>
                    <a:pt x="6708" y="163"/>
                    <a:pt x="6468" y="250"/>
                    <a:pt x="6288" y="412"/>
                  </a:cubicBezTo>
                  <a:cubicBezTo>
                    <a:pt x="6093" y="586"/>
                    <a:pt x="5941" y="781"/>
                    <a:pt x="5833" y="1019"/>
                  </a:cubicBezTo>
                  <a:cubicBezTo>
                    <a:pt x="5663" y="477"/>
                    <a:pt x="5196" y="211"/>
                    <a:pt x="4728" y="211"/>
                  </a:cubicBezTo>
                  <a:cubicBezTo>
                    <a:pt x="4242" y="211"/>
                    <a:pt x="3754" y="499"/>
                    <a:pt x="3600" y="1063"/>
                  </a:cubicBezTo>
                  <a:cubicBezTo>
                    <a:pt x="3470" y="802"/>
                    <a:pt x="3275" y="564"/>
                    <a:pt x="3036" y="412"/>
                  </a:cubicBezTo>
                  <a:cubicBezTo>
                    <a:pt x="2841" y="287"/>
                    <a:pt x="2619" y="224"/>
                    <a:pt x="2399" y="224"/>
                  </a:cubicBezTo>
                  <a:cubicBezTo>
                    <a:pt x="2277" y="224"/>
                    <a:pt x="2155" y="243"/>
                    <a:pt x="2039" y="282"/>
                  </a:cubicBezTo>
                  <a:cubicBezTo>
                    <a:pt x="1757" y="390"/>
                    <a:pt x="1562" y="629"/>
                    <a:pt x="1475" y="911"/>
                  </a:cubicBezTo>
                  <a:cubicBezTo>
                    <a:pt x="1302" y="586"/>
                    <a:pt x="998" y="369"/>
                    <a:pt x="651" y="304"/>
                  </a:cubicBezTo>
                  <a:cubicBezTo>
                    <a:pt x="600" y="299"/>
                    <a:pt x="548" y="296"/>
                    <a:pt x="495" y="296"/>
                  </a:cubicBezTo>
                  <a:cubicBezTo>
                    <a:pt x="324" y="296"/>
                    <a:pt x="150" y="324"/>
                    <a:pt x="1" y="390"/>
                  </a:cubicBezTo>
                  <a:lnTo>
                    <a:pt x="44" y="477"/>
                  </a:lnTo>
                  <a:cubicBezTo>
                    <a:pt x="193" y="411"/>
                    <a:pt x="342" y="383"/>
                    <a:pt x="491" y="383"/>
                  </a:cubicBezTo>
                  <a:cubicBezTo>
                    <a:pt x="537" y="383"/>
                    <a:pt x="583" y="385"/>
                    <a:pt x="630" y="390"/>
                  </a:cubicBezTo>
                  <a:cubicBezTo>
                    <a:pt x="1020" y="455"/>
                    <a:pt x="1323" y="737"/>
                    <a:pt x="1475" y="1084"/>
                  </a:cubicBezTo>
                  <a:cubicBezTo>
                    <a:pt x="1475" y="1106"/>
                    <a:pt x="1497" y="1128"/>
                    <a:pt x="1518" y="1128"/>
                  </a:cubicBezTo>
                  <a:cubicBezTo>
                    <a:pt x="1540" y="1106"/>
                    <a:pt x="1562" y="1084"/>
                    <a:pt x="1562" y="1084"/>
                  </a:cubicBezTo>
                  <a:cubicBezTo>
                    <a:pt x="1562" y="759"/>
                    <a:pt x="1779" y="477"/>
                    <a:pt x="2082" y="369"/>
                  </a:cubicBezTo>
                  <a:cubicBezTo>
                    <a:pt x="2193" y="329"/>
                    <a:pt x="2308" y="310"/>
                    <a:pt x="2421" y="310"/>
                  </a:cubicBezTo>
                  <a:cubicBezTo>
                    <a:pt x="2615" y="310"/>
                    <a:pt x="2806" y="367"/>
                    <a:pt x="2971" y="477"/>
                  </a:cubicBezTo>
                  <a:cubicBezTo>
                    <a:pt x="3253" y="672"/>
                    <a:pt x="3448" y="911"/>
                    <a:pt x="3578" y="1214"/>
                  </a:cubicBezTo>
                  <a:cubicBezTo>
                    <a:pt x="3600" y="1236"/>
                    <a:pt x="3600" y="1236"/>
                    <a:pt x="3621" y="1258"/>
                  </a:cubicBezTo>
                  <a:cubicBezTo>
                    <a:pt x="3643" y="1236"/>
                    <a:pt x="3665" y="1236"/>
                    <a:pt x="3665" y="1214"/>
                  </a:cubicBezTo>
                  <a:cubicBezTo>
                    <a:pt x="3776" y="626"/>
                    <a:pt x="4256" y="328"/>
                    <a:pt x="4733" y="328"/>
                  </a:cubicBezTo>
                  <a:cubicBezTo>
                    <a:pt x="5188" y="328"/>
                    <a:pt x="5641" y="599"/>
                    <a:pt x="5768" y="1149"/>
                  </a:cubicBezTo>
                  <a:cubicBezTo>
                    <a:pt x="5789" y="1171"/>
                    <a:pt x="5789" y="1193"/>
                    <a:pt x="5811" y="1193"/>
                  </a:cubicBezTo>
                  <a:cubicBezTo>
                    <a:pt x="5833" y="1193"/>
                    <a:pt x="5855" y="1171"/>
                    <a:pt x="5855" y="1171"/>
                  </a:cubicBezTo>
                  <a:cubicBezTo>
                    <a:pt x="5963" y="911"/>
                    <a:pt x="6115" y="672"/>
                    <a:pt x="6332" y="499"/>
                  </a:cubicBezTo>
                  <a:cubicBezTo>
                    <a:pt x="6494" y="337"/>
                    <a:pt x="6716" y="249"/>
                    <a:pt x="6935" y="249"/>
                  </a:cubicBezTo>
                  <a:cubicBezTo>
                    <a:pt x="6980" y="249"/>
                    <a:pt x="7025" y="253"/>
                    <a:pt x="7069" y="260"/>
                  </a:cubicBezTo>
                  <a:cubicBezTo>
                    <a:pt x="7329" y="325"/>
                    <a:pt x="7524" y="542"/>
                    <a:pt x="7567" y="802"/>
                  </a:cubicBezTo>
                  <a:cubicBezTo>
                    <a:pt x="7567" y="824"/>
                    <a:pt x="7567" y="846"/>
                    <a:pt x="7589" y="846"/>
                  </a:cubicBezTo>
                  <a:cubicBezTo>
                    <a:pt x="7595" y="852"/>
                    <a:pt x="7602" y="855"/>
                    <a:pt x="7607" y="855"/>
                  </a:cubicBezTo>
                  <a:cubicBezTo>
                    <a:pt x="7622" y="855"/>
                    <a:pt x="7632" y="839"/>
                    <a:pt x="7632" y="824"/>
                  </a:cubicBezTo>
                  <a:cubicBezTo>
                    <a:pt x="7806" y="542"/>
                    <a:pt x="8023" y="304"/>
                    <a:pt x="8304" y="130"/>
                  </a:cubicBezTo>
                  <a:lnTo>
                    <a:pt x="83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1"/>
            <p:cNvSpPr/>
            <p:nvPr/>
          </p:nvSpPr>
          <p:spPr>
            <a:xfrm>
              <a:off x="1129094" y="3218576"/>
              <a:ext cx="1900165" cy="295966"/>
            </a:xfrm>
            <a:custGeom>
              <a:avLst/>
              <a:gdLst/>
              <a:ahLst/>
              <a:cxnLst/>
              <a:rect l="l" t="t" r="r" b="b"/>
              <a:pathLst>
                <a:path w="10863" h="1692" extrusionOk="0">
                  <a:moveTo>
                    <a:pt x="5421" y="0"/>
                  </a:moveTo>
                  <a:cubicBezTo>
                    <a:pt x="2429" y="0"/>
                    <a:pt x="1" y="390"/>
                    <a:pt x="1" y="846"/>
                  </a:cubicBezTo>
                  <a:cubicBezTo>
                    <a:pt x="1" y="911"/>
                    <a:pt x="22" y="954"/>
                    <a:pt x="66" y="976"/>
                  </a:cubicBezTo>
                  <a:cubicBezTo>
                    <a:pt x="478" y="1388"/>
                    <a:pt x="2689" y="1691"/>
                    <a:pt x="5421" y="1691"/>
                  </a:cubicBezTo>
                  <a:cubicBezTo>
                    <a:pt x="8174" y="1691"/>
                    <a:pt x="10451" y="1388"/>
                    <a:pt x="10819" y="976"/>
                  </a:cubicBezTo>
                  <a:cubicBezTo>
                    <a:pt x="10841" y="932"/>
                    <a:pt x="10863" y="889"/>
                    <a:pt x="10863" y="846"/>
                  </a:cubicBezTo>
                  <a:cubicBezTo>
                    <a:pt x="10863" y="390"/>
                    <a:pt x="8434" y="0"/>
                    <a:pt x="5421" y="0"/>
                  </a:cubicBezTo>
                  <a:close/>
                </a:path>
              </a:pathLst>
            </a:custGeom>
            <a:solidFill>
              <a:srgbClr val="4E4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1"/>
            <p:cNvSpPr/>
            <p:nvPr/>
          </p:nvSpPr>
          <p:spPr>
            <a:xfrm>
              <a:off x="2338855" y="3298166"/>
              <a:ext cx="682891" cy="212529"/>
            </a:xfrm>
            <a:custGeom>
              <a:avLst/>
              <a:gdLst/>
              <a:ahLst/>
              <a:cxnLst/>
              <a:rect l="l" t="t" r="r" b="b"/>
              <a:pathLst>
                <a:path w="3904" h="1215" extrusionOk="0">
                  <a:moveTo>
                    <a:pt x="1432" y="0"/>
                  </a:moveTo>
                  <a:cubicBezTo>
                    <a:pt x="1258" y="217"/>
                    <a:pt x="1085" y="391"/>
                    <a:pt x="911" y="564"/>
                  </a:cubicBezTo>
                  <a:cubicBezTo>
                    <a:pt x="629" y="824"/>
                    <a:pt x="326" y="1019"/>
                    <a:pt x="1" y="1215"/>
                  </a:cubicBezTo>
                  <a:cubicBezTo>
                    <a:pt x="2039" y="1128"/>
                    <a:pt x="3600" y="846"/>
                    <a:pt x="3903" y="521"/>
                  </a:cubicBezTo>
                  <a:cubicBezTo>
                    <a:pt x="3643" y="304"/>
                    <a:pt x="2732" y="109"/>
                    <a:pt x="1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1"/>
            <p:cNvSpPr/>
            <p:nvPr/>
          </p:nvSpPr>
          <p:spPr>
            <a:xfrm>
              <a:off x="1140464" y="3282073"/>
              <a:ext cx="1448869" cy="232470"/>
            </a:xfrm>
            <a:custGeom>
              <a:avLst/>
              <a:gdLst/>
              <a:ahLst/>
              <a:cxnLst/>
              <a:rect l="l" t="t" r="r" b="b"/>
              <a:pathLst>
                <a:path w="8283" h="1329" extrusionOk="0">
                  <a:moveTo>
                    <a:pt x="5937" y="0"/>
                  </a:moveTo>
                  <a:cubicBezTo>
                    <a:pt x="5752" y="0"/>
                    <a:pt x="5566" y="2"/>
                    <a:pt x="5377" y="6"/>
                  </a:cubicBezTo>
                  <a:lnTo>
                    <a:pt x="4879" y="6"/>
                  </a:lnTo>
                  <a:cubicBezTo>
                    <a:pt x="4772" y="4"/>
                    <a:pt x="4665" y="3"/>
                    <a:pt x="4558" y="3"/>
                  </a:cubicBezTo>
                  <a:cubicBezTo>
                    <a:pt x="3407" y="3"/>
                    <a:pt x="2257" y="107"/>
                    <a:pt x="1106" y="266"/>
                  </a:cubicBezTo>
                  <a:cubicBezTo>
                    <a:pt x="521" y="374"/>
                    <a:pt x="131" y="483"/>
                    <a:pt x="1" y="613"/>
                  </a:cubicBezTo>
                  <a:cubicBezTo>
                    <a:pt x="217" y="851"/>
                    <a:pt x="976" y="1025"/>
                    <a:pt x="2060" y="1155"/>
                  </a:cubicBezTo>
                  <a:cubicBezTo>
                    <a:pt x="2841" y="1263"/>
                    <a:pt x="3795" y="1307"/>
                    <a:pt x="4814" y="1328"/>
                  </a:cubicBezTo>
                  <a:lnTo>
                    <a:pt x="5356" y="1328"/>
                  </a:lnTo>
                  <a:cubicBezTo>
                    <a:pt x="5876" y="1328"/>
                    <a:pt x="6375" y="1328"/>
                    <a:pt x="6852" y="1307"/>
                  </a:cubicBezTo>
                  <a:cubicBezTo>
                    <a:pt x="7177" y="1111"/>
                    <a:pt x="7480" y="916"/>
                    <a:pt x="7762" y="656"/>
                  </a:cubicBezTo>
                  <a:cubicBezTo>
                    <a:pt x="7936" y="483"/>
                    <a:pt x="8109" y="309"/>
                    <a:pt x="8283" y="92"/>
                  </a:cubicBezTo>
                  <a:cubicBezTo>
                    <a:pt x="7605" y="39"/>
                    <a:pt x="6795" y="0"/>
                    <a:pt x="59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1"/>
            <p:cNvSpPr/>
            <p:nvPr/>
          </p:nvSpPr>
          <p:spPr>
            <a:xfrm>
              <a:off x="2976096" y="2855611"/>
              <a:ext cx="732044" cy="715776"/>
            </a:xfrm>
            <a:custGeom>
              <a:avLst/>
              <a:gdLst/>
              <a:ahLst/>
              <a:cxnLst/>
              <a:rect l="l" t="t" r="r" b="b"/>
              <a:pathLst>
                <a:path w="4185" h="4092" extrusionOk="0">
                  <a:moveTo>
                    <a:pt x="819" y="0"/>
                  </a:moveTo>
                  <a:cubicBezTo>
                    <a:pt x="793" y="0"/>
                    <a:pt x="766" y="5"/>
                    <a:pt x="737" y="16"/>
                  </a:cubicBezTo>
                  <a:cubicBezTo>
                    <a:pt x="520" y="102"/>
                    <a:pt x="325" y="276"/>
                    <a:pt x="217" y="471"/>
                  </a:cubicBezTo>
                  <a:cubicBezTo>
                    <a:pt x="43" y="731"/>
                    <a:pt x="0" y="1035"/>
                    <a:pt x="65" y="1316"/>
                  </a:cubicBezTo>
                  <a:cubicBezTo>
                    <a:pt x="130" y="1598"/>
                    <a:pt x="260" y="1858"/>
                    <a:pt x="434" y="2097"/>
                  </a:cubicBezTo>
                  <a:cubicBezTo>
                    <a:pt x="715" y="2530"/>
                    <a:pt x="997" y="2964"/>
                    <a:pt x="1258" y="3398"/>
                  </a:cubicBezTo>
                  <a:cubicBezTo>
                    <a:pt x="1366" y="3549"/>
                    <a:pt x="1474" y="3701"/>
                    <a:pt x="1604" y="3831"/>
                  </a:cubicBezTo>
                  <a:cubicBezTo>
                    <a:pt x="1648" y="3875"/>
                    <a:pt x="1691" y="3918"/>
                    <a:pt x="1734" y="3961"/>
                  </a:cubicBezTo>
                  <a:cubicBezTo>
                    <a:pt x="1800" y="3983"/>
                    <a:pt x="1865" y="4026"/>
                    <a:pt x="1930" y="4048"/>
                  </a:cubicBezTo>
                  <a:cubicBezTo>
                    <a:pt x="2038" y="4070"/>
                    <a:pt x="2146" y="4070"/>
                    <a:pt x="2233" y="4070"/>
                  </a:cubicBezTo>
                  <a:lnTo>
                    <a:pt x="2298" y="4070"/>
                  </a:lnTo>
                  <a:cubicBezTo>
                    <a:pt x="2407" y="4048"/>
                    <a:pt x="2493" y="4048"/>
                    <a:pt x="2602" y="4048"/>
                  </a:cubicBezTo>
                  <a:lnTo>
                    <a:pt x="2710" y="4048"/>
                  </a:lnTo>
                  <a:cubicBezTo>
                    <a:pt x="2949" y="4048"/>
                    <a:pt x="3165" y="4091"/>
                    <a:pt x="3382" y="4091"/>
                  </a:cubicBezTo>
                  <a:lnTo>
                    <a:pt x="3447" y="4091"/>
                  </a:lnTo>
                  <a:cubicBezTo>
                    <a:pt x="3534" y="4091"/>
                    <a:pt x="3621" y="4091"/>
                    <a:pt x="3707" y="4070"/>
                  </a:cubicBezTo>
                  <a:cubicBezTo>
                    <a:pt x="3816" y="4048"/>
                    <a:pt x="3903" y="4005"/>
                    <a:pt x="3989" y="3961"/>
                  </a:cubicBezTo>
                  <a:lnTo>
                    <a:pt x="4033" y="3918"/>
                  </a:lnTo>
                  <a:cubicBezTo>
                    <a:pt x="4076" y="3875"/>
                    <a:pt x="4119" y="3831"/>
                    <a:pt x="4141" y="3766"/>
                  </a:cubicBezTo>
                  <a:cubicBezTo>
                    <a:pt x="4184" y="3571"/>
                    <a:pt x="4141" y="3376"/>
                    <a:pt x="4033" y="3224"/>
                  </a:cubicBezTo>
                  <a:lnTo>
                    <a:pt x="3989" y="3181"/>
                  </a:lnTo>
                  <a:cubicBezTo>
                    <a:pt x="3968" y="3138"/>
                    <a:pt x="3946" y="3094"/>
                    <a:pt x="3903" y="3051"/>
                  </a:cubicBezTo>
                  <a:cubicBezTo>
                    <a:pt x="3664" y="2769"/>
                    <a:pt x="3404" y="2530"/>
                    <a:pt x="3122" y="2292"/>
                  </a:cubicBezTo>
                  <a:cubicBezTo>
                    <a:pt x="2884" y="2097"/>
                    <a:pt x="2645" y="1880"/>
                    <a:pt x="2407" y="1642"/>
                  </a:cubicBezTo>
                  <a:cubicBezTo>
                    <a:pt x="1995" y="1251"/>
                    <a:pt x="1604" y="818"/>
                    <a:pt x="1236" y="384"/>
                  </a:cubicBezTo>
                  <a:cubicBezTo>
                    <a:pt x="1122" y="251"/>
                    <a:pt x="1007" y="0"/>
                    <a:pt x="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1"/>
            <p:cNvSpPr/>
            <p:nvPr/>
          </p:nvSpPr>
          <p:spPr>
            <a:xfrm>
              <a:off x="3032946" y="3059221"/>
              <a:ext cx="345294" cy="508320"/>
            </a:xfrm>
            <a:custGeom>
              <a:avLst/>
              <a:gdLst/>
              <a:ahLst/>
              <a:cxnLst/>
              <a:rect l="l" t="t" r="r" b="b"/>
              <a:pathLst>
                <a:path w="1974" h="2906" extrusionOk="0">
                  <a:moveTo>
                    <a:pt x="0" y="1"/>
                  </a:moveTo>
                  <a:cubicBezTo>
                    <a:pt x="499" y="1063"/>
                    <a:pt x="1149" y="2039"/>
                    <a:pt x="1908" y="2906"/>
                  </a:cubicBezTo>
                  <a:lnTo>
                    <a:pt x="1973" y="2906"/>
                  </a:lnTo>
                  <a:cubicBezTo>
                    <a:pt x="1193" y="2039"/>
                    <a:pt x="542" y="1041"/>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1"/>
            <p:cNvSpPr/>
            <p:nvPr/>
          </p:nvSpPr>
          <p:spPr>
            <a:xfrm>
              <a:off x="3082274" y="3009893"/>
              <a:ext cx="368033" cy="553974"/>
            </a:xfrm>
            <a:custGeom>
              <a:avLst/>
              <a:gdLst/>
              <a:ahLst/>
              <a:cxnLst/>
              <a:rect l="l" t="t" r="r" b="b"/>
              <a:pathLst>
                <a:path w="2104" h="3167" extrusionOk="0">
                  <a:moveTo>
                    <a:pt x="43" y="1"/>
                  </a:moveTo>
                  <a:lnTo>
                    <a:pt x="0" y="22"/>
                  </a:lnTo>
                  <a:cubicBezTo>
                    <a:pt x="542" y="1128"/>
                    <a:pt x="1236" y="2191"/>
                    <a:pt x="2038" y="3166"/>
                  </a:cubicBezTo>
                  <a:lnTo>
                    <a:pt x="2103" y="3166"/>
                  </a:lnTo>
                  <a:cubicBezTo>
                    <a:pt x="1301" y="2191"/>
                    <a:pt x="607" y="1128"/>
                    <a:pt x="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1"/>
            <p:cNvSpPr/>
            <p:nvPr/>
          </p:nvSpPr>
          <p:spPr>
            <a:xfrm>
              <a:off x="3108687" y="2971935"/>
              <a:ext cx="474210" cy="599454"/>
            </a:xfrm>
            <a:custGeom>
              <a:avLst/>
              <a:gdLst/>
              <a:ahLst/>
              <a:cxnLst/>
              <a:rect l="l" t="t" r="r" b="b"/>
              <a:pathLst>
                <a:path w="2711" h="3427" extrusionOk="0">
                  <a:moveTo>
                    <a:pt x="44" y="1"/>
                  </a:moveTo>
                  <a:lnTo>
                    <a:pt x="1" y="23"/>
                  </a:lnTo>
                  <a:cubicBezTo>
                    <a:pt x="456" y="738"/>
                    <a:pt x="911" y="1475"/>
                    <a:pt x="1432" y="2147"/>
                  </a:cubicBezTo>
                  <a:cubicBezTo>
                    <a:pt x="1800" y="2603"/>
                    <a:pt x="2191" y="3036"/>
                    <a:pt x="2624" y="3426"/>
                  </a:cubicBezTo>
                  <a:lnTo>
                    <a:pt x="2711" y="3426"/>
                  </a:lnTo>
                  <a:cubicBezTo>
                    <a:pt x="2256" y="3036"/>
                    <a:pt x="1844" y="2603"/>
                    <a:pt x="1475" y="2126"/>
                  </a:cubicBezTo>
                  <a:cubicBezTo>
                    <a:pt x="955" y="1432"/>
                    <a:pt x="478" y="738"/>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1"/>
            <p:cNvSpPr/>
            <p:nvPr/>
          </p:nvSpPr>
          <p:spPr>
            <a:xfrm>
              <a:off x="2983618" y="3055373"/>
              <a:ext cx="295966" cy="493277"/>
            </a:xfrm>
            <a:custGeom>
              <a:avLst/>
              <a:gdLst/>
              <a:ahLst/>
              <a:cxnLst/>
              <a:rect l="l" t="t" r="r" b="b"/>
              <a:pathLst>
                <a:path w="1692" h="2820" extrusionOk="0">
                  <a:moveTo>
                    <a:pt x="44" y="1"/>
                  </a:moveTo>
                  <a:lnTo>
                    <a:pt x="0" y="23"/>
                  </a:lnTo>
                  <a:cubicBezTo>
                    <a:pt x="412" y="977"/>
                    <a:pt x="933" y="1865"/>
                    <a:pt x="1561" y="2689"/>
                  </a:cubicBezTo>
                  <a:cubicBezTo>
                    <a:pt x="1605" y="2733"/>
                    <a:pt x="1648" y="2776"/>
                    <a:pt x="1691" y="2819"/>
                  </a:cubicBezTo>
                  <a:cubicBezTo>
                    <a:pt x="1041" y="1952"/>
                    <a:pt x="477" y="998"/>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1"/>
            <p:cNvSpPr/>
            <p:nvPr/>
          </p:nvSpPr>
          <p:spPr>
            <a:xfrm>
              <a:off x="2372965" y="3051700"/>
              <a:ext cx="19241" cy="91134"/>
            </a:xfrm>
            <a:custGeom>
              <a:avLst/>
              <a:gdLst/>
              <a:ahLst/>
              <a:cxnLst/>
              <a:rect l="l" t="t" r="r" b="b"/>
              <a:pathLst>
                <a:path w="110" h="521" extrusionOk="0">
                  <a:moveTo>
                    <a:pt x="109" y="0"/>
                  </a:moveTo>
                  <a:lnTo>
                    <a:pt x="66" y="22"/>
                  </a:lnTo>
                  <a:cubicBezTo>
                    <a:pt x="66" y="44"/>
                    <a:pt x="66" y="65"/>
                    <a:pt x="66" y="65"/>
                  </a:cubicBezTo>
                  <a:cubicBezTo>
                    <a:pt x="66" y="195"/>
                    <a:pt x="22" y="347"/>
                    <a:pt x="1" y="477"/>
                  </a:cubicBezTo>
                  <a:lnTo>
                    <a:pt x="1" y="499"/>
                  </a:lnTo>
                  <a:cubicBezTo>
                    <a:pt x="1" y="499"/>
                    <a:pt x="1" y="499"/>
                    <a:pt x="1" y="521"/>
                  </a:cubicBezTo>
                  <a:lnTo>
                    <a:pt x="22" y="521"/>
                  </a:lnTo>
                  <a:cubicBezTo>
                    <a:pt x="44" y="499"/>
                    <a:pt x="44" y="499"/>
                    <a:pt x="44" y="499"/>
                  </a:cubicBezTo>
                  <a:lnTo>
                    <a:pt x="44" y="477"/>
                  </a:lnTo>
                  <a:lnTo>
                    <a:pt x="44" y="434"/>
                  </a:lnTo>
                  <a:cubicBezTo>
                    <a:pt x="88" y="325"/>
                    <a:pt x="88" y="174"/>
                    <a:pt x="109" y="44"/>
                  </a:cubicBezTo>
                  <a:cubicBezTo>
                    <a:pt x="109" y="22"/>
                    <a:pt x="109" y="22"/>
                    <a:pt x="109" y="0"/>
                  </a:cubicBez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1"/>
            <p:cNvSpPr/>
            <p:nvPr/>
          </p:nvSpPr>
          <p:spPr>
            <a:xfrm>
              <a:off x="2217459" y="3129715"/>
              <a:ext cx="163376" cy="119296"/>
            </a:xfrm>
            <a:custGeom>
              <a:avLst/>
              <a:gdLst/>
              <a:ahLst/>
              <a:cxnLst/>
              <a:rect l="l" t="t" r="r" b="b"/>
              <a:pathLst>
                <a:path w="934" h="682" extrusionOk="0">
                  <a:moveTo>
                    <a:pt x="895" y="1"/>
                  </a:moveTo>
                  <a:cubicBezTo>
                    <a:pt x="892" y="1"/>
                    <a:pt x="890" y="3"/>
                    <a:pt x="890" y="10"/>
                  </a:cubicBezTo>
                  <a:cubicBezTo>
                    <a:pt x="716" y="75"/>
                    <a:pt x="543" y="140"/>
                    <a:pt x="391" y="226"/>
                  </a:cubicBezTo>
                  <a:cubicBezTo>
                    <a:pt x="218" y="335"/>
                    <a:pt x="88" y="465"/>
                    <a:pt x="1" y="638"/>
                  </a:cubicBezTo>
                  <a:cubicBezTo>
                    <a:pt x="1" y="660"/>
                    <a:pt x="1" y="682"/>
                    <a:pt x="23" y="682"/>
                  </a:cubicBezTo>
                  <a:lnTo>
                    <a:pt x="44" y="682"/>
                  </a:lnTo>
                  <a:cubicBezTo>
                    <a:pt x="44" y="682"/>
                    <a:pt x="66" y="682"/>
                    <a:pt x="66" y="660"/>
                  </a:cubicBezTo>
                  <a:cubicBezTo>
                    <a:pt x="153" y="508"/>
                    <a:pt x="261" y="378"/>
                    <a:pt x="413" y="291"/>
                  </a:cubicBezTo>
                  <a:cubicBezTo>
                    <a:pt x="565" y="205"/>
                    <a:pt x="738" y="118"/>
                    <a:pt x="911" y="75"/>
                  </a:cubicBezTo>
                  <a:cubicBezTo>
                    <a:pt x="911" y="53"/>
                    <a:pt x="933" y="53"/>
                    <a:pt x="933" y="31"/>
                  </a:cubicBezTo>
                  <a:cubicBezTo>
                    <a:pt x="918" y="16"/>
                    <a:pt x="903" y="1"/>
                    <a:pt x="895" y="1"/>
                  </a:cubicBez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1"/>
            <p:cNvSpPr/>
            <p:nvPr/>
          </p:nvSpPr>
          <p:spPr>
            <a:xfrm>
              <a:off x="2183350" y="3131289"/>
              <a:ext cx="197486" cy="90259"/>
            </a:xfrm>
            <a:custGeom>
              <a:avLst/>
              <a:gdLst/>
              <a:ahLst/>
              <a:cxnLst/>
              <a:rect l="l" t="t" r="r" b="b"/>
              <a:pathLst>
                <a:path w="1129" h="516" extrusionOk="0">
                  <a:moveTo>
                    <a:pt x="1085" y="1"/>
                  </a:moveTo>
                  <a:cubicBezTo>
                    <a:pt x="673" y="1"/>
                    <a:pt x="304" y="174"/>
                    <a:pt x="1" y="456"/>
                  </a:cubicBezTo>
                  <a:cubicBezTo>
                    <a:pt x="1" y="478"/>
                    <a:pt x="1" y="499"/>
                    <a:pt x="1" y="499"/>
                  </a:cubicBezTo>
                  <a:lnTo>
                    <a:pt x="22" y="499"/>
                  </a:lnTo>
                  <a:cubicBezTo>
                    <a:pt x="33" y="510"/>
                    <a:pt x="39" y="515"/>
                    <a:pt x="44" y="515"/>
                  </a:cubicBezTo>
                  <a:cubicBezTo>
                    <a:pt x="50" y="515"/>
                    <a:pt x="55" y="510"/>
                    <a:pt x="66" y="499"/>
                  </a:cubicBezTo>
                  <a:cubicBezTo>
                    <a:pt x="348" y="239"/>
                    <a:pt x="695" y="87"/>
                    <a:pt x="1085" y="66"/>
                  </a:cubicBezTo>
                  <a:cubicBezTo>
                    <a:pt x="1106" y="66"/>
                    <a:pt x="1128" y="44"/>
                    <a:pt x="1128" y="22"/>
                  </a:cubicBezTo>
                  <a:cubicBezTo>
                    <a:pt x="1128" y="1"/>
                    <a:pt x="1106" y="1"/>
                    <a:pt x="1085" y="1"/>
                  </a:cubicBez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1"/>
            <p:cNvSpPr/>
            <p:nvPr/>
          </p:nvSpPr>
          <p:spPr>
            <a:xfrm>
              <a:off x="2369292" y="3119395"/>
              <a:ext cx="197311" cy="34809"/>
            </a:xfrm>
            <a:custGeom>
              <a:avLst/>
              <a:gdLst/>
              <a:ahLst/>
              <a:cxnLst/>
              <a:rect l="l" t="t" r="r" b="b"/>
              <a:pathLst>
                <a:path w="1128" h="199" extrusionOk="0">
                  <a:moveTo>
                    <a:pt x="481" y="1"/>
                  </a:moveTo>
                  <a:cubicBezTo>
                    <a:pt x="329" y="1"/>
                    <a:pt x="175" y="23"/>
                    <a:pt x="22" y="69"/>
                  </a:cubicBezTo>
                  <a:cubicBezTo>
                    <a:pt x="0" y="69"/>
                    <a:pt x="0" y="90"/>
                    <a:pt x="0" y="112"/>
                  </a:cubicBezTo>
                  <a:cubicBezTo>
                    <a:pt x="0" y="112"/>
                    <a:pt x="22" y="134"/>
                    <a:pt x="43" y="134"/>
                  </a:cubicBezTo>
                  <a:cubicBezTo>
                    <a:pt x="188" y="88"/>
                    <a:pt x="336" y="66"/>
                    <a:pt x="484" y="66"/>
                  </a:cubicBezTo>
                  <a:cubicBezTo>
                    <a:pt x="690" y="66"/>
                    <a:pt x="894" y="110"/>
                    <a:pt x="1084" y="199"/>
                  </a:cubicBezTo>
                  <a:cubicBezTo>
                    <a:pt x="1084" y="199"/>
                    <a:pt x="1106" y="199"/>
                    <a:pt x="1128" y="177"/>
                  </a:cubicBezTo>
                  <a:cubicBezTo>
                    <a:pt x="1128" y="155"/>
                    <a:pt x="1128" y="155"/>
                    <a:pt x="1106" y="134"/>
                  </a:cubicBezTo>
                  <a:cubicBezTo>
                    <a:pt x="903" y="45"/>
                    <a:pt x="694" y="1"/>
                    <a:pt x="481" y="1"/>
                  </a:cubicBez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1"/>
            <p:cNvSpPr/>
            <p:nvPr/>
          </p:nvSpPr>
          <p:spPr>
            <a:xfrm>
              <a:off x="2065802" y="1389758"/>
              <a:ext cx="1153078" cy="1827398"/>
            </a:xfrm>
            <a:custGeom>
              <a:avLst/>
              <a:gdLst/>
              <a:ahLst/>
              <a:cxnLst/>
              <a:rect l="l" t="t" r="r" b="b"/>
              <a:pathLst>
                <a:path w="6592" h="10447" extrusionOk="0">
                  <a:moveTo>
                    <a:pt x="2396" y="0"/>
                  </a:moveTo>
                  <a:cubicBezTo>
                    <a:pt x="1841" y="0"/>
                    <a:pt x="1315" y="236"/>
                    <a:pt x="955" y="656"/>
                  </a:cubicBezTo>
                  <a:cubicBezTo>
                    <a:pt x="586" y="1111"/>
                    <a:pt x="348" y="1696"/>
                    <a:pt x="283" y="2282"/>
                  </a:cubicBezTo>
                  <a:cubicBezTo>
                    <a:pt x="174" y="2954"/>
                    <a:pt x="217" y="3648"/>
                    <a:pt x="131" y="4320"/>
                  </a:cubicBezTo>
                  <a:cubicBezTo>
                    <a:pt x="22" y="5035"/>
                    <a:pt x="1" y="5772"/>
                    <a:pt x="22" y="6488"/>
                  </a:cubicBezTo>
                  <a:cubicBezTo>
                    <a:pt x="44" y="7225"/>
                    <a:pt x="239" y="7940"/>
                    <a:pt x="586" y="8591"/>
                  </a:cubicBezTo>
                  <a:cubicBezTo>
                    <a:pt x="955" y="9198"/>
                    <a:pt x="1497" y="9653"/>
                    <a:pt x="2147" y="9935"/>
                  </a:cubicBezTo>
                  <a:cubicBezTo>
                    <a:pt x="2841" y="10238"/>
                    <a:pt x="3600" y="10412"/>
                    <a:pt x="4380" y="10434"/>
                  </a:cubicBezTo>
                  <a:cubicBezTo>
                    <a:pt x="4452" y="10442"/>
                    <a:pt x="4526" y="10446"/>
                    <a:pt x="4599" y="10446"/>
                  </a:cubicBezTo>
                  <a:cubicBezTo>
                    <a:pt x="4900" y="10446"/>
                    <a:pt x="5207" y="10374"/>
                    <a:pt x="5486" y="10217"/>
                  </a:cubicBezTo>
                  <a:cubicBezTo>
                    <a:pt x="5789" y="9957"/>
                    <a:pt x="6028" y="9610"/>
                    <a:pt x="6158" y="9219"/>
                  </a:cubicBezTo>
                  <a:cubicBezTo>
                    <a:pt x="6180" y="9176"/>
                    <a:pt x="6201" y="9133"/>
                    <a:pt x="6223" y="9089"/>
                  </a:cubicBezTo>
                  <a:cubicBezTo>
                    <a:pt x="6223" y="9068"/>
                    <a:pt x="6223" y="9068"/>
                    <a:pt x="6223" y="9046"/>
                  </a:cubicBezTo>
                  <a:cubicBezTo>
                    <a:pt x="6353" y="8699"/>
                    <a:pt x="6462" y="8331"/>
                    <a:pt x="6527" y="7962"/>
                  </a:cubicBezTo>
                  <a:cubicBezTo>
                    <a:pt x="6570" y="7637"/>
                    <a:pt x="6592" y="7312"/>
                    <a:pt x="6592" y="6986"/>
                  </a:cubicBezTo>
                  <a:lnTo>
                    <a:pt x="6592" y="6748"/>
                  </a:lnTo>
                  <a:cubicBezTo>
                    <a:pt x="6548" y="6119"/>
                    <a:pt x="6375" y="5534"/>
                    <a:pt x="6093" y="4992"/>
                  </a:cubicBezTo>
                  <a:cubicBezTo>
                    <a:pt x="5768" y="4428"/>
                    <a:pt x="5312" y="3973"/>
                    <a:pt x="4770" y="3648"/>
                  </a:cubicBezTo>
                  <a:cubicBezTo>
                    <a:pt x="4554" y="3539"/>
                    <a:pt x="4337" y="3431"/>
                    <a:pt x="4077" y="3387"/>
                  </a:cubicBezTo>
                  <a:cubicBezTo>
                    <a:pt x="4424" y="2715"/>
                    <a:pt x="4467" y="1935"/>
                    <a:pt x="4207" y="1241"/>
                  </a:cubicBezTo>
                  <a:cubicBezTo>
                    <a:pt x="3903" y="569"/>
                    <a:pt x="3296" y="114"/>
                    <a:pt x="2581" y="5"/>
                  </a:cubicBezTo>
                  <a:lnTo>
                    <a:pt x="2537" y="5"/>
                  </a:lnTo>
                  <a:cubicBezTo>
                    <a:pt x="2490" y="2"/>
                    <a:pt x="2443" y="0"/>
                    <a:pt x="2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1"/>
            <p:cNvSpPr/>
            <p:nvPr/>
          </p:nvSpPr>
          <p:spPr>
            <a:xfrm>
              <a:off x="2012801" y="1413373"/>
              <a:ext cx="364185" cy="571991"/>
            </a:xfrm>
            <a:custGeom>
              <a:avLst/>
              <a:gdLst/>
              <a:ahLst/>
              <a:cxnLst/>
              <a:rect l="l" t="t" r="r" b="b"/>
              <a:pathLst>
                <a:path w="2082" h="3270" extrusionOk="0">
                  <a:moveTo>
                    <a:pt x="2081" y="0"/>
                  </a:moveTo>
                  <a:lnTo>
                    <a:pt x="2081" y="0"/>
                  </a:lnTo>
                  <a:cubicBezTo>
                    <a:pt x="1366" y="260"/>
                    <a:pt x="737" y="716"/>
                    <a:pt x="282" y="1323"/>
                  </a:cubicBezTo>
                  <a:cubicBezTo>
                    <a:pt x="217" y="1410"/>
                    <a:pt x="174" y="1496"/>
                    <a:pt x="152" y="1605"/>
                  </a:cubicBezTo>
                  <a:cubicBezTo>
                    <a:pt x="109" y="1691"/>
                    <a:pt x="130" y="1800"/>
                    <a:pt x="217" y="1865"/>
                  </a:cubicBezTo>
                  <a:cubicBezTo>
                    <a:pt x="243" y="1890"/>
                    <a:pt x="278" y="1903"/>
                    <a:pt x="316" y="1903"/>
                  </a:cubicBezTo>
                  <a:cubicBezTo>
                    <a:pt x="368" y="1903"/>
                    <a:pt x="424" y="1880"/>
                    <a:pt x="464" y="1838"/>
                  </a:cubicBezTo>
                  <a:lnTo>
                    <a:pt x="464" y="1838"/>
                  </a:lnTo>
                  <a:cubicBezTo>
                    <a:pt x="233" y="2116"/>
                    <a:pt x="86" y="2435"/>
                    <a:pt x="44" y="2797"/>
                  </a:cubicBezTo>
                  <a:cubicBezTo>
                    <a:pt x="0" y="2949"/>
                    <a:pt x="22" y="3101"/>
                    <a:pt x="130" y="3209"/>
                  </a:cubicBezTo>
                  <a:cubicBezTo>
                    <a:pt x="188" y="3250"/>
                    <a:pt x="254" y="3269"/>
                    <a:pt x="321" y="3269"/>
                  </a:cubicBezTo>
                  <a:cubicBezTo>
                    <a:pt x="430" y="3269"/>
                    <a:pt x="540" y="3217"/>
                    <a:pt x="607" y="3122"/>
                  </a:cubicBezTo>
                  <a:cubicBezTo>
                    <a:pt x="781" y="2905"/>
                    <a:pt x="889" y="2645"/>
                    <a:pt x="911" y="2363"/>
                  </a:cubicBezTo>
                  <a:cubicBezTo>
                    <a:pt x="954" y="1908"/>
                    <a:pt x="1063" y="1453"/>
                    <a:pt x="1193" y="998"/>
                  </a:cubicBezTo>
                  <a:cubicBezTo>
                    <a:pt x="1323" y="542"/>
                    <a:pt x="1648" y="174"/>
                    <a:pt x="20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1"/>
            <p:cNvSpPr/>
            <p:nvPr/>
          </p:nvSpPr>
          <p:spPr>
            <a:xfrm>
              <a:off x="2194719" y="1394306"/>
              <a:ext cx="705631" cy="817930"/>
            </a:xfrm>
            <a:custGeom>
              <a:avLst/>
              <a:gdLst/>
              <a:ahLst/>
              <a:cxnLst/>
              <a:rect l="l" t="t" r="r" b="b"/>
              <a:pathLst>
                <a:path w="4034" h="4676" extrusionOk="0">
                  <a:moveTo>
                    <a:pt x="1800" y="1"/>
                  </a:moveTo>
                  <a:cubicBezTo>
                    <a:pt x="1237" y="131"/>
                    <a:pt x="716" y="478"/>
                    <a:pt x="369" y="976"/>
                  </a:cubicBezTo>
                  <a:cubicBezTo>
                    <a:pt x="283" y="1085"/>
                    <a:pt x="239" y="1237"/>
                    <a:pt x="218" y="1388"/>
                  </a:cubicBezTo>
                  <a:cubicBezTo>
                    <a:pt x="218" y="1540"/>
                    <a:pt x="326" y="1670"/>
                    <a:pt x="478" y="1714"/>
                  </a:cubicBezTo>
                  <a:cubicBezTo>
                    <a:pt x="369" y="1822"/>
                    <a:pt x="283" y="1952"/>
                    <a:pt x="196" y="2104"/>
                  </a:cubicBezTo>
                  <a:cubicBezTo>
                    <a:pt x="109" y="2299"/>
                    <a:pt x="44" y="2516"/>
                    <a:pt x="44" y="2733"/>
                  </a:cubicBezTo>
                  <a:cubicBezTo>
                    <a:pt x="1" y="2949"/>
                    <a:pt x="88" y="3188"/>
                    <a:pt x="283" y="3340"/>
                  </a:cubicBezTo>
                  <a:cubicBezTo>
                    <a:pt x="402" y="3399"/>
                    <a:pt x="534" y="3433"/>
                    <a:pt x="665" y="3433"/>
                  </a:cubicBezTo>
                  <a:cubicBezTo>
                    <a:pt x="772" y="3433"/>
                    <a:pt x="879" y="3410"/>
                    <a:pt x="976" y="3361"/>
                  </a:cubicBezTo>
                  <a:cubicBezTo>
                    <a:pt x="998" y="3773"/>
                    <a:pt x="1172" y="4164"/>
                    <a:pt x="1475" y="4445"/>
                  </a:cubicBezTo>
                  <a:cubicBezTo>
                    <a:pt x="1597" y="4602"/>
                    <a:pt x="1789" y="4675"/>
                    <a:pt x="1984" y="4675"/>
                  </a:cubicBezTo>
                  <a:cubicBezTo>
                    <a:pt x="2031" y="4675"/>
                    <a:pt x="2079" y="4671"/>
                    <a:pt x="2126" y="4662"/>
                  </a:cubicBezTo>
                  <a:cubicBezTo>
                    <a:pt x="2364" y="4597"/>
                    <a:pt x="2494" y="4315"/>
                    <a:pt x="2603" y="4077"/>
                  </a:cubicBezTo>
                  <a:cubicBezTo>
                    <a:pt x="2711" y="4272"/>
                    <a:pt x="2884" y="4424"/>
                    <a:pt x="3079" y="4532"/>
                  </a:cubicBezTo>
                  <a:cubicBezTo>
                    <a:pt x="3173" y="4584"/>
                    <a:pt x="3281" y="4611"/>
                    <a:pt x="3387" y="4611"/>
                  </a:cubicBezTo>
                  <a:cubicBezTo>
                    <a:pt x="3503" y="4611"/>
                    <a:pt x="3618" y="4578"/>
                    <a:pt x="3708" y="4510"/>
                  </a:cubicBezTo>
                  <a:cubicBezTo>
                    <a:pt x="3860" y="4359"/>
                    <a:pt x="3947" y="4185"/>
                    <a:pt x="3968" y="3990"/>
                  </a:cubicBezTo>
                  <a:cubicBezTo>
                    <a:pt x="3990" y="3882"/>
                    <a:pt x="4012" y="3773"/>
                    <a:pt x="4033" y="3665"/>
                  </a:cubicBezTo>
                  <a:cubicBezTo>
                    <a:pt x="3882" y="3578"/>
                    <a:pt x="3708" y="3513"/>
                    <a:pt x="3556" y="3448"/>
                  </a:cubicBezTo>
                  <a:cubicBezTo>
                    <a:pt x="3491" y="3426"/>
                    <a:pt x="3405" y="3405"/>
                    <a:pt x="3340" y="3383"/>
                  </a:cubicBezTo>
                  <a:cubicBezTo>
                    <a:pt x="3687" y="2711"/>
                    <a:pt x="3730" y="1930"/>
                    <a:pt x="3448" y="1237"/>
                  </a:cubicBezTo>
                  <a:cubicBezTo>
                    <a:pt x="3231" y="760"/>
                    <a:pt x="2863" y="369"/>
                    <a:pt x="2386" y="174"/>
                  </a:cubicBezTo>
                  <a:cubicBezTo>
                    <a:pt x="2191" y="88"/>
                    <a:pt x="2017" y="23"/>
                    <a:pt x="18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1"/>
            <p:cNvSpPr/>
            <p:nvPr/>
          </p:nvSpPr>
          <p:spPr>
            <a:xfrm>
              <a:off x="2228829" y="1394306"/>
              <a:ext cx="387100" cy="378179"/>
            </a:xfrm>
            <a:custGeom>
              <a:avLst/>
              <a:gdLst/>
              <a:ahLst/>
              <a:cxnLst/>
              <a:rect l="l" t="t" r="r" b="b"/>
              <a:pathLst>
                <a:path w="2213" h="2162" extrusionOk="0">
                  <a:moveTo>
                    <a:pt x="1605" y="1"/>
                  </a:moveTo>
                  <a:cubicBezTo>
                    <a:pt x="1042" y="131"/>
                    <a:pt x="521" y="478"/>
                    <a:pt x="174" y="976"/>
                  </a:cubicBezTo>
                  <a:cubicBezTo>
                    <a:pt x="88" y="1085"/>
                    <a:pt x="44" y="1237"/>
                    <a:pt x="23" y="1388"/>
                  </a:cubicBezTo>
                  <a:cubicBezTo>
                    <a:pt x="23" y="1540"/>
                    <a:pt x="131" y="1670"/>
                    <a:pt x="283" y="1714"/>
                  </a:cubicBezTo>
                  <a:cubicBezTo>
                    <a:pt x="174" y="1822"/>
                    <a:pt x="88" y="1952"/>
                    <a:pt x="1" y="2104"/>
                  </a:cubicBezTo>
                  <a:cubicBezTo>
                    <a:pt x="117" y="2143"/>
                    <a:pt x="236" y="2162"/>
                    <a:pt x="354" y="2162"/>
                  </a:cubicBezTo>
                  <a:cubicBezTo>
                    <a:pt x="566" y="2162"/>
                    <a:pt x="774" y="2099"/>
                    <a:pt x="955" y="1974"/>
                  </a:cubicBezTo>
                  <a:cubicBezTo>
                    <a:pt x="1280" y="1757"/>
                    <a:pt x="1475" y="1367"/>
                    <a:pt x="1454" y="976"/>
                  </a:cubicBezTo>
                  <a:cubicBezTo>
                    <a:pt x="1714" y="976"/>
                    <a:pt x="1974" y="825"/>
                    <a:pt x="2126" y="608"/>
                  </a:cubicBezTo>
                  <a:cubicBezTo>
                    <a:pt x="2191" y="478"/>
                    <a:pt x="2212" y="326"/>
                    <a:pt x="2191" y="174"/>
                  </a:cubicBezTo>
                  <a:cubicBezTo>
                    <a:pt x="1996" y="88"/>
                    <a:pt x="1822" y="23"/>
                    <a:pt x="1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1"/>
            <p:cNvSpPr/>
            <p:nvPr/>
          </p:nvSpPr>
          <p:spPr>
            <a:xfrm>
              <a:off x="2350225" y="1637099"/>
              <a:ext cx="151831" cy="126643"/>
            </a:xfrm>
            <a:custGeom>
              <a:avLst/>
              <a:gdLst/>
              <a:ahLst/>
              <a:cxnLst/>
              <a:rect l="l" t="t" r="r" b="b"/>
              <a:pathLst>
                <a:path w="868" h="724" extrusionOk="0">
                  <a:moveTo>
                    <a:pt x="499" y="0"/>
                  </a:moveTo>
                  <a:cubicBezTo>
                    <a:pt x="174" y="0"/>
                    <a:pt x="1" y="369"/>
                    <a:pt x="239" y="607"/>
                  </a:cubicBezTo>
                  <a:cubicBezTo>
                    <a:pt x="312" y="688"/>
                    <a:pt x="405" y="724"/>
                    <a:pt x="497" y="724"/>
                  </a:cubicBezTo>
                  <a:cubicBezTo>
                    <a:pt x="677" y="724"/>
                    <a:pt x="854" y="585"/>
                    <a:pt x="868" y="369"/>
                  </a:cubicBezTo>
                  <a:cubicBezTo>
                    <a:pt x="868" y="174"/>
                    <a:pt x="695"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1"/>
            <p:cNvSpPr/>
            <p:nvPr/>
          </p:nvSpPr>
          <p:spPr>
            <a:xfrm>
              <a:off x="2577799" y="1986070"/>
              <a:ext cx="242965" cy="72067"/>
            </a:xfrm>
            <a:custGeom>
              <a:avLst/>
              <a:gdLst/>
              <a:ahLst/>
              <a:cxnLst/>
              <a:rect l="l" t="t" r="r" b="b"/>
              <a:pathLst>
                <a:path w="1389" h="412" extrusionOk="0">
                  <a:moveTo>
                    <a:pt x="1193" y="0"/>
                  </a:moveTo>
                  <a:cubicBezTo>
                    <a:pt x="1020" y="87"/>
                    <a:pt x="824" y="152"/>
                    <a:pt x="651" y="195"/>
                  </a:cubicBezTo>
                  <a:cubicBezTo>
                    <a:pt x="492" y="227"/>
                    <a:pt x="334" y="247"/>
                    <a:pt x="175" y="247"/>
                  </a:cubicBezTo>
                  <a:cubicBezTo>
                    <a:pt x="117" y="247"/>
                    <a:pt x="59" y="244"/>
                    <a:pt x="1" y="239"/>
                  </a:cubicBezTo>
                  <a:lnTo>
                    <a:pt x="1" y="239"/>
                  </a:lnTo>
                  <a:cubicBezTo>
                    <a:pt x="152" y="347"/>
                    <a:pt x="347" y="412"/>
                    <a:pt x="543" y="412"/>
                  </a:cubicBezTo>
                  <a:cubicBezTo>
                    <a:pt x="846" y="412"/>
                    <a:pt x="1171" y="304"/>
                    <a:pt x="1388" y="65"/>
                  </a:cubicBezTo>
                  <a:cubicBezTo>
                    <a:pt x="1301" y="43"/>
                    <a:pt x="1236" y="22"/>
                    <a:pt x="1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1"/>
            <p:cNvSpPr/>
            <p:nvPr/>
          </p:nvSpPr>
          <p:spPr>
            <a:xfrm>
              <a:off x="2604387" y="1492963"/>
              <a:ext cx="261856" cy="285646"/>
            </a:xfrm>
            <a:custGeom>
              <a:avLst/>
              <a:gdLst/>
              <a:ahLst/>
              <a:cxnLst/>
              <a:rect l="l" t="t" r="r" b="b"/>
              <a:pathLst>
                <a:path w="1497" h="1633" extrusionOk="0">
                  <a:moveTo>
                    <a:pt x="477" y="1"/>
                  </a:moveTo>
                  <a:cubicBezTo>
                    <a:pt x="369" y="44"/>
                    <a:pt x="282" y="109"/>
                    <a:pt x="239" y="217"/>
                  </a:cubicBezTo>
                  <a:cubicBezTo>
                    <a:pt x="152" y="369"/>
                    <a:pt x="109" y="543"/>
                    <a:pt x="65" y="716"/>
                  </a:cubicBezTo>
                  <a:cubicBezTo>
                    <a:pt x="22" y="824"/>
                    <a:pt x="0" y="955"/>
                    <a:pt x="22" y="1085"/>
                  </a:cubicBezTo>
                  <a:cubicBezTo>
                    <a:pt x="87" y="1193"/>
                    <a:pt x="195" y="1280"/>
                    <a:pt x="326" y="1280"/>
                  </a:cubicBezTo>
                  <a:cubicBezTo>
                    <a:pt x="434" y="1258"/>
                    <a:pt x="564" y="1258"/>
                    <a:pt x="694" y="1215"/>
                  </a:cubicBezTo>
                  <a:cubicBezTo>
                    <a:pt x="753" y="1203"/>
                    <a:pt x="832" y="1184"/>
                    <a:pt x="902" y="1184"/>
                  </a:cubicBezTo>
                  <a:cubicBezTo>
                    <a:pt x="960" y="1184"/>
                    <a:pt x="1012" y="1197"/>
                    <a:pt x="1041" y="1236"/>
                  </a:cubicBezTo>
                  <a:cubicBezTo>
                    <a:pt x="1128" y="1323"/>
                    <a:pt x="1128" y="1453"/>
                    <a:pt x="1171" y="1562"/>
                  </a:cubicBezTo>
                  <a:cubicBezTo>
                    <a:pt x="1189" y="1597"/>
                    <a:pt x="1221" y="1632"/>
                    <a:pt x="1256" y="1632"/>
                  </a:cubicBezTo>
                  <a:cubicBezTo>
                    <a:pt x="1264" y="1632"/>
                    <a:pt x="1272" y="1631"/>
                    <a:pt x="1279" y="1627"/>
                  </a:cubicBezTo>
                  <a:cubicBezTo>
                    <a:pt x="1301" y="1627"/>
                    <a:pt x="1323" y="1605"/>
                    <a:pt x="1323" y="1583"/>
                  </a:cubicBezTo>
                  <a:cubicBezTo>
                    <a:pt x="1496" y="1258"/>
                    <a:pt x="1496" y="868"/>
                    <a:pt x="1323" y="543"/>
                  </a:cubicBezTo>
                  <a:cubicBezTo>
                    <a:pt x="1171" y="217"/>
                    <a:pt x="846" y="1"/>
                    <a:pt x="4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1"/>
            <p:cNvSpPr/>
            <p:nvPr/>
          </p:nvSpPr>
          <p:spPr>
            <a:xfrm>
              <a:off x="2642345" y="1647070"/>
              <a:ext cx="159353" cy="124369"/>
            </a:xfrm>
            <a:custGeom>
              <a:avLst/>
              <a:gdLst/>
              <a:ahLst/>
              <a:cxnLst/>
              <a:rect l="l" t="t" r="r" b="b"/>
              <a:pathLst>
                <a:path w="911" h="711" extrusionOk="0">
                  <a:moveTo>
                    <a:pt x="519" y="1"/>
                  </a:moveTo>
                  <a:cubicBezTo>
                    <a:pt x="398" y="1"/>
                    <a:pt x="273" y="29"/>
                    <a:pt x="174" y="95"/>
                  </a:cubicBezTo>
                  <a:cubicBezTo>
                    <a:pt x="87" y="139"/>
                    <a:pt x="0" y="247"/>
                    <a:pt x="0" y="334"/>
                  </a:cubicBezTo>
                  <a:cubicBezTo>
                    <a:pt x="0" y="442"/>
                    <a:pt x="109" y="529"/>
                    <a:pt x="174" y="572"/>
                  </a:cubicBezTo>
                  <a:cubicBezTo>
                    <a:pt x="217" y="616"/>
                    <a:pt x="282" y="637"/>
                    <a:pt x="325" y="659"/>
                  </a:cubicBezTo>
                  <a:cubicBezTo>
                    <a:pt x="373" y="691"/>
                    <a:pt x="421" y="711"/>
                    <a:pt x="468" y="711"/>
                  </a:cubicBezTo>
                  <a:cubicBezTo>
                    <a:pt x="486" y="711"/>
                    <a:pt x="503" y="708"/>
                    <a:pt x="520" y="702"/>
                  </a:cubicBezTo>
                  <a:cubicBezTo>
                    <a:pt x="586" y="702"/>
                    <a:pt x="651" y="659"/>
                    <a:pt x="694" y="616"/>
                  </a:cubicBezTo>
                  <a:cubicBezTo>
                    <a:pt x="759" y="572"/>
                    <a:pt x="824" y="529"/>
                    <a:pt x="846" y="464"/>
                  </a:cubicBezTo>
                  <a:cubicBezTo>
                    <a:pt x="911" y="377"/>
                    <a:pt x="911" y="290"/>
                    <a:pt x="889" y="225"/>
                  </a:cubicBezTo>
                  <a:cubicBezTo>
                    <a:pt x="867" y="160"/>
                    <a:pt x="846" y="117"/>
                    <a:pt x="781" y="95"/>
                  </a:cubicBezTo>
                  <a:cubicBezTo>
                    <a:pt x="737" y="52"/>
                    <a:pt x="694" y="30"/>
                    <a:pt x="629" y="8"/>
                  </a:cubicBezTo>
                  <a:cubicBezTo>
                    <a:pt x="593" y="3"/>
                    <a:pt x="556" y="1"/>
                    <a:pt x="5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1"/>
            <p:cNvSpPr/>
            <p:nvPr/>
          </p:nvSpPr>
          <p:spPr>
            <a:xfrm>
              <a:off x="2638497" y="1693949"/>
              <a:ext cx="159528" cy="26763"/>
            </a:xfrm>
            <a:custGeom>
              <a:avLst/>
              <a:gdLst/>
              <a:ahLst/>
              <a:cxnLst/>
              <a:rect l="l" t="t" r="r" b="b"/>
              <a:pathLst>
                <a:path w="912" h="153" fill="none" extrusionOk="0">
                  <a:moveTo>
                    <a:pt x="0" y="131"/>
                  </a:moveTo>
                  <a:cubicBezTo>
                    <a:pt x="152" y="152"/>
                    <a:pt x="304" y="131"/>
                    <a:pt x="456" y="87"/>
                  </a:cubicBezTo>
                  <a:cubicBezTo>
                    <a:pt x="521" y="66"/>
                    <a:pt x="564" y="44"/>
                    <a:pt x="629" y="22"/>
                  </a:cubicBezTo>
                  <a:cubicBezTo>
                    <a:pt x="673" y="1"/>
                    <a:pt x="738" y="1"/>
                    <a:pt x="803" y="22"/>
                  </a:cubicBezTo>
                  <a:cubicBezTo>
                    <a:pt x="846" y="44"/>
                    <a:pt x="889" y="87"/>
                    <a:pt x="911" y="15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1"/>
            <p:cNvSpPr/>
            <p:nvPr/>
          </p:nvSpPr>
          <p:spPr>
            <a:xfrm>
              <a:off x="2812894" y="3188139"/>
              <a:ext cx="19241" cy="87460"/>
            </a:xfrm>
            <a:custGeom>
              <a:avLst/>
              <a:gdLst/>
              <a:ahLst/>
              <a:cxnLst/>
              <a:rect l="l" t="t" r="r" b="b"/>
              <a:pathLst>
                <a:path w="110" h="500" extrusionOk="0">
                  <a:moveTo>
                    <a:pt x="66" y="1"/>
                  </a:moveTo>
                  <a:cubicBezTo>
                    <a:pt x="66" y="22"/>
                    <a:pt x="66" y="44"/>
                    <a:pt x="66" y="44"/>
                  </a:cubicBezTo>
                  <a:cubicBezTo>
                    <a:pt x="44" y="196"/>
                    <a:pt x="22" y="326"/>
                    <a:pt x="1" y="456"/>
                  </a:cubicBezTo>
                  <a:cubicBezTo>
                    <a:pt x="1" y="456"/>
                    <a:pt x="1" y="478"/>
                    <a:pt x="1" y="478"/>
                  </a:cubicBezTo>
                  <a:lnTo>
                    <a:pt x="1" y="499"/>
                  </a:lnTo>
                  <a:lnTo>
                    <a:pt x="22" y="499"/>
                  </a:lnTo>
                  <a:cubicBezTo>
                    <a:pt x="22" y="499"/>
                    <a:pt x="44" y="499"/>
                    <a:pt x="44" y="478"/>
                  </a:cubicBezTo>
                  <a:lnTo>
                    <a:pt x="44" y="434"/>
                  </a:lnTo>
                  <a:cubicBezTo>
                    <a:pt x="66" y="304"/>
                    <a:pt x="87" y="174"/>
                    <a:pt x="109" y="44"/>
                  </a:cubicBezTo>
                  <a:lnTo>
                    <a:pt x="109" y="1"/>
                  </a:ln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1"/>
            <p:cNvSpPr/>
            <p:nvPr/>
          </p:nvSpPr>
          <p:spPr>
            <a:xfrm>
              <a:off x="2657388" y="3267904"/>
              <a:ext cx="163376" cy="121395"/>
            </a:xfrm>
            <a:custGeom>
              <a:avLst/>
              <a:gdLst/>
              <a:ahLst/>
              <a:cxnLst/>
              <a:rect l="l" t="t" r="r" b="b"/>
              <a:pathLst>
                <a:path w="934" h="694" extrusionOk="0">
                  <a:moveTo>
                    <a:pt x="868" y="0"/>
                  </a:moveTo>
                  <a:cubicBezTo>
                    <a:pt x="695" y="65"/>
                    <a:pt x="543" y="152"/>
                    <a:pt x="391" y="239"/>
                  </a:cubicBezTo>
                  <a:cubicBezTo>
                    <a:pt x="218" y="325"/>
                    <a:pt x="88" y="477"/>
                    <a:pt x="1" y="629"/>
                  </a:cubicBezTo>
                  <a:cubicBezTo>
                    <a:pt x="1" y="650"/>
                    <a:pt x="1" y="672"/>
                    <a:pt x="23" y="694"/>
                  </a:cubicBezTo>
                  <a:cubicBezTo>
                    <a:pt x="44" y="694"/>
                    <a:pt x="44" y="672"/>
                    <a:pt x="66" y="672"/>
                  </a:cubicBezTo>
                  <a:cubicBezTo>
                    <a:pt x="131" y="520"/>
                    <a:pt x="261" y="390"/>
                    <a:pt x="413" y="282"/>
                  </a:cubicBezTo>
                  <a:cubicBezTo>
                    <a:pt x="565" y="195"/>
                    <a:pt x="738" y="130"/>
                    <a:pt x="890" y="65"/>
                  </a:cubicBezTo>
                  <a:cubicBezTo>
                    <a:pt x="911" y="65"/>
                    <a:pt x="933" y="43"/>
                    <a:pt x="911" y="22"/>
                  </a:cubicBezTo>
                  <a:cubicBezTo>
                    <a:pt x="911" y="0"/>
                    <a:pt x="890" y="0"/>
                    <a:pt x="8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1"/>
            <p:cNvSpPr/>
            <p:nvPr/>
          </p:nvSpPr>
          <p:spPr>
            <a:xfrm>
              <a:off x="2619605" y="3264056"/>
              <a:ext cx="201159" cy="91134"/>
            </a:xfrm>
            <a:custGeom>
              <a:avLst/>
              <a:gdLst/>
              <a:ahLst/>
              <a:cxnLst/>
              <a:rect l="l" t="t" r="r" b="b"/>
              <a:pathLst>
                <a:path w="1150" h="521" extrusionOk="0">
                  <a:moveTo>
                    <a:pt x="1106" y="0"/>
                  </a:moveTo>
                  <a:cubicBezTo>
                    <a:pt x="694" y="22"/>
                    <a:pt x="304" y="195"/>
                    <a:pt x="22" y="477"/>
                  </a:cubicBezTo>
                  <a:cubicBezTo>
                    <a:pt x="0" y="477"/>
                    <a:pt x="0" y="499"/>
                    <a:pt x="22" y="521"/>
                  </a:cubicBezTo>
                  <a:lnTo>
                    <a:pt x="87" y="521"/>
                  </a:lnTo>
                  <a:cubicBezTo>
                    <a:pt x="347" y="261"/>
                    <a:pt x="716" y="87"/>
                    <a:pt x="1106" y="65"/>
                  </a:cubicBezTo>
                  <a:cubicBezTo>
                    <a:pt x="1112" y="72"/>
                    <a:pt x="1118" y="74"/>
                    <a:pt x="1124" y="74"/>
                  </a:cubicBezTo>
                  <a:cubicBezTo>
                    <a:pt x="1138" y="74"/>
                    <a:pt x="1149" y="59"/>
                    <a:pt x="1149" y="44"/>
                  </a:cubicBezTo>
                  <a:cubicBezTo>
                    <a:pt x="1149" y="22"/>
                    <a:pt x="1127" y="0"/>
                    <a:pt x="1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1"/>
            <p:cNvSpPr/>
            <p:nvPr/>
          </p:nvSpPr>
          <p:spPr>
            <a:xfrm>
              <a:off x="2802574" y="3257234"/>
              <a:ext cx="200109" cy="37258"/>
            </a:xfrm>
            <a:custGeom>
              <a:avLst/>
              <a:gdLst/>
              <a:ahLst/>
              <a:cxnLst/>
              <a:rect l="l" t="t" r="r" b="b"/>
              <a:pathLst>
                <a:path w="1144" h="213" extrusionOk="0">
                  <a:moveTo>
                    <a:pt x="454" y="1"/>
                  </a:moveTo>
                  <a:cubicBezTo>
                    <a:pt x="316" y="1"/>
                    <a:pt x="177" y="20"/>
                    <a:pt x="38" y="61"/>
                  </a:cubicBezTo>
                  <a:cubicBezTo>
                    <a:pt x="1" y="80"/>
                    <a:pt x="12" y="130"/>
                    <a:pt x="43" y="130"/>
                  </a:cubicBezTo>
                  <a:cubicBezTo>
                    <a:pt x="48" y="130"/>
                    <a:pt x="54" y="129"/>
                    <a:pt x="60" y="126"/>
                  </a:cubicBezTo>
                  <a:cubicBezTo>
                    <a:pt x="193" y="93"/>
                    <a:pt x="330" y="75"/>
                    <a:pt x="467" y="75"/>
                  </a:cubicBezTo>
                  <a:cubicBezTo>
                    <a:pt x="684" y="75"/>
                    <a:pt x="900" y="119"/>
                    <a:pt x="1100" y="213"/>
                  </a:cubicBezTo>
                  <a:cubicBezTo>
                    <a:pt x="1122" y="213"/>
                    <a:pt x="1144" y="191"/>
                    <a:pt x="1144" y="191"/>
                  </a:cubicBezTo>
                  <a:cubicBezTo>
                    <a:pt x="1144" y="169"/>
                    <a:pt x="1144" y="148"/>
                    <a:pt x="1122" y="148"/>
                  </a:cubicBezTo>
                  <a:cubicBezTo>
                    <a:pt x="906" y="53"/>
                    <a:pt x="682" y="1"/>
                    <a:pt x="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1"/>
            <p:cNvSpPr/>
            <p:nvPr/>
          </p:nvSpPr>
          <p:spPr>
            <a:xfrm>
              <a:off x="2740826" y="2334866"/>
              <a:ext cx="417361" cy="644933"/>
            </a:xfrm>
            <a:custGeom>
              <a:avLst/>
              <a:gdLst/>
              <a:ahLst/>
              <a:cxnLst/>
              <a:rect l="l" t="t" r="r" b="b"/>
              <a:pathLst>
                <a:path w="2386" h="3687" extrusionOk="0">
                  <a:moveTo>
                    <a:pt x="66" y="1"/>
                  </a:moveTo>
                  <a:cubicBezTo>
                    <a:pt x="44" y="1"/>
                    <a:pt x="44" y="1"/>
                    <a:pt x="44" y="22"/>
                  </a:cubicBezTo>
                  <a:cubicBezTo>
                    <a:pt x="1" y="803"/>
                    <a:pt x="196" y="1562"/>
                    <a:pt x="608" y="2234"/>
                  </a:cubicBezTo>
                  <a:cubicBezTo>
                    <a:pt x="1042" y="2884"/>
                    <a:pt x="1649" y="3383"/>
                    <a:pt x="2364" y="3686"/>
                  </a:cubicBezTo>
                  <a:cubicBezTo>
                    <a:pt x="2364" y="3686"/>
                    <a:pt x="2364" y="3665"/>
                    <a:pt x="2364" y="3665"/>
                  </a:cubicBezTo>
                  <a:lnTo>
                    <a:pt x="2386" y="3643"/>
                  </a:lnTo>
                  <a:lnTo>
                    <a:pt x="2342" y="3621"/>
                  </a:lnTo>
                  <a:cubicBezTo>
                    <a:pt x="2169" y="3556"/>
                    <a:pt x="2017" y="3470"/>
                    <a:pt x="1865" y="3383"/>
                  </a:cubicBezTo>
                  <a:lnTo>
                    <a:pt x="1822" y="3361"/>
                  </a:lnTo>
                  <a:cubicBezTo>
                    <a:pt x="673" y="2646"/>
                    <a:pt x="1" y="1367"/>
                    <a:pt x="66" y="22"/>
                  </a:cubicBezTo>
                  <a:cubicBezTo>
                    <a:pt x="88" y="1"/>
                    <a:pt x="66" y="1"/>
                    <a:pt x="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1"/>
            <p:cNvSpPr/>
            <p:nvPr/>
          </p:nvSpPr>
          <p:spPr>
            <a:xfrm>
              <a:off x="2888810" y="2378772"/>
              <a:ext cx="174571" cy="555548"/>
            </a:xfrm>
            <a:custGeom>
              <a:avLst/>
              <a:gdLst/>
              <a:ahLst/>
              <a:cxnLst/>
              <a:rect l="l" t="t" r="r" b="b"/>
              <a:pathLst>
                <a:path w="998" h="3176" extrusionOk="0">
                  <a:moveTo>
                    <a:pt x="6" y="0"/>
                  </a:moveTo>
                  <a:cubicBezTo>
                    <a:pt x="3" y="0"/>
                    <a:pt x="0" y="3"/>
                    <a:pt x="0" y="10"/>
                  </a:cubicBezTo>
                  <a:cubicBezTo>
                    <a:pt x="0" y="10"/>
                    <a:pt x="0" y="31"/>
                    <a:pt x="0" y="31"/>
                  </a:cubicBezTo>
                  <a:cubicBezTo>
                    <a:pt x="412" y="1050"/>
                    <a:pt x="738" y="2091"/>
                    <a:pt x="954" y="3153"/>
                  </a:cubicBezTo>
                  <a:cubicBezTo>
                    <a:pt x="954" y="3153"/>
                    <a:pt x="954" y="3175"/>
                    <a:pt x="976" y="3175"/>
                  </a:cubicBezTo>
                  <a:cubicBezTo>
                    <a:pt x="976" y="3175"/>
                    <a:pt x="998" y="3153"/>
                    <a:pt x="998" y="3132"/>
                  </a:cubicBezTo>
                  <a:cubicBezTo>
                    <a:pt x="759" y="2069"/>
                    <a:pt x="434" y="1029"/>
                    <a:pt x="22" y="10"/>
                  </a:cubicBezTo>
                  <a:cubicBezTo>
                    <a:pt x="22" y="10"/>
                    <a:pt x="12" y="0"/>
                    <a:pt x="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1"/>
            <p:cNvSpPr/>
            <p:nvPr/>
          </p:nvSpPr>
          <p:spPr>
            <a:xfrm>
              <a:off x="3013880" y="2338364"/>
              <a:ext cx="140636" cy="633738"/>
            </a:xfrm>
            <a:custGeom>
              <a:avLst/>
              <a:gdLst/>
              <a:ahLst/>
              <a:cxnLst/>
              <a:rect l="l" t="t" r="r" b="b"/>
              <a:pathLst>
                <a:path w="804" h="3623" extrusionOk="0">
                  <a:moveTo>
                    <a:pt x="30" y="0"/>
                  </a:moveTo>
                  <a:cubicBezTo>
                    <a:pt x="17" y="0"/>
                    <a:pt x="1" y="19"/>
                    <a:pt x="1" y="46"/>
                  </a:cubicBezTo>
                  <a:cubicBezTo>
                    <a:pt x="478" y="1173"/>
                    <a:pt x="738" y="2387"/>
                    <a:pt x="781" y="3601"/>
                  </a:cubicBezTo>
                  <a:cubicBezTo>
                    <a:pt x="781" y="3623"/>
                    <a:pt x="781" y="3623"/>
                    <a:pt x="803" y="3623"/>
                  </a:cubicBezTo>
                  <a:cubicBezTo>
                    <a:pt x="781" y="2387"/>
                    <a:pt x="521" y="1151"/>
                    <a:pt x="44" y="24"/>
                  </a:cubicBezTo>
                  <a:cubicBezTo>
                    <a:pt x="44" y="7"/>
                    <a:pt x="38" y="0"/>
                    <a:pt x="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1"/>
            <p:cNvSpPr/>
            <p:nvPr/>
          </p:nvSpPr>
          <p:spPr>
            <a:xfrm>
              <a:off x="3121282" y="2359880"/>
              <a:ext cx="97606" cy="259582"/>
            </a:xfrm>
            <a:custGeom>
              <a:avLst/>
              <a:gdLst/>
              <a:ahLst/>
              <a:cxnLst/>
              <a:rect l="l" t="t" r="r" b="b"/>
              <a:pathLst>
                <a:path w="558" h="1484" extrusionOk="0">
                  <a:moveTo>
                    <a:pt x="36" y="0"/>
                  </a:moveTo>
                  <a:cubicBezTo>
                    <a:pt x="17" y="0"/>
                    <a:pt x="0" y="16"/>
                    <a:pt x="16" y="31"/>
                  </a:cubicBezTo>
                  <a:cubicBezTo>
                    <a:pt x="276" y="486"/>
                    <a:pt x="449" y="985"/>
                    <a:pt x="558" y="1484"/>
                  </a:cubicBezTo>
                  <a:cubicBezTo>
                    <a:pt x="558" y="1397"/>
                    <a:pt x="558" y="1310"/>
                    <a:pt x="536" y="1224"/>
                  </a:cubicBezTo>
                  <a:cubicBezTo>
                    <a:pt x="428" y="812"/>
                    <a:pt x="254" y="400"/>
                    <a:pt x="59" y="9"/>
                  </a:cubicBezTo>
                  <a:cubicBezTo>
                    <a:pt x="53" y="3"/>
                    <a:pt x="44" y="0"/>
                    <a:pt x="36" y="0"/>
                  </a:cubicBezTo>
                  <a:close/>
                </a:path>
              </a:pathLst>
            </a:custGeom>
            <a:solidFill>
              <a:srgbClr val="FCEA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1"/>
            <p:cNvSpPr/>
            <p:nvPr/>
          </p:nvSpPr>
          <p:spPr>
            <a:xfrm>
              <a:off x="2164458" y="2372824"/>
              <a:ext cx="352815" cy="159528"/>
            </a:xfrm>
            <a:custGeom>
              <a:avLst/>
              <a:gdLst/>
              <a:ahLst/>
              <a:cxnLst/>
              <a:rect l="l" t="t" r="r" b="b"/>
              <a:pathLst>
                <a:path w="2017" h="912" fill="none" extrusionOk="0">
                  <a:moveTo>
                    <a:pt x="130" y="0"/>
                  </a:moveTo>
                  <a:cubicBezTo>
                    <a:pt x="65" y="109"/>
                    <a:pt x="22" y="239"/>
                    <a:pt x="22" y="369"/>
                  </a:cubicBezTo>
                  <a:cubicBezTo>
                    <a:pt x="0" y="499"/>
                    <a:pt x="44" y="629"/>
                    <a:pt x="152" y="716"/>
                  </a:cubicBezTo>
                  <a:cubicBezTo>
                    <a:pt x="239" y="803"/>
                    <a:pt x="391" y="824"/>
                    <a:pt x="499" y="781"/>
                  </a:cubicBezTo>
                  <a:cubicBezTo>
                    <a:pt x="629" y="738"/>
                    <a:pt x="716" y="629"/>
                    <a:pt x="738" y="499"/>
                  </a:cubicBezTo>
                  <a:cubicBezTo>
                    <a:pt x="868" y="911"/>
                    <a:pt x="1475" y="868"/>
                    <a:pt x="1540" y="434"/>
                  </a:cubicBezTo>
                  <a:cubicBezTo>
                    <a:pt x="1626" y="499"/>
                    <a:pt x="1735" y="521"/>
                    <a:pt x="1843" y="477"/>
                  </a:cubicBezTo>
                  <a:cubicBezTo>
                    <a:pt x="1952" y="434"/>
                    <a:pt x="2017" y="326"/>
                    <a:pt x="1995" y="196"/>
                  </a:cubicBezTo>
                </a:path>
              </a:pathLst>
            </a:custGeom>
            <a:solidFill>
              <a:schemeClr val="accent2"/>
            </a:solid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1"/>
            <p:cNvSpPr/>
            <p:nvPr/>
          </p:nvSpPr>
          <p:spPr>
            <a:xfrm>
              <a:off x="2399553" y="2573811"/>
              <a:ext cx="227747" cy="106352"/>
            </a:xfrm>
            <a:custGeom>
              <a:avLst/>
              <a:gdLst/>
              <a:ahLst/>
              <a:cxnLst/>
              <a:rect l="l" t="t" r="r" b="b"/>
              <a:pathLst>
                <a:path w="1302" h="608" fill="none" extrusionOk="0">
                  <a:moveTo>
                    <a:pt x="1" y="239"/>
                  </a:moveTo>
                  <a:cubicBezTo>
                    <a:pt x="44" y="608"/>
                    <a:pt x="586" y="586"/>
                    <a:pt x="608" y="217"/>
                  </a:cubicBezTo>
                  <a:cubicBezTo>
                    <a:pt x="738" y="304"/>
                    <a:pt x="889" y="326"/>
                    <a:pt x="1041" y="282"/>
                  </a:cubicBezTo>
                  <a:cubicBezTo>
                    <a:pt x="1171" y="239"/>
                    <a:pt x="1280" y="131"/>
                    <a:pt x="1301" y="1"/>
                  </a:cubicBezTo>
                </a:path>
              </a:pathLst>
            </a:custGeom>
            <a:solidFill>
              <a:schemeClr val="accent2"/>
            </a:solid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1"/>
            <p:cNvSpPr/>
            <p:nvPr/>
          </p:nvSpPr>
          <p:spPr>
            <a:xfrm>
              <a:off x="2255417" y="2763427"/>
              <a:ext cx="193637" cy="57024"/>
            </a:xfrm>
            <a:custGeom>
              <a:avLst/>
              <a:gdLst/>
              <a:ahLst/>
              <a:cxnLst/>
              <a:rect l="l" t="t" r="r" b="b"/>
              <a:pathLst>
                <a:path w="1107" h="326" fill="none" extrusionOk="0">
                  <a:moveTo>
                    <a:pt x="22" y="1"/>
                  </a:moveTo>
                  <a:cubicBezTo>
                    <a:pt x="1" y="109"/>
                    <a:pt x="44" y="217"/>
                    <a:pt x="131" y="282"/>
                  </a:cubicBezTo>
                  <a:cubicBezTo>
                    <a:pt x="218" y="326"/>
                    <a:pt x="326" y="326"/>
                    <a:pt x="434" y="304"/>
                  </a:cubicBezTo>
                  <a:cubicBezTo>
                    <a:pt x="521" y="239"/>
                    <a:pt x="586" y="174"/>
                    <a:pt x="629" y="87"/>
                  </a:cubicBezTo>
                  <a:cubicBezTo>
                    <a:pt x="673" y="174"/>
                    <a:pt x="760" y="239"/>
                    <a:pt x="868" y="239"/>
                  </a:cubicBezTo>
                  <a:cubicBezTo>
                    <a:pt x="955" y="239"/>
                    <a:pt x="1063" y="196"/>
                    <a:pt x="1106" y="109"/>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1"/>
            <p:cNvSpPr/>
            <p:nvPr/>
          </p:nvSpPr>
          <p:spPr>
            <a:xfrm>
              <a:off x="2600539" y="2820277"/>
              <a:ext cx="443949" cy="375730"/>
            </a:xfrm>
            <a:custGeom>
              <a:avLst/>
              <a:gdLst/>
              <a:ahLst/>
              <a:cxnLst/>
              <a:rect l="l" t="t" r="r" b="b"/>
              <a:pathLst>
                <a:path w="2538" h="2148" extrusionOk="0">
                  <a:moveTo>
                    <a:pt x="152" y="1"/>
                  </a:moveTo>
                  <a:cubicBezTo>
                    <a:pt x="131" y="1"/>
                    <a:pt x="131" y="1"/>
                    <a:pt x="131" y="22"/>
                  </a:cubicBezTo>
                  <a:cubicBezTo>
                    <a:pt x="1" y="434"/>
                    <a:pt x="44" y="890"/>
                    <a:pt x="239" y="1280"/>
                  </a:cubicBezTo>
                  <a:cubicBezTo>
                    <a:pt x="456" y="1670"/>
                    <a:pt x="803" y="1995"/>
                    <a:pt x="1236" y="2147"/>
                  </a:cubicBezTo>
                  <a:lnTo>
                    <a:pt x="1323" y="2147"/>
                  </a:lnTo>
                  <a:cubicBezTo>
                    <a:pt x="1648" y="2104"/>
                    <a:pt x="1930" y="1952"/>
                    <a:pt x="2147" y="1714"/>
                  </a:cubicBezTo>
                  <a:cubicBezTo>
                    <a:pt x="2342" y="1432"/>
                    <a:pt x="2472" y="1106"/>
                    <a:pt x="2537" y="781"/>
                  </a:cubicBezTo>
                  <a:cubicBezTo>
                    <a:pt x="2537" y="760"/>
                    <a:pt x="2537" y="760"/>
                    <a:pt x="2537" y="760"/>
                  </a:cubicBezTo>
                  <a:cubicBezTo>
                    <a:pt x="2530" y="752"/>
                    <a:pt x="2525" y="750"/>
                    <a:pt x="2521" y="750"/>
                  </a:cubicBezTo>
                  <a:cubicBezTo>
                    <a:pt x="2513" y="750"/>
                    <a:pt x="2508" y="760"/>
                    <a:pt x="2494" y="760"/>
                  </a:cubicBezTo>
                  <a:cubicBezTo>
                    <a:pt x="2451" y="1106"/>
                    <a:pt x="2299" y="1410"/>
                    <a:pt x="2104" y="1692"/>
                  </a:cubicBezTo>
                  <a:cubicBezTo>
                    <a:pt x="1909" y="1909"/>
                    <a:pt x="1627" y="2060"/>
                    <a:pt x="1323" y="2104"/>
                  </a:cubicBezTo>
                  <a:lnTo>
                    <a:pt x="1258" y="2104"/>
                  </a:lnTo>
                  <a:cubicBezTo>
                    <a:pt x="846" y="1952"/>
                    <a:pt x="478" y="1648"/>
                    <a:pt x="283" y="1258"/>
                  </a:cubicBezTo>
                  <a:cubicBezTo>
                    <a:pt x="87" y="868"/>
                    <a:pt x="44" y="434"/>
                    <a:pt x="174" y="22"/>
                  </a:cubicBezTo>
                  <a:cubicBezTo>
                    <a:pt x="174" y="22"/>
                    <a:pt x="174" y="1"/>
                    <a:pt x="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1"/>
            <p:cNvSpPr/>
            <p:nvPr/>
          </p:nvSpPr>
          <p:spPr>
            <a:xfrm>
              <a:off x="2741001" y="1522875"/>
              <a:ext cx="60698" cy="49852"/>
            </a:xfrm>
            <a:custGeom>
              <a:avLst/>
              <a:gdLst/>
              <a:ahLst/>
              <a:cxnLst/>
              <a:rect l="l" t="t" r="r" b="b"/>
              <a:pathLst>
                <a:path w="347" h="285" extrusionOk="0">
                  <a:moveTo>
                    <a:pt x="98" y="0"/>
                  </a:moveTo>
                  <a:cubicBezTo>
                    <a:pt x="1" y="0"/>
                    <a:pt x="8" y="95"/>
                    <a:pt x="87" y="155"/>
                  </a:cubicBezTo>
                  <a:cubicBezTo>
                    <a:pt x="130" y="198"/>
                    <a:pt x="195" y="241"/>
                    <a:pt x="260" y="285"/>
                  </a:cubicBezTo>
                  <a:lnTo>
                    <a:pt x="347" y="285"/>
                  </a:lnTo>
                  <a:cubicBezTo>
                    <a:pt x="347" y="241"/>
                    <a:pt x="347" y="220"/>
                    <a:pt x="347" y="198"/>
                  </a:cubicBezTo>
                  <a:cubicBezTo>
                    <a:pt x="303" y="90"/>
                    <a:pt x="217" y="25"/>
                    <a:pt x="130" y="3"/>
                  </a:cubicBezTo>
                  <a:cubicBezTo>
                    <a:pt x="118" y="1"/>
                    <a:pt x="108" y="0"/>
                    <a:pt x="98" y="0"/>
                  </a:cubicBezTo>
                  <a:close/>
                </a:path>
              </a:pathLst>
            </a:custGeom>
            <a:solidFill>
              <a:srgbClr val="FCED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1"/>
            <p:cNvSpPr/>
            <p:nvPr/>
          </p:nvSpPr>
          <p:spPr>
            <a:xfrm>
              <a:off x="2801524" y="1576401"/>
              <a:ext cx="22915" cy="19066"/>
            </a:xfrm>
            <a:custGeom>
              <a:avLst/>
              <a:gdLst/>
              <a:ahLst/>
              <a:cxnLst/>
              <a:rect l="l" t="t" r="r" b="b"/>
              <a:pathLst>
                <a:path w="131" h="109" extrusionOk="0">
                  <a:moveTo>
                    <a:pt x="66" y="1"/>
                  </a:moveTo>
                  <a:cubicBezTo>
                    <a:pt x="1" y="1"/>
                    <a:pt x="1" y="109"/>
                    <a:pt x="66" y="109"/>
                  </a:cubicBezTo>
                  <a:cubicBezTo>
                    <a:pt x="87" y="109"/>
                    <a:pt x="109" y="87"/>
                    <a:pt x="131" y="66"/>
                  </a:cubicBezTo>
                  <a:cubicBezTo>
                    <a:pt x="109" y="22"/>
                    <a:pt x="87" y="1"/>
                    <a:pt x="66" y="1"/>
                  </a:cubicBezTo>
                  <a:close/>
                </a:path>
              </a:pathLst>
            </a:custGeom>
            <a:solidFill>
              <a:srgbClr val="FCED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1"/>
            <p:cNvSpPr/>
            <p:nvPr/>
          </p:nvSpPr>
          <p:spPr>
            <a:xfrm>
              <a:off x="984958" y="1656865"/>
              <a:ext cx="1012791" cy="1857659"/>
            </a:xfrm>
            <a:custGeom>
              <a:avLst/>
              <a:gdLst/>
              <a:ahLst/>
              <a:cxnLst/>
              <a:rect l="l" t="t" r="r" b="b"/>
              <a:pathLst>
                <a:path w="5790" h="10620" extrusionOk="0">
                  <a:moveTo>
                    <a:pt x="1358" y="0"/>
                  </a:moveTo>
                  <a:cubicBezTo>
                    <a:pt x="1209" y="0"/>
                    <a:pt x="1054" y="41"/>
                    <a:pt x="911" y="104"/>
                  </a:cubicBezTo>
                  <a:lnTo>
                    <a:pt x="846" y="126"/>
                  </a:lnTo>
                  <a:cubicBezTo>
                    <a:pt x="608" y="256"/>
                    <a:pt x="413" y="451"/>
                    <a:pt x="283" y="690"/>
                  </a:cubicBezTo>
                  <a:cubicBezTo>
                    <a:pt x="152" y="928"/>
                    <a:pt x="66" y="1188"/>
                    <a:pt x="44" y="1448"/>
                  </a:cubicBezTo>
                  <a:lnTo>
                    <a:pt x="44" y="1513"/>
                  </a:lnTo>
                  <a:cubicBezTo>
                    <a:pt x="22" y="1730"/>
                    <a:pt x="1" y="1969"/>
                    <a:pt x="22" y="2186"/>
                  </a:cubicBezTo>
                  <a:cubicBezTo>
                    <a:pt x="44" y="2576"/>
                    <a:pt x="87" y="2966"/>
                    <a:pt x="174" y="3335"/>
                  </a:cubicBezTo>
                  <a:cubicBezTo>
                    <a:pt x="174" y="3356"/>
                    <a:pt x="174" y="3378"/>
                    <a:pt x="196" y="3421"/>
                  </a:cubicBezTo>
                  <a:cubicBezTo>
                    <a:pt x="261" y="3747"/>
                    <a:pt x="369" y="4072"/>
                    <a:pt x="478" y="4375"/>
                  </a:cubicBezTo>
                  <a:lnTo>
                    <a:pt x="499" y="4440"/>
                  </a:lnTo>
                  <a:lnTo>
                    <a:pt x="564" y="4592"/>
                  </a:lnTo>
                  <a:cubicBezTo>
                    <a:pt x="716" y="4939"/>
                    <a:pt x="911" y="5329"/>
                    <a:pt x="803" y="5698"/>
                  </a:cubicBezTo>
                  <a:cubicBezTo>
                    <a:pt x="803" y="5719"/>
                    <a:pt x="803" y="5741"/>
                    <a:pt x="803" y="5741"/>
                  </a:cubicBezTo>
                  <a:cubicBezTo>
                    <a:pt x="781" y="5763"/>
                    <a:pt x="781" y="5785"/>
                    <a:pt x="781" y="5806"/>
                  </a:cubicBezTo>
                  <a:cubicBezTo>
                    <a:pt x="651" y="6088"/>
                    <a:pt x="413" y="6327"/>
                    <a:pt x="304" y="6587"/>
                  </a:cubicBezTo>
                  <a:cubicBezTo>
                    <a:pt x="196" y="6825"/>
                    <a:pt x="174" y="7085"/>
                    <a:pt x="218" y="7324"/>
                  </a:cubicBezTo>
                  <a:cubicBezTo>
                    <a:pt x="218" y="7346"/>
                    <a:pt x="218" y="7367"/>
                    <a:pt x="218" y="7389"/>
                  </a:cubicBezTo>
                  <a:cubicBezTo>
                    <a:pt x="261" y="7562"/>
                    <a:pt x="326" y="7736"/>
                    <a:pt x="413" y="7888"/>
                  </a:cubicBezTo>
                  <a:cubicBezTo>
                    <a:pt x="651" y="8278"/>
                    <a:pt x="955" y="8625"/>
                    <a:pt x="1280" y="8907"/>
                  </a:cubicBezTo>
                  <a:lnTo>
                    <a:pt x="1345" y="8950"/>
                  </a:lnTo>
                  <a:lnTo>
                    <a:pt x="1432" y="9037"/>
                  </a:lnTo>
                  <a:lnTo>
                    <a:pt x="1995" y="9557"/>
                  </a:lnTo>
                  <a:lnTo>
                    <a:pt x="2949" y="10446"/>
                  </a:lnTo>
                  <a:cubicBezTo>
                    <a:pt x="3535" y="10533"/>
                    <a:pt x="4228" y="10576"/>
                    <a:pt x="4987" y="10598"/>
                  </a:cubicBezTo>
                  <a:lnTo>
                    <a:pt x="5052" y="10598"/>
                  </a:lnTo>
                  <a:cubicBezTo>
                    <a:pt x="5269" y="10619"/>
                    <a:pt x="5508" y="10619"/>
                    <a:pt x="5746" y="10619"/>
                  </a:cubicBezTo>
                  <a:cubicBezTo>
                    <a:pt x="5768" y="10402"/>
                    <a:pt x="5789" y="10164"/>
                    <a:pt x="5768" y="9947"/>
                  </a:cubicBezTo>
                  <a:cubicBezTo>
                    <a:pt x="5768" y="9730"/>
                    <a:pt x="5768" y="9514"/>
                    <a:pt x="5746" y="9318"/>
                  </a:cubicBezTo>
                  <a:lnTo>
                    <a:pt x="5746" y="9080"/>
                  </a:lnTo>
                  <a:lnTo>
                    <a:pt x="5746" y="8950"/>
                  </a:lnTo>
                  <a:cubicBezTo>
                    <a:pt x="5746" y="8581"/>
                    <a:pt x="5724" y="8234"/>
                    <a:pt x="5703" y="7866"/>
                  </a:cubicBezTo>
                  <a:lnTo>
                    <a:pt x="5703" y="7757"/>
                  </a:lnTo>
                  <a:cubicBezTo>
                    <a:pt x="5659" y="7150"/>
                    <a:pt x="5594" y="6543"/>
                    <a:pt x="5508" y="5936"/>
                  </a:cubicBezTo>
                  <a:cubicBezTo>
                    <a:pt x="5508" y="5893"/>
                    <a:pt x="5508" y="5850"/>
                    <a:pt x="5508" y="5828"/>
                  </a:cubicBezTo>
                  <a:cubicBezTo>
                    <a:pt x="5421" y="5308"/>
                    <a:pt x="5334" y="4787"/>
                    <a:pt x="5247" y="4267"/>
                  </a:cubicBezTo>
                  <a:cubicBezTo>
                    <a:pt x="5226" y="4180"/>
                    <a:pt x="5226" y="4072"/>
                    <a:pt x="5182" y="3985"/>
                  </a:cubicBezTo>
                  <a:lnTo>
                    <a:pt x="5161" y="3898"/>
                  </a:lnTo>
                  <a:cubicBezTo>
                    <a:pt x="5052" y="3573"/>
                    <a:pt x="4879" y="3270"/>
                    <a:pt x="4575" y="3226"/>
                  </a:cubicBezTo>
                  <a:cubicBezTo>
                    <a:pt x="4534" y="3217"/>
                    <a:pt x="4492" y="3214"/>
                    <a:pt x="4449" y="3214"/>
                  </a:cubicBezTo>
                  <a:cubicBezTo>
                    <a:pt x="4332" y="3214"/>
                    <a:pt x="4211" y="3239"/>
                    <a:pt x="4094" y="3239"/>
                  </a:cubicBezTo>
                  <a:cubicBezTo>
                    <a:pt x="4052" y="3239"/>
                    <a:pt x="4010" y="3235"/>
                    <a:pt x="3968" y="3226"/>
                  </a:cubicBezTo>
                  <a:cubicBezTo>
                    <a:pt x="3751" y="3161"/>
                    <a:pt x="3578" y="3009"/>
                    <a:pt x="3491" y="2793"/>
                  </a:cubicBezTo>
                  <a:lnTo>
                    <a:pt x="3448" y="2728"/>
                  </a:lnTo>
                  <a:cubicBezTo>
                    <a:pt x="3405" y="2641"/>
                    <a:pt x="3361" y="2554"/>
                    <a:pt x="3318" y="2467"/>
                  </a:cubicBezTo>
                  <a:cubicBezTo>
                    <a:pt x="3144" y="2055"/>
                    <a:pt x="2949" y="1665"/>
                    <a:pt x="2732" y="1275"/>
                  </a:cubicBezTo>
                  <a:cubicBezTo>
                    <a:pt x="2711" y="1253"/>
                    <a:pt x="2689" y="1232"/>
                    <a:pt x="2689" y="1210"/>
                  </a:cubicBezTo>
                  <a:lnTo>
                    <a:pt x="2602" y="1036"/>
                  </a:lnTo>
                  <a:cubicBezTo>
                    <a:pt x="2494" y="863"/>
                    <a:pt x="2386" y="690"/>
                    <a:pt x="2277" y="538"/>
                  </a:cubicBezTo>
                  <a:cubicBezTo>
                    <a:pt x="2256" y="516"/>
                    <a:pt x="2234" y="494"/>
                    <a:pt x="2212" y="473"/>
                  </a:cubicBezTo>
                  <a:cubicBezTo>
                    <a:pt x="2039" y="256"/>
                    <a:pt x="1800" y="83"/>
                    <a:pt x="1518" y="18"/>
                  </a:cubicBezTo>
                  <a:cubicBezTo>
                    <a:pt x="1466" y="6"/>
                    <a:pt x="1412" y="0"/>
                    <a:pt x="13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1"/>
            <p:cNvSpPr/>
            <p:nvPr/>
          </p:nvSpPr>
          <p:spPr>
            <a:xfrm>
              <a:off x="1132943" y="1675057"/>
              <a:ext cx="735892" cy="1835619"/>
            </a:xfrm>
            <a:custGeom>
              <a:avLst/>
              <a:gdLst/>
              <a:ahLst/>
              <a:cxnLst/>
              <a:rect l="l" t="t" r="r" b="b"/>
              <a:pathLst>
                <a:path w="4207" h="10494" extrusionOk="0">
                  <a:moveTo>
                    <a:pt x="65" y="0"/>
                  </a:moveTo>
                  <a:lnTo>
                    <a:pt x="0" y="22"/>
                  </a:lnTo>
                  <a:cubicBezTo>
                    <a:pt x="325" y="607"/>
                    <a:pt x="629" y="1171"/>
                    <a:pt x="911" y="1756"/>
                  </a:cubicBezTo>
                  <a:lnTo>
                    <a:pt x="954" y="1843"/>
                  </a:lnTo>
                  <a:cubicBezTo>
                    <a:pt x="1301" y="2537"/>
                    <a:pt x="1626" y="3252"/>
                    <a:pt x="1930" y="3946"/>
                  </a:cubicBezTo>
                  <a:lnTo>
                    <a:pt x="1952" y="4033"/>
                  </a:lnTo>
                  <a:cubicBezTo>
                    <a:pt x="2060" y="4250"/>
                    <a:pt x="2147" y="4445"/>
                    <a:pt x="2233" y="4662"/>
                  </a:cubicBezTo>
                  <a:cubicBezTo>
                    <a:pt x="2233" y="4683"/>
                    <a:pt x="2255" y="4705"/>
                    <a:pt x="2255" y="4727"/>
                  </a:cubicBezTo>
                  <a:cubicBezTo>
                    <a:pt x="2472" y="5247"/>
                    <a:pt x="2667" y="5746"/>
                    <a:pt x="2840" y="6266"/>
                  </a:cubicBezTo>
                  <a:cubicBezTo>
                    <a:pt x="2862" y="6288"/>
                    <a:pt x="2884" y="6331"/>
                    <a:pt x="2884" y="6353"/>
                  </a:cubicBezTo>
                  <a:cubicBezTo>
                    <a:pt x="3057" y="6830"/>
                    <a:pt x="3231" y="7328"/>
                    <a:pt x="3382" y="7827"/>
                  </a:cubicBezTo>
                  <a:cubicBezTo>
                    <a:pt x="3404" y="7870"/>
                    <a:pt x="3404" y="7892"/>
                    <a:pt x="3404" y="7914"/>
                  </a:cubicBezTo>
                  <a:cubicBezTo>
                    <a:pt x="3556" y="8391"/>
                    <a:pt x="3708" y="8889"/>
                    <a:pt x="3859" y="9366"/>
                  </a:cubicBezTo>
                  <a:cubicBezTo>
                    <a:pt x="3859" y="9410"/>
                    <a:pt x="3881" y="9431"/>
                    <a:pt x="3881" y="9453"/>
                  </a:cubicBezTo>
                  <a:cubicBezTo>
                    <a:pt x="3968" y="9800"/>
                    <a:pt x="4055" y="10147"/>
                    <a:pt x="4141" y="10494"/>
                  </a:cubicBezTo>
                  <a:lnTo>
                    <a:pt x="4206" y="10494"/>
                  </a:lnTo>
                  <a:cubicBezTo>
                    <a:pt x="4185" y="10364"/>
                    <a:pt x="4141" y="10255"/>
                    <a:pt x="4120" y="10125"/>
                  </a:cubicBezTo>
                  <a:lnTo>
                    <a:pt x="4098" y="10038"/>
                  </a:lnTo>
                  <a:cubicBezTo>
                    <a:pt x="4055" y="9822"/>
                    <a:pt x="3989" y="9626"/>
                    <a:pt x="3924" y="9431"/>
                  </a:cubicBezTo>
                  <a:cubicBezTo>
                    <a:pt x="3924" y="9388"/>
                    <a:pt x="3903" y="9366"/>
                    <a:pt x="3903" y="9345"/>
                  </a:cubicBezTo>
                  <a:cubicBezTo>
                    <a:pt x="3773" y="8846"/>
                    <a:pt x="3621" y="8347"/>
                    <a:pt x="3469" y="7870"/>
                  </a:cubicBezTo>
                  <a:cubicBezTo>
                    <a:pt x="3447" y="7849"/>
                    <a:pt x="3426" y="7805"/>
                    <a:pt x="3426" y="7784"/>
                  </a:cubicBezTo>
                  <a:cubicBezTo>
                    <a:pt x="3274" y="7307"/>
                    <a:pt x="3122" y="6830"/>
                    <a:pt x="2949" y="6374"/>
                  </a:cubicBezTo>
                  <a:cubicBezTo>
                    <a:pt x="2927" y="6331"/>
                    <a:pt x="2905" y="6309"/>
                    <a:pt x="2905" y="6288"/>
                  </a:cubicBezTo>
                  <a:cubicBezTo>
                    <a:pt x="2624" y="5507"/>
                    <a:pt x="2320" y="4727"/>
                    <a:pt x="1995" y="3946"/>
                  </a:cubicBezTo>
                  <a:lnTo>
                    <a:pt x="1973" y="3881"/>
                  </a:lnTo>
                  <a:cubicBezTo>
                    <a:pt x="1735" y="3317"/>
                    <a:pt x="1475" y="2754"/>
                    <a:pt x="1214" y="2212"/>
                  </a:cubicBezTo>
                  <a:lnTo>
                    <a:pt x="1193" y="2168"/>
                  </a:lnTo>
                  <a:cubicBezTo>
                    <a:pt x="1128" y="2038"/>
                    <a:pt x="1063" y="1908"/>
                    <a:pt x="998" y="1778"/>
                  </a:cubicBezTo>
                  <a:lnTo>
                    <a:pt x="954" y="1691"/>
                  </a:lnTo>
                  <a:cubicBezTo>
                    <a:pt x="672" y="1128"/>
                    <a:pt x="369" y="564"/>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1"/>
            <p:cNvSpPr/>
            <p:nvPr/>
          </p:nvSpPr>
          <p:spPr>
            <a:xfrm>
              <a:off x="992655" y="1739429"/>
              <a:ext cx="390773" cy="258183"/>
            </a:xfrm>
            <a:custGeom>
              <a:avLst/>
              <a:gdLst/>
              <a:ahLst/>
              <a:cxnLst/>
              <a:rect l="l" t="t" r="r" b="b"/>
              <a:pathLst>
                <a:path w="2234" h="1476" extrusionOk="0">
                  <a:moveTo>
                    <a:pt x="2190" y="1"/>
                  </a:moveTo>
                  <a:cubicBezTo>
                    <a:pt x="2125" y="196"/>
                    <a:pt x="2060" y="369"/>
                    <a:pt x="2016" y="543"/>
                  </a:cubicBezTo>
                  <a:cubicBezTo>
                    <a:pt x="1930" y="803"/>
                    <a:pt x="1843" y="1063"/>
                    <a:pt x="1756" y="1323"/>
                  </a:cubicBezTo>
                  <a:lnTo>
                    <a:pt x="1735" y="1410"/>
                  </a:lnTo>
                  <a:lnTo>
                    <a:pt x="1713" y="1410"/>
                  </a:lnTo>
                  <a:cubicBezTo>
                    <a:pt x="1171" y="1193"/>
                    <a:pt x="585" y="1063"/>
                    <a:pt x="0" y="976"/>
                  </a:cubicBezTo>
                  <a:lnTo>
                    <a:pt x="0" y="1041"/>
                  </a:lnTo>
                  <a:cubicBezTo>
                    <a:pt x="607" y="1128"/>
                    <a:pt x="1193" y="1280"/>
                    <a:pt x="1756" y="1475"/>
                  </a:cubicBezTo>
                  <a:lnTo>
                    <a:pt x="1778" y="1475"/>
                  </a:lnTo>
                  <a:lnTo>
                    <a:pt x="1778" y="1453"/>
                  </a:lnTo>
                  <a:lnTo>
                    <a:pt x="1800" y="1410"/>
                  </a:lnTo>
                  <a:cubicBezTo>
                    <a:pt x="1886" y="1128"/>
                    <a:pt x="1973" y="846"/>
                    <a:pt x="2060" y="564"/>
                  </a:cubicBezTo>
                  <a:cubicBezTo>
                    <a:pt x="2103" y="391"/>
                    <a:pt x="2168" y="239"/>
                    <a:pt x="2233" y="66"/>
                  </a:cubicBezTo>
                  <a:cubicBezTo>
                    <a:pt x="2212" y="44"/>
                    <a:pt x="2190" y="22"/>
                    <a:pt x="2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1"/>
            <p:cNvSpPr/>
            <p:nvPr/>
          </p:nvSpPr>
          <p:spPr>
            <a:xfrm>
              <a:off x="1068396" y="2422152"/>
              <a:ext cx="462840" cy="79764"/>
            </a:xfrm>
            <a:custGeom>
              <a:avLst/>
              <a:gdLst/>
              <a:ahLst/>
              <a:cxnLst/>
              <a:rect l="l" t="t" r="r" b="b"/>
              <a:pathLst>
                <a:path w="2646" h="456" extrusionOk="0">
                  <a:moveTo>
                    <a:pt x="1" y="0"/>
                  </a:moveTo>
                  <a:lnTo>
                    <a:pt x="22" y="65"/>
                  </a:lnTo>
                  <a:cubicBezTo>
                    <a:pt x="890" y="239"/>
                    <a:pt x="1757" y="369"/>
                    <a:pt x="2624" y="456"/>
                  </a:cubicBezTo>
                  <a:lnTo>
                    <a:pt x="2646" y="456"/>
                  </a:lnTo>
                  <a:lnTo>
                    <a:pt x="2646" y="391"/>
                  </a:lnTo>
                  <a:lnTo>
                    <a:pt x="2602" y="391"/>
                  </a:lnTo>
                  <a:cubicBezTo>
                    <a:pt x="1735" y="282"/>
                    <a:pt x="868" y="152"/>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1"/>
            <p:cNvSpPr/>
            <p:nvPr/>
          </p:nvSpPr>
          <p:spPr>
            <a:xfrm>
              <a:off x="1026765" y="2672467"/>
              <a:ext cx="921658" cy="386925"/>
            </a:xfrm>
            <a:custGeom>
              <a:avLst/>
              <a:gdLst/>
              <a:ahLst/>
              <a:cxnLst/>
              <a:rect l="l" t="t" r="r" b="b"/>
              <a:pathLst>
                <a:path w="5269" h="2212" extrusionOk="0">
                  <a:moveTo>
                    <a:pt x="5269" y="0"/>
                  </a:moveTo>
                  <a:lnTo>
                    <a:pt x="4835" y="759"/>
                  </a:lnTo>
                  <a:cubicBezTo>
                    <a:pt x="4575" y="1193"/>
                    <a:pt x="4315" y="1648"/>
                    <a:pt x="4054" y="2082"/>
                  </a:cubicBezTo>
                  <a:cubicBezTo>
                    <a:pt x="4033" y="2103"/>
                    <a:pt x="4033" y="2125"/>
                    <a:pt x="4011" y="2125"/>
                  </a:cubicBezTo>
                  <a:lnTo>
                    <a:pt x="3989" y="2125"/>
                  </a:lnTo>
                  <a:cubicBezTo>
                    <a:pt x="2689" y="1886"/>
                    <a:pt x="1323" y="1670"/>
                    <a:pt x="0" y="1518"/>
                  </a:cubicBezTo>
                  <a:cubicBezTo>
                    <a:pt x="0" y="1540"/>
                    <a:pt x="0" y="1561"/>
                    <a:pt x="0" y="1583"/>
                  </a:cubicBezTo>
                  <a:cubicBezTo>
                    <a:pt x="1344" y="1735"/>
                    <a:pt x="2689" y="1951"/>
                    <a:pt x="4011" y="2212"/>
                  </a:cubicBezTo>
                  <a:lnTo>
                    <a:pt x="4054" y="2212"/>
                  </a:lnTo>
                  <a:lnTo>
                    <a:pt x="4054" y="2190"/>
                  </a:lnTo>
                  <a:lnTo>
                    <a:pt x="4054" y="2168"/>
                  </a:lnTo>
                  <a:cubicBezTo>
                    <a:pt x="4336" y="1713"/>
                    <a:pt x="4596" y="1236"/>
                    <a:pt x="4878" y="781"/>
                  </a:cubicBezTo>
                  <a:lnTo>
                    <a:pt x="5269" y="109"/>
                  </a:lnTo>
                  <a:cubicBezTo>
                    <a:pt x="5269" y="65"/>
                    <a:pt x="5269" y="22"/>
                    <a:pt x="5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1"/>
            <p:cNvSpPr/>
            <p:nvPr/>
          </p:nvSpPr>
          <p:spPr>
            <a:xfrm>
              <a:off x="1842077" y="3214728"/>
              <a:ext cx="151831" cy="231595"/>
            </a:xfrm>
            <a:custGeom>
              <a:avLst/>
              <a:gdLst/>
              <a:ahLst/>
              <a:cxnLst/>
              <a:rect l="l" t="t" r="r" b="b"/>
              <a:pathLst>
                <a:path w="868" h="1324" extrusionOk="0">
                  <a:moveTo>
                    <a:pt x="846" y="1"/>
                  </a:moveTo>
                  <a:cubicBezTo>
                    <a:pt x="586" y="412"/>
                    <a:pt x="304" y="824"/>
                    <a:pt x="44" y="1236"/>
                  </a:cubicBezTo>
                  <a:lnTo>
                    <a:pt x="1" y="1280"/>
                  </a:lnTo>
                  <a:lnTo>
                    <a:pt x="44" y="1323"/>
                  </a:lnTo>
                  <a:cubicBezTo>
                    <a:pt x="326" y="933"/>
                    <a:pt x="608" y="543"/>
                    <a:pt x="868" y="131"/>
                  </a:cubicBezTo>
                  <a:cubicBezTo>
                    <a:pt x="868" y="109"/>
                    <a:pt x="868" y="66"/>
                    <a:pt x="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1639;p39">
            <a:extLst>
              <a:ext uri="{FF2B5EF4-FFF2-40B4-BE49-F238E27FC236}">
                <a16:creationId xmlns:a16="http://schemas.microsoft.com/office/drawing/2014/main" id="{36792B65-EE3A-4CCA-8A9D-2C1574794EF7}"/>
              </a:ext>
            </a:extLst>
          </p:cNvPr>
          <p:cNvGrpSpPr/>
          <p:nvPr/>
        </p:nvGrpSpPr>
        <p:grpSpPr>
          <a:xfrm>
            <a:off x="5354882" y="471846"/>
            <a:ext cx="1560289" cy="1489212"/>
            <a:chOff x="451814" y="2209625"/>
            <a:chExt cx="873890" cy="888696"/>
          </a:xfrm>
          <a:solidFill>
            <a:schemeClr val="accent1">
              <a:lumMod val="40000"/>
              <a:lumOff val="60000"/>
            </a:schemeClr>
          </a:solidFill>
        </p:grpSpPr>
        <p:sp>
          <p:nvSpPr>
            <p:cNvPr id="55" name="Google Shape;1640;p39">
              <a:extLst>
                <a:ext uri="{FF2B5EF4-FFF2-40B4-BE49-F238E27FC236}">
                  <a16:creationId xmlns:a16="http://schemas.microsoft.com/office/drawing/2014/main" id="{92AAEB44-9057-4175-9F5D-ACF62EC3F3EF}"/>
                </a:ext>
              </a:extLst>
            </p:cNvPr>
            <p:cNvSpPr/>
            <p:nvPr/>
          </p:nvSpPr>
          <p:spPr>
            <a:xfrm>
              <a:off x="521051" y="2209625"/>
              <a:ext cx="804653" cy="794816"/>
            </a:xfrm>
            <a:custGeom>
              <a:avLst/>
              <a:gdLst/>
              <a:ahLst/>
              <a:cxnLst/>
              <a:rect l="l" t="t" r="r" b="b"/>
              <a:pathLst>
                <a:path w="22905" h="22625" extrusionOk="0">
                  <a:moveTo>
                    <a:pt x="4726" y="1614"/>
                  </a:moveTo>
                  <a:cubicBezTo>
                    <a:pt x="2123" y="3724"/>
                    <a:pt x="333" y="10400"/>
                    <a:pt x="46" y="13586"/>
                  </a:cubicBezTo>
                  <a:cubicBezTo>
                    <a:pt x="-241" y="16772"/>
                    <a:pt x="1130" y="19227"/>
                    <a:pt x="3002" y="20730"/>
                  </a:cubicBezTo>
                  <a:cubicBezTo>
                    <a:pt x="4874" y="22233"/>
                    <a:pt x="8906" y="22512"/>
                    <a:pt x="11279" y="22602"/>
                  </a:cubicBezTo>
                  <a:cubicBezTo>
                    <a:pt x="13652" y="22692"/>
                    <a:pt x="15442" y="22298"/>
                    <a:pt x="17240" y="21272"/>
                  </a:cubicBezTo>
                  <a:cubicBezTo>
                    <a:pt x="19038" y="20246"/>
                    <a:pt x="21231" y="18489"/>
                    <a:pt x="22068" y="16444"/>
                  </a:cubicBezTo>
                  <a:cubicBezTo>
                    <a:pt x="22906" y="14399"/>
                    <a:pt x="23333" y="11591"/>
                    <a:pt x="22265" y="9004"/>
                  </a:cubicBezTo>
                  <a:cubicBezTo>
                    <a:pt x="21198" y="6417"/>
                    <a:pt x="18586" y="2156"/>
                    <a:pt x="15663" y="924"/>
                  </a:cubicBezTo>
                  <a:cubicBezTo>
                    <a:pt x="12740" y="-308"/>
                    <a:pt x="7329" y="-496"/>
                    <a:pt x="4726" y="1614"/>
                  </a:cubicBezTo>
                  <a:close/>
                </a:path>
              </a:pathLst>
            </a:custGeom>
            <a:grpFill/>
            <a:ln>
              <a:noFill/>
            </a:ln>
          </p:spPr>
        </p:sp>
        <p:sp>
          <p:nvSpPr>
            <p:cNvPr id="56" name="Google Shape;1641;p39">
              <a:extLst>
                <a:ext uri="{FF2B5EF4-FFF2-40B4-BE49-F238E27FC236}">
                  <a16:creationId xmlns:a16="http://schemas.microsoft.com/office/drawing/2014/main" id="{7CEB5D86-1576-4076-BDFC-70D23E2876AE}"/>
                </a:ext>
              </a:extLst>
            </p:cNvPr>
            <p:cNvSpPr/>
            <p:nvPr/>
          </p:nvSpPr>
          <p:spPr>
            <a:xfrm>
              <a:off x="451814" y="2303505"/>
              <a:ext cx="804653" cy="794816"/>
            </a:xfrm>
            <a:custGeom>
              <a:avLst/>
              <a:gdLst/>
              <a:ahLst/>
              <a:cxnLst/>
              <a:rect l="l" t="t" r="r" b="b"/>
              <a:pathLst>
                <a:path w="22905" h="22625" extrusionOk="0">
                  <a:moveTo>
                    <a:pt x="4726" y="1614"/>
                  </a:moveTo>
                  <a:cubicBezTo>
                    <a:pt x="2123" y="3724"/>
                    <a:pt x="333" y="10400"/>
                    <a:pt x="46" y="13586"/>
                  </a:cubicBezTo>
                  <a:cubicBezTo>
                    <a:pt x="-241" y="16772"/>
                    <a:pt x="1130" y="19227"/>
                    <a:pt x="3002" y="20730"/>
                  </a:cubicBezTo>
                  <a:cubicBezTo>
                    <a:pt x="4874" y="22233"/>
                    <a:pt x="8906" y="22512"/>
                    <a:pt x="11279" y="22602"/>
                  </a:cubicBezTo>
                  <a:cubicBezTo>
                    <a:pt x="13652" y="22692"/>
                    <a:pt x="15442" y="22298"/>
                    <a:pt x="17240" y="21272"/>
                  </a:cubicBezTo>
                  <a:cubicBezTo>
                    <a:pt x="19038" y="20246"/>
                    <a:pt x="21231" y="18489"/>
                    <a:pt x="22068" y="16444"/>
                  </a:cubicBezTo>
                  <a:cubicBezTo>
                    <a:pt x="22906" y="14399"/>
                    <a:pt x="23333" y="11591"/>
                    <a:pt x="22265" y="9004"/>
                  </a:cubicBezTo>
                  <a:cubicBezTo>
                    <a:pt x="21198" y="6417"/>
                    <a:pt x="18586" y="2156"/>
                    <a:pt x="15663" y="924"/>
                  </a:cubicBezTo>
                  <a:cubicBezTo>
                    <a:pt x="12740" y="-308"/>
                    <a:pt x="7329" y="-496"/>
                    <a:pt x="4726" y="1614"/>
                  </a:cubicBezTo>
                  <a:close/>
                </a:path>
              </a:pathLst>
            </a:custGeom>
            <a:grpFill/>
            <a:ln w="19050" cap="flat" cmpd="sng">
              <a:solidFill>
                <a:schemeClr val="dk1"/>
              </a:solidFill>
              <a:prstDash val="solid"/>
              <a:round/>
              <a:headEnd type="none" w="med" len="med"/>
              <a:tailEnd type="none" w="med" len="med"/>
            </a:ln>
          </p:spPr>
        </p:sp>
      </p:grpSp>
      <p:sp>
        <p:nvSpPr>
          <p:cNvPr id="6" name="TextBox 5">
            <a:extLst>
              <a:ext uri="{FF2B5EF4-FFF2-40B4-BE49-F238E27FC236}">
                <a16:creationId xmlns:a16="http://schemas.microsoft.com/office/drawing/2014/main" id="{B09CE9FB-3F56-48FD-8F58-B99B94702F41}"/>
              </a:ext>
            </a:extLst>
          </p:cNvPr>
          <p:cNvSpPr txBox="1"/>
          <p:nvPr/>
        </p:nvSpPr>
        <p:spPr>
          <a:xfrm>
            <a:off x="5605196" y="632187"/>
            <a:ext cx="1026543" cy="1200329"/>
          </a:xfrm>
          <a:prstGeom prst="rect">
            <a:avLst/>
          </a:prstGeom>
          <a:noFill/>
        </p:spPr>
        <p:txBody>
          <a:bodyPr wrap="square" rtlCol="0">
            <a:spAutoFit/>
          </a:bodyPr>
          <a:lstStyle/>
          <a:p>
            <a:r>
              <a:rPr lang="en-US" sz="7200" dirty="0">
                <a:latin typeface="Aharoni" panose="02010803020104030203" pitchFamily="2" charset="-79"/>
                <a:cs typeface="Aharoni" panose="02010803020104030203" pitchFamily="2" charset="-79"/>
              </a:rPr>
              <a:t>01</a:t>
            </a:r>
          </a:p>
        </p:txBody>
      </p:sp>
      <p:sp>
        <p:nvSpPr>
          <p:cNvPr id="7" name="TextBox 6">
            <a:extLst>
              <a:ext uri="{FF2B5EF4-FFF2-40B4-BE49-F238E27FC236}">
                <a16:creationId xmlns:a16="http://schemas.microsoft.com/office/drawing/2014/main" id="{F73D7AC6-13E3-40EE-81F8-40CF9A34FB2E}"/>
              </a:ext>
            </a:extLst>
          </p:cNvPr>
          <p:cNvSpPr txBox="1"/>
          <p:nvPr/>
        </p:nvSpPr>
        <p:spPr>
          <a:xfrm>
            <a:off x="4500106" y="2514623"/>
            <a:ext cx="3510951" cy="769441"/>
          </a:xfrm>
          <a:prstGeom prst="rect">
            <a:avLst/>
          </a:prstGeom>
          <a:noFill/>
        </p:spPr>
        <p:txBody>
          <a:bodyPr wrap="square" rtlCol="0">
            <a:spAutoFit/>
          </a:bodyPr>
          <a:lstStyle/>
          <a:p>
            <a:pPr algn="ctr"/>
            <a:r>
              <a:rPr lang="en-US" sz="4400" dirty="0">
                <a:latin typeface="Times New Roman" panose="02020603050405020304" pitchFamily="18" charset="0"/>
                <a:ea typeface="Tahoma" panose="020B0604030504040204" pitchFamily="34" charset="0"/>
                <a:cs typeface="Times New Roman" panose="02020603050405020304" pitchFamily="18" charset="0"/>
              </a:rPr>
              <a:t>Nghe </a:t>
            </a:r>
            <a:r>
              <a:rPr lang="en-US" sz="4400" dirty="0" err="1">
                <a:latin typeface="Times New Roman" panose="02020603050405020304" pitchFamily="18" charset="0"/>
                <a:ea typeface="Tahoma" panose="020B0604030504040204" pitchFamily="34" charset="0"/>
                <a:cs typeface="Times New Roman" panose="02020603050405020304" pitchFamily="18" charset="0"/>
              </a:rPr>
              <a:t>đọc</a:t>
            </a:r>
            <a:r>
              <a:rPr lang="en-US" sz="4400" dirty="0">
                <a:latin typeface="Times New Roman" panose="02020603050405020304" pitchFamily="18" charset="0"/>
                <a:ea typeface="Tahoma" panose="020B0604030504040204" pitchFamily="34" charset="0"/>
                <a:cs typeface="Times New Roman" panose="02020603050405020304" pitchFamily="18" charset="0"/>
              </a:rPr>
              <a:t> </a:t>
            </a:r>
            <a:r>
              <a:rPr lang="en-US" sz="4400" dirty="0" err="1">
                <a:latin typeface="Times New Roman" panose="02020603050405020304" pitchFamily="18" charset="0"/>
                <a:ea typeface="Tahoma" panose="020B0604030504040204" pitchFamily="34" charset="0"/>
                <a:cs typeface="Times New Roman" panose="02020603050405020304" pitchFamily="18" charset="0"/>
              </a:rPr>
              <a:t>mẫu</a:t>
            </a:r>
            <a:endParaRPr lang="en-US" sz="4400" dirty="0">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7"/>
        <p:cNvGrpSpPr/>
        <p:nvPr/>
      </p:nvGrpSpPr>
      <p:grpSpPr>
        <a:xfrm>
          <a:off x="0" y="0"/>
          <a:ext cx="0" cy="0"/>
          <a:chOff x="0" y="0"/>
          <a:chExt cx="0" cy="0"/>
        </a:xfrm>
      </p:grpSpPr>
      <p:sp>
        <p:nvSpPr>
          <p:cNvPr id="4" name="TextBox 3">
            <a:extLst>
              <a:ext uri="{FF2B5EF4-FFF2-40B4-BE49-F238E27FC236}">
                <a16:creationId xmlns:a16="http://schemas.microsoft.com/office/drawing/2014/main" id="{58C23731-5B67-4B53-9192-65B4BC17E865}"/>
              </a:ext>
            </a:extLst>
          </p:cNvPr>
          <p:cNvSpPr txBox="1"/>
          <p:nvPr/>
        </p:nvSpPr>
        <p:spPr>
          <a:xfrm>
            <a:off x="2372264" y="1699404"/>
            <a:ext cx="4399472" cy="1446550"/>
          </a:xfrm>
          <a:prstGeom prst="rect">
            <a:avLst/>
          </a:prstGeom>
          <a:noFill/>
        </p:spPr>
        <p:txBody>
          <a:bodyPr wrap="square" rtlCol="0">
            <a:spAutoFit/>
          </a:bodyPr>
          <a:lstStyle/>
          <a:p>
            <a:pPr algn="ctr"/>
            <a:r>
              <a:rPr lang="en-US" sz="4400" b="1" dirty="0" err="1">
                <a:solidFill>
                  <a:schemeClr val="accent6">
                    <a:lumMod val="50000"/>
                  </a:schemeClr>
                </a:solidFill>
                <a:latin typeface="Times New Roman" panose="02020603050405020304" pitchFamily="18" charset="0"/>
                <a:cs typeface="Times New Roman" panose="02020603050405020304" pitchFamily="18" charset="0"/>
              </a:rPr>
              <a:t>Nội</a:t>
            </a:r>
            <a:r>
              <a:rPr lang="en-US" sz="4400" b="1" dirty="0">
                <a:solidFill>
                  <a:schemeClr val="accent6">
                    <a:lumMod val="50000"/>
                  </a:schemeClr>
                </a:solidFill>
                <a:latin typeface="Times New Roman" panose="02020603050405020304" pitchFamily="18" charset="0"/>
                <a:cs typeface="Times New Roman" panose="02020603050405020304" pitchFamily="18" charset="0"/>
              </a:rPr>
              <a:t> dung </a:t>
            </a:r>
            <a:r>
              <a:rPr lang="en-US" sz="4400" b="1"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4400" b="1" dirty="0">
                <a:solidFill>
                  <a:schemeClr val="accent6">
                    <a:lumMod val="50000"/>
                  </a:schemeClr>
                </a:solidFill>
                <a:latin typeface="Times New Roman" panose="02020603050405020304" pitchFamily="18" charset="0"/>
                <a:cs typeface="Times New Roman" panose="02020603050405020304" pitchFamily="18" charset="0"/>
              </a:rPr>
              <a:t> bài </a:t>
            </a:r>
            <a:r>
              <a:rPr lang="en-US" sz="4400" b="1" dirty="0" err="1">
                <a:solidFill>
                  <a:schemeClr val="accent6">
                    <a:lumMod val="50000"/>
                  </a:schemeClr>
                </a:solidFill>
                <a:latin typeface="Times New Roman" panose="02020603050405020304" pitchFamily="18" charset="0"/>
                <a:cs typeface="Times New Roman" panose="02020603050405020304" pitchFamily="18" charset="0"/>
              </a:rPr>
              <a:t>tập</a:t>
            </a:r>
            <a:r>
              <a:rPr lang="en-US" sz="4400" b="1" dirty="0">
                <a:solidFill>
                  <a:schemeClr val="accent6">
                    <a:lumMod val="50000"/>
                  </a:schemeClr>
                </a:solidFill>
                <a:latin typeface="Times New Roman" panose="02020603050405020304" pitchFamily="18" charset="0"/>
                <a:cs typeface="Times New Roman" panose="02020603050405020304" pitchFamily="18" charset="0"/>
              </a:rPr>
              <a:t> </a:t>
            </a:r>
            <a:r>
              <a:rPr lang="en-US" sz="4400" b="1" dirty="0" err="1">
                <a:solidFill>
                  <a:schemeClr val="accent6">
                    <a:lumMod val="50000"/>
                  </a:schemeClr>
                </a:solidFill>
                <a:latin typeface="Times New Roman" panose="02020603050405020304" pitchFamily="18" charset="0"/>
                <a:cs typeface="Times New Roman" panose="02020603050405020304" pitchFamily="18" charset="0"/>
              </a:rPr>
              <a:t>đọc</a:t>
            </a:r>
            <a:r>
              <a:rPr lang="en-US" sz="4400" b="1" dirty="0">
                <a:solidFill>
                  <a:schemeClr val="accent6">
                    <a:lumMod val="50000"/>
                  </a:schemeClr>
                </a:solidFill>
                <a:latin typeface="Times New Roman" panose="02020603050405020304" pitchFamily="18" charset="0"/>
                <a:cs typeface="Times New Roman" panose="02020603050405020304" pitchFamily="18" charset="0"/>
              </a:rPr>
              <a:t> </a:t>
            </a:r>
            <a:r>
              <a:rPr lang="en-US" sz="4400" b="1" dirty="0" err="1">
                <a:solidFill>
                  <a:schemeClr val="accent6">
                    <a:lumMod val="50000"/>
                  </a:schemeClr>
                </a:solidFill>
                <a:latin typeface="Times New Roman" panose="02020603050405020304" pitchFamily="18" charset="0"/>
                <a:cs typeface="Times New Roman" panose="02020603050405020304" pitchFamily="18" charset="0"/>
              </a:rPr>
              <a:t>này</a:t>
            </a:r>
            <a:r>
              <a:rPr lang="en-US" sz="4400" b="1" dirty="0">
                <a:solidFill>
                  <a:schemeClr val="accent6">
                    <a:lumMod val="50000"/>
                  </a:schemeClr>
                </a:solidFill>
                <a:latin typeface="Times New Roman" panose="02020603050405020304" pitchFamily="18" charset="0"/>
                <a:cs typeface="Times New Roman" panose="02020603050405020304" pitchFamily="18" charset="0"/>
              </a:rPr>
              <a:t> </a:t>
            </a:r>
            <a:r>
              <a:rPr lang="en-US" sz="4400" b="1" dirty="0" err="1">
                <a:solidFill>
                  <a:schemeClr val="accent6">
                    <a:lumMod val="50000"/>
                  </a:schemeClr>
                </a:solidFill>
                <a:latin typeface="Times New Roman" panose="02020603050405020304" pitchFamily="18" charset="0"/>
                <a:cs typeface="Times New Roman" panose="02020603050405020304" pitchFamily="18" charset="0"/>
              </a:rPr>
              <a:t>là</a:t>
            </a:r>
            <a:r>
              <a:rPr lang="en-US" sz="4400" b="1" dirty="0">
                <a:solidFill>
                  <a:schemeClr val="accent6">
                    <a:lumMod val="50000"/>
                  </a:schemeClr>
                </a:solidFill>
                <a:latin typeface="Times New Roman" panose="02020603050405020304" pitchFamily="18" charset="0"/>
                <a:cs typeface="Times New Roman" panose="02020603050405020304" pitchFamily="18" charset="0"/>
              </a:rPr>
              <a:t> </a:t>
            </a:r>
            <a:r>
              <a:rPr lang="en-US" sz="4400" b="1" dirty="0" err="1">
                <a:solidFill>
                  <a:schemeClr val="accent6">
                    <a:lumMod val="50000"/>
                  </a:schemeClr>
                </a:solidFill>
                <a:latin typeface="Times New Roman" panose="02020603050405020304" pitchFamily="18" charset="0"/>
                <a:cs typeface="Times New Roman" panose="02020603050405020304" pitchFamily="18" charset="0"/>
              </a:rPr>
              <a:t>gì</a:t>
            </a:r>
            <a:r>
              <a:rPr lang="en-US" sz="4400" b="1" dirty="0">
                <a:solidFill>
                  <a:schemeClr val="accent6">
                    <a:lumMod val="50000"/>
                  </a:schemeClr>
                </a:solidFill>
                <a:latin typeface="Times New Roman" panose="02020603050405020304" pitchFamily="18" charset="0"/>
                <a:cs typeface="Times New Roman" panose="02020603050405020304" pitchFamily="18"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14"/>
        <p:cNvGrpSpPr/>
        <p:nvPr/>
      </p:nvGrpSpPr>
      <p:grpSpPr>
        <a:xfrm>
          <a:off x="0" y="0"/>
          <a:ext cx="0" cy="0"/>
          <a:chOff x="0" y="0"/>
          <a:chExt cx="0" cy="0"/>
        </a:xfrm>
      </p:grpSpPr>
      <p:sp>
        <p:nvSpPr>
          <p:cNvPr id="9" name="TextBox 8">
            <a:extLst>
              <a:ext uri="{FF2B5EF4-FFF2-40B4-BE49-F238E27FC236}">
                <a16:creationId xmlns:a16="http://schemas.microsoft.com/office/drawing/2014/main" id="{283A54BB-15DE-4C6C-B249-07AA35DA8FDA}"/>
              </a:ext>
            </a:extLst>
          </p:cNvPr>
          <p:cNvSpPr txBox="1"/>
          <p:nvPr/>
        </p:nvSpPr>
        <p:spPr>
          <a:xfrm>
            <a:off x="1992702" y="1662298"/>
            <a:ext cx="5564038" cy="2677656"/>
          </a:xfrm>
          <a:prstGeom prst="rect">
            <a:avLst/>
          </a:prstGeom>
          <a:noFill/>
        </p:spPr>
        <p:txBody>
          <a:bodyPr wrap="square">
            <a:spAutoFit/>
          </a:bodyPr>
          <a:lstStyle/>
          <a:p>
            <a:pPr algn="just" eaLnBrk="1" hangingPunct="1">
              <a:spcBef>
                <a:spcPct val="50000"/>
              </a:spcBef>
            </a:pPr>
            <a:r>
              <a:rPr lang="en-US" alt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Chử</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Tử</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95000"/>
                    <a:lumOff val="5000"/>
                  </a:schemeClr>
                </a:solidFill>
                <a:latin typeface="Times New Roman" panose="02020603050405020304" pitchFamily="18" charset="0"/>
                <a:cs typeface="Times New Roman" panose="02020603050405020304" pitchFamily="18" charset="0"/>
              </a:rPr>
              <a:t>hiếu</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chăm</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chỉ</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công</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95000"/>
                    <a:lumOff val="5000"/>
                  </a:schemeClr>
                </a:solidFill>
                <a:latin typeface="Times New Roman" panose="02020603050405020304" pitchFamily="18" charset="0"/>
                <a:cs typeface="Times New Roman" panose="02020603050405020304" pitchFamily="18" charset="0"/>
              </a:rPr>
              <a:t>lớn</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95000"/>
                    <a:lumOff val="5000"/>
                  </a:schemeClr>
                </a:solidFill>
                <a:latin typeface="Times New Roman" panose="02020603050405020304" pitchFamily="18" charset="0"/>
                <a:cs typeface="Times New Roman" panose="02020603050405020304" pitchFamily="18" charset="0"/>
              </a:rPr>
              <a:t>dân</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95000"/>
                    <a:lumOff val="5000"/>
                  </a:schemeClr>
                </a:solidFill>
                <a:latin typeface="Times New Roman" panose="02020603050405020304" pitchFamily="18" charset="0"/>
                <a:cs typeface="Times New Roman" panose="02020603050405020304" pitchFamily="18" charset="0"/>
              </a:rPr>
              <a:t>nước</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Nhân</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95000"/>
                    <a:lumOff val="5000"/>
                  </a:schemeClr>
                </a:solidFill>
                <a:latin typeface="Times New Roman" panose="02020603050405020304" pitchFamily="18" charset="0"/>
                <a:cs typeface="Times New Roman" panose="02020603050405020304" pitchFamily="18" charset="0"/>
              </a:rPr>
              <a:t>dân</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95000"/>
                    <a:lumOff val="5000"/>
                  </a:schemeClr>
                </a:solidFill>
                <a:latin typeface="Times New Roman" panose="02020603050405020304" pitchFamily="18" charset="0"/>
                <a:cs typeface="Times New Roman" panose="02020603050405020304" pitchFamily="18" charset="0"/>
              </a:rPr>
              <a:t>ghi</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nhớ</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công</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Chử</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Tử</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95000"/>
                    <a:lumOff val="5000"/>
                  </a:schemeClr>
                </a:solidFill>
                <a:latin typeface="Times New Roman" panose="02020603050405020304" pitchFamily="18" charset="0"/>
                <a:cs typeface="Times New Roman" panose="02020603050405020304" pitchFamily="18" charset="0"/>
              </a:rPr>
              <a:t>Lễ</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hội</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tổ</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chức</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hằng</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95000"/>
                    <a:lumOff val="5000"/>
                  </a:schemeClr>
                </a:solidFill>
                <a:latin typeface="Times New Roman" panose="02020603050405020304" pitchFamily="18" charset="0"/>
                <a:cs typeface="Times New Roman" panose="02020603050405020304" pitchFamily="18" charset="0"/>
              </a:rPr>
              <a:t>năm</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ở </a:t>
            </a:r>
            <a:r>
              <a:rPr lang="en-US" alt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95000"/>
                    <a:lumOff val="5000"/>
                  </a:schemeClr>
                </a:solidFill>
                <a:latin typeface="Times New Roman" panose="02020603050405020304" pitchFamily="18" charset="0"/>
                <a:cs typeface="Times New Roman" panose="02020603050405020304" pitchFamily="18" charset="0"/>
              </a:rPr>
              <a:t>nơi</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bên</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95000"/>
                    <a:lumOff val="5000"/>
                  </a:schemeClr>
                </a:solidFill>
                <a:latin typeface="Times New Roman" panose="02020603050405020304" pitchFamily="18" charset="0"/>
                <a:cs typeface="Times New Roman" panose="02020603050405020304" pitchFamily="18" charset="0"/>
              </a:rPr>
              <a:t>sông</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Hồng</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95000"/>
                    <a:lumOff val="5000"/>
                  </a:schemeClr>
                </a:solidFill>
                <a:latin typeface="Times New Roman" panose="02020603050405020304" pitchFamily="18" charset="0"/>
                <a:cs typeface="Times New Roman" panose="02020603050405020304" pitchFamily="18" charset="0"/>
              </a:rPr>
              <a:t>hiện</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95000"/>
                    <a:lumOff val="5000"/>
                  </a:schemeClr>
                </a:solidFill>
                <a:latin typeface="Times New Roman" panose="02020603050405020304" pitchFamily="18" charset="0"/>
                <a:cs typeface="Times New Roman" panose="02020603050405020304" pitchFamily="18" charset="0"/>
              </a:rPr>
              <a:t>lòng</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95000"/>
                    <a:lumOff val="5000"/>
                  </a:schemeClr>
                </a:solidFill>
                <a:latin typeface="Times New Roman" panose="02020603050405020304" pitchFamily="18" charset="0"/>
                <a:cs typeface="Times New Roman" panose="02020603050405020304" pitchFamily="18" charset="0"/>
              </a:rPr>
              <a:t>biết</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95000"/>
                    <a:lumOff val="5000"/>
                  </a:schemeClr>
                </a:solidFill>
                <a:latin typeface="Times New Roman" panose="02020603050405020304" pitchFamily="18" charset="0"/>
                <a:cs typeface="Times New Roman" panose="02020603050405020304" pitchFamily="18" charset="0"/>
              </a:rPr>
              <a:t>ơn</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alt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50D51E09-8C2A-4536-85A8-45B38244F612}"/>
              </a:ext>
            </a:extLst>
          </p:cNvPr>
          <p:cNvSpPr txBox="1"/>
          <p:nvPr/>
        </p:nvSpPr>
        <p:spPr>
          <a:xfrm>
            <a:off x="2851030" y="905773"/>
            <a:ext cx="3441939" cy="646331"/>
          </a:xfrm>
          <a:prstGeom prst="rect">
            <a:avLst/>
          </a:prstGeom>
          <a:noFill/>
        </p:spPr>
        <p:txBody>
          <a:bodyPr wrap="square" rtlCol="0">
            <a:spAutoFit/>
          </a:bodyPr>
          <a:lstStyle/>
          <a:p>
            <a:pPr algn="ctr"/>
            <a:r>
              <a:rPr lang="en-US" sz="3600" b="1" dirty="0" err="1">
                <a:solidFill>
                  <a:srgbClr val="FF0000"/>
                </a:solidFill>
                <a:latin typeface="Times New Roman" panose="02020603050405020304" pitchFamily="18" charset="0"/>
                <a:cs typeface="Times New Roman" panose="02020603050405020304" pitchFamily="18" charset="0"/>
              </a:rPr>
              <a:t>Nội</a:t>
            </a:r>
            <a:r>
              <a:rPr lang="en-US" sz="3600" b="1" dirty="0">
                <a:solidFill>
                  <a:srgbClr val="FF0000"/>
                </a:solidFill>
                <a:latin typeface="Times New Roman" panose="02020603050405020304" pitchFamily="18" charset="0"/>
                <a:cs typeface="Times New Roman" panose="02020603050405020304" pitchFamily="18" charset="0"/>
              </a:rPr>
              <a:t> dung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22"/>
        <p:cNvGrpSpPr/>
        <p:nvPr/>
      </p:nvGrpSpPr>
      <p:grpSpPr>
        <a:xfrm>
          <a:off x="0" y="0"/>
          <a:ext cx="0" cy="0"/>
          <a:chOff x="0" y="0"/>
          <a:chExt cx="0" cy="0"/>
        </a:xfrm>
      </p:grpSpPr>
      <p:sp>
        <p:nvSpPr>
          <p:cNvPr id="6" name="TextBox 5">
            <a:extLst>
              <a:ext uri="{FF2B5EF4-FFF2-40B4-BE49-F238E27FC236}">
                <a16:creationId xmlns:a16="http://schemas.microsoft.com/office/drawing/2014/main" id="{AC6E0E6F-8EBF-4C01-9FC5-222BEA073CF2}"/>
              </a:ext>
            </a:extLst>
          </p:cNvPr>
          <p:cNvSpPr txBox="1"/>
          <p:nvPr/>
        </p:nvSpPr>
        <p:spPr>
          <a:xfrm>
            <a:off x="1427671" y="1910030"/>
            <a:ext cx="6288657" cy="1323439"/>
          </a:xfrm>
          <a:prstGeom prst="rect">
            <a:avLst/>
          </a:prstGeom>
          <a:noFill/>
        </p:spPr>
        <p:txBody>
          <a:bodyPr wrap="square" rtlCol="0">
            <a:spAutoFit/>
          </a:bodyPr>
          <a:lstStyle/>
          <a:p>
            <a:pPr algn="ctr"/>
            <a:r>
              <a:rPr lang="en-US" sz="4000" dirty="0">
                <a:solidFill>
                  <a:schemeClr val="accent5">
                    <a:lumMod val="75000"/>
                  </a:schemeClr>
                </a:solidFill>
                <a:latin typeface="Times New Roman" panose="02020603050405020304" pitchFamily="18" charset="0"/>
                <a:cs typeface="Times New Roman" panose="02020603050405020304" pitchFamily="18" charset="0"/>
              </a:rPr>
              <a:t>Tiết </a:t>
            </a:r>
            <a:r>
              <a:rPr lang="en-US" sz="4000" dirty="0" err="1">
                <a:solidFill>
                  <a:schemeClr val="accent5">
                    <a:lumMod val="75000"/>
                  </a:schemeClr>
                </a:solidFill>
                <a:latin typeface="Times New Roman" panose="02020603050405020304" pitchFamily="18" charset="0"/>
                <a:cs typeface="Times New Roman" panose="02020603050405020304" pitchFamily="18" charset="0"/>
              </a:rPr>
              <a:t>học</a:t>
            </a:r>
            <a:r>
              <a:rPr lang="en-US" sz="4000" dirty="0">
                <a:solidFill>
                  <a:schemeClr val="accent5">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5">
                    <a:lumMod val="75000"/>
                  </a:schemeClr>
                </a:solidFill>
                <a:latin typeface="Times New Roman" panose="02020603050405020304" pitchFamily="18" charset="0"/>
                <a:cs typeface="Times New Roman" panose="02020603050405020304" pitchFamily="18" charset="0"/>
              </a:rPr>
              <a:t>đã</a:t>
            </a:r>
            <a:r>
              <a:rPr lang="en-US" sz="4000" dirty="0">
                <a:solidFill>
                  <a:schemeClr val="accent5">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5">
                    <a:lumMod val="75000"/>
                  </a:schemeClr>
                </a:solidFill>
                <a:latin typeface="Times New Roman" panose="02020603050405020304" pitchFamily="18" charset="0"/>
                <a:cs typeface="Times New Roman" panose="02020603050405020304" pitchFamily="18" charset="0"/>
              </a:rPr>
              <a:t>kết</a:t>
            </a:r>
            <a:r>
              <a:rPr lang="en-US" sz="4000" dirty="0">
                <a:solidFill>
                  <a:schemeClr val="accent5">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5">
                    <a:lumMod val="75000"/>
                  </a:schemeClr>
                </a:solidFill>
                <a:latin typeface="Times New Roman" panose="02020603050405020304" pitchFamily="18" charset="0"/>
                <a:cs typeface="Times New Roman" panose="02020603050405020304" pitchFamily="18" charset="0"/>
              </a:rPr>
              <a:t>thúc</a:t>
            </a:r>
            <a:r>
              <a:rPr lang="en-US" sz="4000" dirty="0">
                <a:solidFill>
                  <a:schemeClr val="accent5">
                    <a:lumMod val="75000"/>
                  </a:schemeClr>
                </a:solidFill>
                <a:latin typeface="Times New Roman" panose="02020603050405020304" pitchFamily="18" charset="0"/>
                <a:cs typeface="Times New Roman" panose="02020603050405020304" pitchFamily="18" charset="0"/>
              </a:rPr>
              <a:t>.</a:t>
            </a:r>
          </a:p>
          <a:p>
            <a:pPr algn="ctr"/>
            <a:r>
              <a:rPr lang="en-US" sz="4000" dirty="0" err="1">
                <a:solidFill>
                  <a:schemeClr val="accent5">
                    <a:lumMod val="75000"/>
                  </a:schemeClr>
                </a:solidFill>
                <a:latin typeface="Times New Roman" panose="02020603050405020304" pitchFamily="18" charset="0"/>
                <a:cs typeface="Times New Roman" panose="02020603050405020304" pitchFamily="18" charset="0"/>
              </a:rPr>
              <a:t>Hẹn</a:t>
            </a:r>
            <a:r>
              <a:rPr lang="en-US" sz="4000" dirty="0">
                <a:solidFill>
                  <a:schemeClr val="accent5">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5">
                    <a:lumMod val="75000"/>
                  </a:schemeClr>
                </a:solidFill>
                <a:latin typeface="Times New Roman" panose="02020603050405020304" pitchFamily="18" charset="0"/>
                <a:cs typeface="Times New Roman" panose="02020603050405020304" pitchFamily="18" charset="0"/>
              </a:rPr>
              <a:t>gặp</a:t>
            </a:r>
            <a:r>
              <a:rPr lang="en-US" sz="4000" dirty="0">
                <a:solidFill>
                  <a:schemeClr val="accent5">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5">
                    <a:lumMod val="75000"/>
                  </a:schemeClr>
                </a:solidFill>
                <a:latin typeface="Times New Roman" panose="02020603050405020304" pitchFamily="18" charset="0"/>
                <a:cs typeface="Times New Roman" panose="02020603050405020304" pitchFamily="18" charset="0"/>
              </a:rPr>
              <a:t>các</a:t>
            </a:r>
            <a:r>
              <a:rPr lang="en-US" sz="4000" dirty="0">
                <a:solidFill>
                  <a:schemeClr val="accent5">
                    <a:lumMod val="75000"/>
                  </a:schemeClr>
                </a:solidFill>
                <a:latin typeface="Times New Roman" panose="02020603050405020304" pitchFamily="18" charset="0"/>
                <a:cs typeface="Times New Roman" panose="02020603050405020304" pitchFamily="18" charset="0"/>
              </a:rPr>
              <a:t> </a:t>
            </a:r>
            <a:r>
              <a:rPr lang="en-US" sz="4000" dirty="0" err="1">
                <a:solidFill>
                  <a:schemeClr val="accent5">
                    <a:lumMod val="75000"/>
                  </a:schemeClr>
                </a:solidFill>
                <a:latin typeface="Times New Roman" panose="02020603050405020304" pitchFamily="18" charset="0"/>
                <a:cs typeface="Times New Roman" panose="02020603050405020304" pitchFamily="18" charset="0"/>
              </a:rPr>
              <a:t>em</a:t>
            </a:r>
            <a:r>
              <a:rPr lang="en-US" sz="4000" dirty="0">
                <a:solidFill>
                  <a:schemeClr val="accent5">
                    <a:lumMod val="75000"/>
                  </a:schemeClr>
                </a:solidFill>
                <a:latin typeface="Times New Roman" panose="02020603050405020304" pitchFamily="18" charset="0"/>
                <a:cs typeface="Times New Roman" panose="02020603050405020304" pitchFamily="18" charset="0"/>
              </a:rPr>
              <a:t> ở tiết </a:t>
            </a:r>
            <a:r>
              <a:rPr lang="en-US" sz="4000" dirty="0" err="1">
                <a:solidFill>
                  <a:schemeClr val="accent5">
                    <a:lumMod val="75000"/>
                  </a:schemeClr>
                </a:solidFill>
                <a:latin typeface="Times New Roman" panose="02020603050405020304" pitchFamily="18" charset="0"/>
                <a:cs typeface="Times New Roman" panose="02020603050405020304" pitchFamily="18" charset="0"/>
              </a:rPr>
              <a:t>sau</a:t>
            </a:r>
            <a:r>
              <a:rPr lang="en-US" sz="4000" dirty="0">
                <a:solidFill>
                  <a:schemeClr val="accent5">
                    <a:lumMod val="75000"/>
                  </a:schemeClr>
                </a:solidFill>
                <a:latin typeface="Times New Roman" panose="02020603050405020304" pitchFamily="18" charset="0"/>
                <a:cs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90C19D6-79A8-4695-B02C-57930EADF5C0}"/>
              </a:ext>
            </a:extLst>
          </p:cNvPr>
          <p:cNvSpPr txBox="1"/>
          <p:nvPr/>
        </p:nvSpPr>
        <p:spPr>
          <a:xfrm>
            <a:off x="1259457" y="173607"/>
            <a:ext cx="5883214" cy="646331"/>
          </a:xfrm>
          <a:prstGeom prst="rect">
            <a:avLst/>
          </a:prstGeom>
          <a:noFill/>
        </p:spPr>
        <p:txBody>
          <a:bodyPr wrap="square" rtlCol="0">
            <a:spAutoFit/>
          </a:bodyPr>
          <a:lstStyle/>
          <a:p>
            <a:pPr algn="ctr"/>
            <a:r>
              <a:rPr lang="en-US" sz="3600" b="1" dirty="0" err="1">
                <a:solidFill>
                  <a:schemeClr val="accent6">
                    <a:lumMod val="50000"/>
                  </a:schemeClr>
                </a:solidFill>
                <a:latin typeface="HP001 5H" panose="020B0603050302020204" pitchFamily="34" charset="0"/>
                <a:cs typeface="HP001 5H" panose="020B0603050302020204" pitchFamily="34" charset="0"/>
              </a:rPr>
              <a:t>Sự</a:t>
            </a:r>
            <a:r>
              <a:rPr lang="en-US" sz="3600" b="1" dirty="0">
                <a:solidFill>
                  <a:schemeClr val="accent6">
                    <a:lumMod val="50000"/>
                  </a:schemeClr>
                </a:solidFill>
                <a:latin typeface="HP001 5H" panose="020B0603050302020204" pitchFamily="34" charset="0"/>
                <a:cs typeface="HP001 5H" panose="020B0603050302020204" pitchFamily="34" charset="0"/>
              </a:rPr>
              <a:t> </a:t>
            </a:r>
            <a:r>
              <a:rPr lang="en-US" sz="3600" b="1" dirty="0" err="1">
                <a:solidFill>
                  <a:schemeClr val="accent6">
                    <a:lumMod val="50000"/>
                  </a:schemeClr>
                </a:solidFill>
                <a:latin typeface="HP001 5H" panose="020B0603050302020204" pitchFamily="34" charset="0"/>
                <a:cs typeface="HP001 5H" panose="020B0603050302020204" pitchFamily="34" charset="0"/>
              </a:rPr>
              <a:t>tích</a:t>
            </a:r>
            <a:r>
              <a:rPr lang="en-US" sz="3600" b="1" dirty="0">
                <a:solidFill>
                  <a:schemeClr val="accent6">
                    <a:lumMod val="50000"/>
                  </a:schemeClr>
                </a:solidFill>
                <a:latin typeface="HP001 5H" panose="020B0603050302020204" pitchFamily="34" charset="0"/>
                <a:cs typeface="HP001 5H" panose="020B0603050302020204" pitchFamily="34" charset="0"/>
              </a:rPr>
              <a:t> </a:t>
            </a:r>
            <a:r>
              <a:rPr lang="en-US" sz="3600" b="1" dirty="0" err="1">
                <a:solidFill>
                  <a:schemeClr val="accent6">
                    <a:lumMod val="50000"/>
                  </a:schemeClr>
                </a:solidFill>
                <a:latin typeface="HP001 5H" panose="020B0603050302020204" pitchFamily="34" charset="0"/>
                <a:cs typeface="HP001 5H" panose="020B0603050302020204" pitchFamily="34" charset="0"/>
              </a:rPr>
              <a:t>lễ</a:t>
            </a:r>
            <a:r>
              <a:rPr lang="en-US" sz="3600" b="1" dirty="0">
                <a:solidFill>
                  <a:schemeClr val="accent6">
                    <a:lumMod val="50000"/>
                  </a:schemeClr>
                </a:solidFill>
                <a:latin typeface="HP001 5H" panose="020B0603050302020204" pitchFamily="34" charset="0"/>
                <a:cs typeface="HP001 5H" panose="020B0603050302020204" pitchFamily="34" charset="0"/>
              </a:rPr>
              <a:t> </a:t>
            </a:r>
            <a:r>
              <a:rPr lang="en-US" sz="3600" b="1" dirty="0" err="1">
                <a:solidFill>
                  <a:schemeClr val="accent6">
                    <a:lumMod val="50000"/>
                  </a:schemeClr>
                </a:solidFill>
                <a:latin typeface="HP001 5H" panose="020B0603050302020204" pitchFamily="34" charset="0"/>
                <a:cs typeface="HP001 5H" panose="020B0603050302020204" pitchFamily="34" charset="0"/>
              </a:rPr>
              <a:t>hộiChử</a:t>
            </a:r>
            <a:r>
              <a:rPr lang="en-US" sz="3600" b="1" dirty="0">
                <a:solidFill>
                  <a:schemeClr val="accent6">
                    <a:lumMod val="50000"/>
                  </a:schemeClr>
                </a:solidFill>
                <a:latin typeface="HP001 5H" panose="020B0603050302020204" pitchFamily="34" charset="0"/>
                <a:cs typeface="HP001 5H" panose="020B0603050302020204" pitchFamily="34" charset="0"/>
              </a:rPr>
              <a:t> </a:t>
            </a:r>
            <a:r>
              <a:rPr lang="en-US" sz="3600" b="1" dirty="0" err="1">
                <a:solidFill>
                  <a:schemeClr val="accent6">
                    <a:lumMod val="50000"/>
                  </a:schemeClr>
                </a:solidFill>
                <a:latin typeface="HP001 5H" panose="020B0603050302020204" pitchFamily="34" charset="0"/>
                <a:cs typeface="HP001 5H" panose="020B0603050302020204" pitchFamily="34" charset="0"/>
              </a:rPr>
              <a:t>Đồng</a:t>
            </a:r>
            <a:r>
              <a:rPr lang="en-US" sz="3600" b="1" dirty="0">
                <a:solidFill>
                  <a:schemeClr val="accent6">
                    <a:lumMod val="50000"/>
                  </a:schemeClr>
                </a:solidFill>
                <a:latin typeface="HP001 5H" panose="020B0603050302020204" pitchFamily="34" charset="0"/>
                <a:cs typeface="HP001 5H" panose="020B0603050302020204" pitchFamily="34" charset="0"/>
              </a:rPr>
              <a:t> </a:t>
            </a:r>
            <a:r>
              <a:rPr lang="en-US" sz="3600" b="1" dirty="0" err="1">
                <a:solidFill>
                  <a:schemeClr val="accent6">
                    <a:lumMod val="50000"/>
                  </a:schemeClr>
                </a:solidFill>
                <a:latin typeface="HP001 5H" panose="020B0603050302020204" pitchFamily="34" charset="0"/>
                <a:cs typeface="HP001 5H" panose="020B0603050302020204" pitchFamily="34" charset="0"/>
              </a:rPr>
              <a:t>Tử</a:t>
            </a:r>
            <a:endParaRPr lang="en-US" sz="3600" b="1" dirty="0">
              <a:solidFill>
                <a:schemeClr val="accent6">
                  <a:lumMod val="50000"/>
                </a:schemeClr>
              </a:solidFill>
              <a:latin typeface="HP001 5H" panose="020B0603050302020204" pitchFamily="34" charset="0"/>
              <a:cs typeface="HP001 5H" panose="020B0603050302020204" pitchFamily="34" charset="0"/>
            </a:endParaRPr>
          </a:p>
        </p:txBody>
      </p:sp>
      <p:sp>
        <p:nvSpPr>
          <p:cNvPr id="9" name="TextBox 8">
            <a:extLst>
              <a:ext uri="{FF2B5EF4-FFF2-40B4-BE49-F238E27FC236}">
                <a16:creationId xmlns:a16="http://schemas.microsoft.com/office/drawing/2014/main" id="{986F2BAA-FCE9-4E7C-B897-C374464E0540}"/>
              </a:ext>
            </a:extLst>
          </p:cNvPr>
          <p:cNvSpPr txBox="1"/>
          <p:nvPr/>
        </p:nvSpPr>
        <p:spPr>
          <a:xfrm>
            <a:off x="248009" y="819938"/>
            <a:ext cx="8820510" cy="4031873"/>
          </a:xfrm>
          <a:prstGeom prst="rect">
            <a:avLst/>
          </a:prstGeom>
          <a:noFill/>
        </p:spPr>
        <p:txBody>
          <a:bodyPr wrap="square">
            <a:spAutoFit/>
          </a:bodyPr>
          <a:lstStyle/>
          <a:p>
            <a:pPr algn="just"/>
            <a:r>
              <a:rPr lang="vi-VN" sz="1600" b="1" i="0" dirty="0">
                <a:solidFill>
                  <a:srgbClr val="FF0000"/>
                </a:solidFill>
                <a:effectLst/>
                <a:latin typeface="+mj-lt"/>
              </a:rPr>
              <a:t>1.</a:t>
            </a:r>
            <a:r>
              <a:rPr lang="vi-VN" sz="1600" b="0" i="0" dirty="0">
                <a:solidFill>
                  <a:srgbClr val="FF0000"/>
                </a:solidFill>
                <a:effectLst/>
                <a:latin typeface="+mj-lt"/>
              </a:rPr>
              <a:t> </a:t>
            </a:r>
            <a:r>
              <a:rPr lang="vi-VN" sz="1600" b="0" i="0" dirty="0" err="1">
                <a:solidFill>
                  <a:srgbClr val="FF0000"/>
                </a:solidFill>
                <a:effectLst/>
                <a:latin typeface="+mj-lt"/>
              </a:rPr>
              <a:t>Đời</a:t>
            </a:r>
            <a:r>
              <a:rPr lang="vi-VN" sz="1600" b="0" i="0" dirty="0">
                <a:solidFill>
                  <a:srgbClr val="FF0000"/>
                </a:solidFill>
                <a:effectLst/>
                <a:latin typeface="+mj-lt"/>
              </a:rPr>
              <a:t> </a:t>
            </a:r>
            <a:r>
              <a:rPr lang="vi-VN" sz="1600" b="0" i="0" dirty="0" err="1">
                <a:solidFill>
                  <a:srgbClr val="FF0000"/>
                </a:solidFill>
                <a:effectLst/>
                <a:latin typeface="+mj-lt"/>
              </a:rPr>
              <a:t>Hùng</a:t>
            </a:r>
            <a:r>
              <a:rPr lang="vi-VN" sz="1600" b="0" i="0" dirty="0">
                <a:solidFill>
                  <a:srgbClr val="FF0000"/>
                </a:solidFill>
                <a:effectLst/>
                <a:latin typeface="+mj-lt"/>
              </a:rPr>
              <a:t> vương </a:t>
            </a:r>
            <a:r>
              <a:rPr lang="vi-VN" sz="1600" b="0" i="0" dirty="0" err="1">
                <a:solidFill>
                  <a:srgbClr val="FF0000"/>
                </a:solidFill>
                <a:effectLst/>
                <a:latin typeface="+mj-lt"/>
              </a:rPr>
              <a:t>thứ</a:t>
            </a:r>
            <a:r>
              <a:rPr lang="vi-VN" sz="1600" b="0" i="0" dirty="0">
                <a:solidFill>
                  <a:srgbClr val="FF0000"/>
                </a:solidFill>
                <a:effectLst/>
                <a:latin typeface="+mj-lt"/>
              </a:rPr>
              <a:t> 18, ở </a:t>
            </a:r>
            <a:r>
              <a:rPr lang="vi-VN" sz="1600" b="0" i="0" dirty="0" err="1">
                <a:solidFill>
                  <a:srgbClr val="FF0000"/>
                </a:solidFill>
                <a:effectLst/>
                <a:latin typeface="+mj-lt"/>
              </a:rPr>
              <a:t>làng</a:t>
            </a:r>
            <a:r>
              <a:rPr lang="vi-VN" sz="1600" b="0" i="0" dirty="0">
                <a:solidFill>
                  <a:srgbClr val="FF0000"/>
                </a:solidFill>
                <a:effectLst/>
                <a:latin typeface="+mj-lt"/>
              </a:rPr>
              <a:t> </a:t>
            </a:r>
            <a:r>
              <a:rPr lang="vi-VN" sz="1600" b="0" i="0" dirty="0" err="1">
                <a:solidFill>
                  <a:srgbClr val="FF0000"/>
                </a:solidFill>
                <a:effectLst/>
                <a:latin typeface="+mj-lt"/>
              </a:rPr>
              <a:t>Chử</a:t>
            </a:r>
            <a:r>
              <a:rPr lang="vi-VN" sz="1600" b="0" i="0" dirty="0">
                <a:solidFill>
                  <a:srgbClr val="FF0000"/>
                </a:solidFill>
                <a:effectLst/>
                <a:latin typeface="+mj-lt"/>
              </a:rPr>
              <a:t> </a:t>
            </a:r>
            <a:r>
              <a:rPr lang="vi-VN" sz="1600" b="0" i="0" dirty="0" err="1">
                <a:solidFill>
                  <a:srgbClr val="FF0000"/>
                </a:solidFill>
                <a:effectLst/>
                <a:latin typeface="+mj-lt"/>
              </a:rPr>
              <a:t>Xá</a:t>
            </a:r>
            <a:r>
              <a:rPr lang="vi-VN" sz="1600" b="0" i="0" dirty="0">
                <a:solidFill>
                  <a:srgbClr val="FF0000"/>
                </a:solidFill>
                <a:effectLst/>
                <a:latin typeface="+mj-lt"/>
              </a:rPr>
              <a:t> bên </a:t>
            </a:r>
            <a:r>
              <a:rPr lang="vi-VN" sz="1600" b="0" i="0" dirty="0" err="1">
                <a:solidFill>
                  <a:srgbClr val="FF0000"/>
                </a:solidFill>
                <a:effectLst/>
                <a:latin typeface="+mj-lt"/>
              </a:rPr>
              <a:t>bờ</a:t>
            </a:r>
            <a:r>
              <a:rPr lang="vi-VN" sz="1600" b="0" i="0" dirty="0">
                <a:solidFill>
                  <a:srgbClr val="FF0000"/>
                </a:solidFill>
                <a:effectLst/>
                <a:latin typeface="+mj-lt"/>
              </a:rPr>
              <a:t> sông </a:t>
            </a:r>
            <a:r>
              <a:rPr lang="vi-VN" sz="1600" b="0" i="0" dirty="0" err="1">
                <a:solidFill>
                  <a:srgbClr val="FF0000"/>
                </a:solidFill>
                <a:effectLst/>
                <a:latin typeface="+mj-lt"/>
              </a:rPr>
              <a:t>Hồng</a:t>
            </a:r>
            <a:r>
              <a:rPr lang="vi-VN" sz="1600" b="0" i="0" dirty="0">
                <a:solidFill>
                  <a:srgbClr val="FF0000"/>
                </a:solidFill>
                <a:effectLst/>
                <a:latin typeface="+mj-lt"/>
              </a:rPr>
              <a:t>, </a:t>
            </a:r>
            <a:r>
              <a:rPr lang="vi-VN" sz="1600" b="0" i="0" dirty="0" err="1">
                <a:solidFill>
                  <a:srgbClr val="FF0000"/>
                </a:solidFill>
                <a:effectLst/>
                <a:latin typeface="+mj-lt"/>
              </a:rPr>
              <a:t>có</a:t>
            </a:r>
            <a:r>
              <a:rPr lang="vi-VN" sz="1600" b="0" i="0" dirty="0">
                <a:solidFill>
                  <a:srgbClr val="FF0000"/>
                </a:solidFill>
                <a:effectLst/>
                <a:latin typeface="+mj-lt"/>
              </a:rPr>
              <a:t> </a:t>
            </a:r>
            <a:r>
              <a:rPr lang="vi-VN" sz="1600" b="0" i="0" dirty="0" err="1">
                <a:solidFill>
                  <a:srgbClr val="FF0000"/>
                </a:solidFill>
                <a:effectLst/>
                <a:latin typeface="+mj-lt"/>
              </a:rPr>
              <a:t>một</a:t>
            </a:r>
            <a:r>
              <a:rPr lang="vi-VN" sz="1600" b="0" i="0" dirty="0">
                <a:solidFill>
                  <a:srgbClr val="FF0000"/>
                </a:solidFill>
                <a:effectLst/>
                <a:latin typeface="+mj-lt"/>
              </a:rPr>
              <a:t> </a:t>
            </a:r>
            <a:r>
              <a:rPr lang="vi-VN" sz="1600" b="0" i="0" dirty="0" err="1">
                <a:solidFill>
                  <a:srgbClr val="FF0000"/>
                </a:solidFill>
                <a:effectLst/>
                <a:latin typeface="+mj-lt"/>
              </a:rPr>
              <a:t>chàng</a:t>
            </a:r>
            <a:r>
              <a:rPr lang="vi-VN" sz="1600" b="0" i="0" dirty="0">
                <a:solidFill>
                  <a:srgbClr val="FF0000"/>
                </a:solidFill>
                <a:effectLst/>
                <a:latin typeface="+mj-lt"/>
              </a:rPr>
              <a:t> trai tên </a:t>
            </a:r>
            <a:r>
              <a:rPr lang="vi-VN" sz="1600" b="0" i="0" dirty="0" err="1">
                <a:solidFill>
                  <a:srgbClr val="FF0000"/>
                </a:solidFill>
                <a:effectLst/>
                <a:latin typeface="+mj-lt"/>
              </a:rPr>
              <a:t>là</a:t>
            </a:r>
            <a:r>
              <a:rPr lang="vi-VN" sz="1600" b="0" i="0" dirty="0">
                <a:solidFill>
                  <a:srgbClr val="FF0000"/>
                </a:solidFill>
                <a:effectLst/>
                <a:latin typeface="+mj-lt"/>
              </a:rPr>
              <a:t> </a:t>
            </a:r>
            <a:r>
              <a:rPr lang="vi-VN" sz="1600" b="0" i="0" dirty="0" err="1">
                <a:solidFill>
                  <a:srgbClr val="FF0000"/>
                </a:solidFill>
                <a:effectLst/>
                <a:latin typeface="+mj-lt"/>
              </a:rPr>
              <a:t>Chử</a:t>
            </a:r>
            <a:r>
              <a:rPr lang="vi-VN" sz="1600" b="0" i="0" dirty="0">
                <a:solidFill>
                  <a:srgbClr val="FF0000"/>
                </a:solidFill>
                <a:effectLst/>
                <a:latin typeface="+mj-lt"/>
              </a:rPr>
              <a:t> </a:t>
            </a:r>
            <a:r>
              <a:rPr lang="vi-VN" sz="1600" b="0" i="0" dirty="0" err="1">
                <a:solidFill>
                  <a:srgbClr val="FF0000"/>
                </a:solidFill>
                <a:effectLst/>
                <a:latin typeface="+mj-lt"/>
              </a:rPr>
              <a:t>Đồng</a:t>
            </a:r>
            <a:r>
              <a:rPr lang="vi-VN" sz="1600" b="0" i="0" dirty="0">
                <a:solidFill>
                  <a:srgbClr val="FF0000"/>
                </a:solidFill>
                <a:effectLst/>
                <a:latin typeface="+mj-lt"/>
              </a:rPr>
              <a:t> </a:t>
            </a:r>
            <a:r>
              <a:rPr lang="vi-VN" sz="1600" b="0" i="0" dirty="0" err="1">
                <a:solidFill>
                  <a:srgbClr val="FF0000"/>
                </a:solidFill>
                <a:effectLst/>
                <a:latin typeface="+mj-lt"/>
              </a:rPr>
              <a:t>Tử</a:t>
            </a:r>
            <a:r>
              <a:rPr lang="vi-VN" sz="1600" b="0" i="0" dirty="0">
                <a:solidFill>
                  <a:srgbClr val="FF0000"/>
                </a:solidFill>
                <a:effectLst/>
                <a:latin typeface="+mj-lt"/>
              </a:rPr>
              <a:t>. </a:t>
            </a:r>
            <a:r>
              <a:rPr lang="vi-VN" sz="1600" b="0" i="0" dirty="0" err="1">
                <a:solidFill>
                  <a:srgbClr val="FF0000"/>
                </a:solidFill>
                <a:effectLst/>
                <a:latin typeface="+mj-lt"/>
              </a:rPr>
              <a:t>Nhà</a:t>
            </a:r>
            <a:r>
              <a:rPr lang="vi-VN" sz="1600" b="0" i="0" dirty="0">
                <a:solidFill>
                  <a:srgbClr val="FF0000"/>
                </a:solidFill>
                <a:effectLst/>
                <a:latin typeface="+mj-lt"/>
              </a:rPr>
              <a:t> </a:t>
            </a:r>
            <a:r>
              <a:rPr lang="vi-VN" sz="1600" b="0" i="0" dirty="0" err="1">
                <a:solidFill>
                  <a:srgbClr val="FF0000"/>
                </a:solidFill>
                <a:effectLst/>
                <a:latin typeface="+mj-lt"/>
              </a:rPr>
              <a:t>nghèo</a:t>
            </a:r>
            <a:r>
              <a:rPr lang="vi-VN" sz="1600" b="0" i="0" dirty="0">
                <a:solidFill>
                  <a:srgbClr val="FF0000"/>
                </a:solidFill>
                <a:effectLst/>
                <a:latin typeface="+mj-lt"/>
              </a:rPr>
              <a:t>, </a:t>
            </a:r>
            <a:r>
              <a:rPr lang="vi-VN" sz="1600" b="0" i="0" dirty="0" err="1">
                <a:solidFill>
                  <a:srgbClr val="FF0000"/>
                </a:solidFill>
                <a:effectLst/>
                <a:latin typeface="+mj-lt"/>
              </a:rPr>
              <a:t>mẹ</a:t>
            </a:r>
            <a:r>
              <a:rPr lang="vi-VN" sz="1600" b="0" i="0" dirty="0">
                <a:solidFill>
                  <a:srgbClr val="FF0000"/>
                </a:solidFill>
                <a:effectLst/>
                <a:latin typeface="+mj-lt"/>
              </a:rPr>
              <a:t> </a:t>
            </a:r>
            <a:r>
              <a:rPr lang="vi-VN" sz="1600" b="0" i="0" dirty="0" err="1">
                <a:solidFill>
                  <a:srgbClr val="FF0000"/>
                </a:solidFill>
                <a:effectLst/>
                <a:latin typeface="+mj-lt"/>
              </a:rPr>
              <a:t>mất</a:t>
            </a:r>
            <a:r>
              <a:rPr lang="vi-VN" sz="1600" b="0" i="0" dirty="0">
                <a:solidFill>
                  <a:srgbClr val="FF0000"/>
                </a:solidFill>
                <a:effectLst/>
                <a:latin typeface="+mj-lt"/>
              </a:rPr>
              <a:t> </a:t>
            </a:r>
            <a:r>
              <a:rPr lang="vi-VN" sz="1600" b="0" i="0" dirty="0" err="1">
                <a:solidFill>
                  <a:srgbClr val="FF0000"/>
                </a:solidFill>
                <a:effectLst/>
                <a:latin typeface="+mj-lt"/>
              </a:rPr>
              <a:t>sớm</a:t>
            </a:r>
            <a:r>
              <a:rPr lang="vi-VN" sz="1600" b="0" i="0" dirty="0">
                <a:solidFill>
                  <a:srgbClr val="FF0000"/>
                </a:solidFill>
                <a:effectLst/>
                <a:latin typeface="+mj-lt"/>
              </a:rPr>
              <a:t>, hai cha con </a:t>
            </a:r>
            <a:r>
              <a:rPr lang="vi-VN" sz="1600" b="0" i="0" dirty="0" err="1">
                <a:solidFill>
                  <a:srgbClr val="FF0000"/>
                </a:solidFill>
                <a:effectLst/>
                <a:latin typeface="+mj-lt"/>
              </a:rPr>
              <a:t>chàng</a:t>
            </a:r>
            <a:r>
              <a:rPr lang="vi-VN" sz="1600" b="0" i="0" dirty="0">
                <a:solidFill>
                  <a:srgbClr val="FF0000"/>
                </a:solidFill>
                <a:effectLst/>
                <a:latin typeface="+mj-lt"/>
              </a:rPr>
              <a:t> </a:t>
            </a:r>
            <a:r>
              <a:rPr lang="vi-VN" sz="1600" b="0" i="0" dirty="0" err="1">
                <a:solidFill>
                  <a:srgbClr val="FF0000"/>
                </a:solidFill>
                <a:effectLst/>
                <a:latin typeface="+mj-lt"/>
              </a:rPr>
              <a:t>chỉ</a:t>
            </a:r>
            <a:r>
              <a:rPr lang="vi-VN" sz="1600" b="0" i="0" dirty="0">
                <a:solidFill>
                  <a:srgbClr val="FF0000"/>
                </a:solidFill>
                <a:effectLst/>
                <a:latin typeface="+mj-lt"/>
              </a:rPr>
              <a:t> </a:t>
            </a:r>
            <a:r>
              <a:rPr lang="vi-VN" sz="1600" b="0" i="0" dirty="0" err="1">
                <a:solidFill>
                  <a:srgbClr val="FF0000"/>
                </a:solidFill>
                <a:effectLst/>
                <a:latin typeface="+mj-lt"/>
              </a:rPr>
              <a:t>có</a:t>
            </a:r>
            <a:r>
              <a:rPr lang="vi-VN" sz="1600" b="0" i="0" dirty="0">
                <a:solidFill>
                  <a:srgbClr val="FF0000"/>
                </a:solidFill>
                <a:effectLst/>
                <a:latin typeface="+mj-lt"/>
              </a:rPr>
              <a:t> </a:t>
            </a:r>
            <a:r>
              <a:rPr lang="vi-VN" sz="1600" b="0" i="0" dirty="0" err="1">
                <a:solidFill>
                  <a:srgbClr val="FF0000"/>
                </a:solidFill>
                <a:effectLst/>
                <a:latin typeface="+mj-lt"/>
              </a:rPr>
              <a:t>một</a:t>
            </a:r>
            <a:r>
              <a:rPr lang="vi-VN" sz="1600" b="0" i="0" dirty="0">
                <a:solidFill>
                  <a:srgbClr val="FF0000"/>
                </a:solidFill>
                <a:effectLst/>
                <a:latin typeface="+mj-lt"/>
              </a:rPr>
              <a:t> </a:t>
            </a:r>
            <a:r>
              <a:rPr lang="vi-VN" sz="1600" b="0" i="0" dirty="0" err="1">
                <a:solidFill>
                  <a:srgbClr val="FF0000"/>
                </a:solidFill>
                <a:effectLst/>
                <a:latin typeface="+mj-lt"/>
              </a:rPr>
              <a:t>chiếc</a:t>
            </a:r>
            <a:r>
              <a:rPr lang="vi-VN" sz="1600" b="0" i="0" dirty="0">
                <a:solidFill>
                  <a:srgbClr val="FF0000"/>
                </a:solidFill>
                <a:effectLst/>
                <a:latin typeface="+mj-lt"/>
              </a:rPr>
              <a:t> </a:t>
            </a:r>
            <a:r>
              <a:rPr lang="vi-VN" sz="1600" b="0" i="0" dirty="0" err="1">
                <a:solidFill>
                  <a:srgbClr val="FF0000"/>
                </a:solidFill>
                <a:effectLst/>
                <a:latin typeface="+mj-lt"/>
              </a:rPr>
              <a:t>khố</a:t>
            </a:r>
            <a:r>
              <a:rPr lang="vi-VN" sz="1600" b="0" i="0" dirty="0">
                <a:solidFill>
                  <a:srgbClr val="FF0000"/>
                </a:solidFill>
                <a:effectLst/>
                <a:latin typeface="+mj-lt"/>
              </a:rPr>
              <a:t> </a:t>
            </a:r>
            <a:r>
              <a:rPr lang="vi-VN" sz="1600" b="0" i="0" dirty="0" err="1">
                <a:solidFill>
                  <a:srgbClr val="FF0000"/>
                </a:solidFill>
                <a:effectLst/>
                <a:latin typeface="+mj-lt"/>
              </a:rPr>
              <a:t>mặc</a:t>
            </a:r>
            <a:r>
              <a:rPr lang="vi-VN" sz="1600" b="0" i="0" dirty="0">
                <a:solidFill>
                  <a:srgbClr val="FF0000"/>
                </a:solidFill>
                <a:effectLst/>
                <a:latin typeface="+mj-lt"/>
              </a:rPr>
              <a:t> chung. Khi cha </a:t>
            </a:r>
            <a:r>
              <a:rPr lang="vi-VN" sz="1600" b="0" i="0" dirty="0" err="1">
                <a:solidFill>
                  <a:srgbClr val="FF0000"/>
                </a:solidFill>
                <a:effectLst/>
                <a:latin typeface="+mj-lt"/>
              </a:rPr>
              <a:t>mất</a:t>
            </a:r>
            <a:r>
              <a:rPr lang="vi-VN" sz="1600" b="0" i="0" dirty="0">
                <a:solidFill>
                  <a:srgbClr val="FF0000"/>
                </a:solidFill>
                <a:effectLst/>
                <a:latin typeface="+mj-lt"/>
              </a:rPr>
              <a:t>, </a:t>
            </a:r>
            <a:r>
              <a:rPr lang="vi-VN" sz="1600" b="0" i="0" dirty="0" err="1">
                <a:solidFill>
                  <a:srgbClr val="FF0000"/>
                </a:solidFill>
                <a:effectLst/>
                <a:latin typeface="+mj-lt"/>
              </a:rPr>
              <a:t>chàng</a:t>
            </a:r>
            <a:r>
              <a:rPr lang="vi-VN" sz="1600" b="0" i="0" dirty="0">
                <a:solidFill>
                  <a:srgbClr val="FF0000"/>
                </a:solidFill>
                <a:effectLst/>
                <a:latin typeface="+mj-lt"/>
              </a:rPr>
              <a:t> thương cha nên </a:t>
            </a:r>
            <a:r>
              <a:rPr lang="vi-VN" sz="1600" b="0" i="0" dirty="0" err="1">
                <a:solidFill>
                  <a:srgbClr val="FF0000"/>
                </a:solidFill>
                <a:effectLst/>
                <a:latin typeface="+mj-lt"/>
              </a:rPr>
              <a:t>đã</a:t>
            </a:r>
            <a:r>
              <a:rPr lang="vi-VN" sz="1600" b="0" i="0" dirty="0">
                <a:solidFill>
                  <a:srgbClr val="FF0000"/>
                </a:solidFill>
                <a:effectLst/>
                <a:latin typeface="+mj-lt"/>
              </a:rPr>
              <a:t> </a:t>
            </a:r>
            <a:r>
              <a:rPr lang="vi-VN" sz="1600" b="0" i="0" dirty="0" err="1">
                <a:solidFill>
                  <a:srgbClr val="FF0000"/>
                </a:solidFill>
                <a:effectLst/>
                <a:latin typeface="+mj-lt"/>
              </a:rPr>
              <a:t>quấn</a:t>
            </a:r>
            <a:r>
              <a:rPr lang="vi-VN" sz="1600" b="0" i="0" dirty="0">
                <a:solidFill>
                  <a:srgbClr val="FF0000"/>
                </a:solidFill>
                <a:effectLst/>
                <a:latin typeface="+mj-lt"/>
              </a:rPr>
              <a:t> </a:t>
            </a:r>
            <a:r>
              <a:rPr lang="vi-VN" sz="1600" b="0" i="0" dirty="0" err="1">
                <a:solidFill>
                  <a:srgbClr val="FF0000"/>
                </a:solidFill>
                <a:effectLst/>
                <a:latin typeface="+mj-lt"/>
              </a:rPr>
              <a:t>khố</a:t>
            </a:r>
            <a:r>
              <a:rPr lang="vi-VN" sz="1600" b="0" i="0" dirty="0">
                <a:solidFill>
                  <a:srgbClr val="FF0000"/>
                </a:solidFill>
                <a:effectLst/>
                <a:latin typeface="+mj-lt"/>
              </a:rPr>
              <a:t> chôn cha, </a:t>
            </a:r>
            <a:r>
              <a:rPr lang="vi-VN" sz="1600" b="0" i="0" dirty="0" err="1">
                <a:solidFill>
                  <a:srgbClr val="FF0000"/>
                </a:solidFill>
                <a:effectLst/>
                <a:latin typeface="+mj-lt"/>
              </a:rPr>
              <a:t>còn</a:t>
            </a:r>
            <a:r>
              <a:rPr lang="vi-VN" sz="1600" b="0" i="0" dirty="0">
                <a:solidFill>
                  <a:srgbClr val="FF0000"/>
                </a:solidFill>
                <a:effectLst/>
                <a:latin typeface="+mj-lt"/>
              </a:rPr>
              <a:t> </a:t>
            </a:r>
            <a:r>
              <a:rPr lang="vi-VN" sz="1600" b="0" i="0" dirty="0" err="1">
                <a:solidFill>
                  <a:srgbClr val="FF0000"/>
                </a:solidFill>
                <a:effectLst/>
                <a:latin typeface="+mj-lt"/>
              </a:rPr>
              <a:t>mình</a:t>
            </a:r>
            <a:r>
              <a:rPr lang="vi-VN" sz="1600" b="0" i="0" dirty="0">
                <a:solidFill>
                  <a:srgbClr val="FF0000"/>
                </a:solidFill>
                <a:effectLst/>
                <a:latin typeface="+mj-lt"/>
              </a:rPr>
              <a:t> </a:t>
            </a:r>
            <a:r>
              <a:rPr lang="vi-VN" sz="1600" b="0" i="0" dirty="0" err="1">
                <a:solidFill>
                  <a:srgbClr val="FF0000"/>
                </a:solidFill>
                <a:effectLst/>
                <a:latin typeface="+mj-lt"/>
              </a:rPr>
              <a:t>đành</a:t>
            </a:r>
            <a:r>
              <a:rPr lang="vi-VN" sz="1600" b="0" i="0" dirty="0">
                <a:solidFill>
                  <a:srgbClr val="FF0000"/>
                </a:solidFill>
                <a:effectLst/>
                <a:latin typeface="+mj-lt"/>
              </a:rPr>
              <a:t> ở không.</a:t>
            </a:r>
          </a:p>
          <a:p>
            <a:pPr algn="just"/>
            <a:r>
              <a:rPr lang="vi-VN" sz="1600" b="1" i="0" dirty="0">
                <a:solidFill>
                  <a:srgbClr val="0070C0"/>
                </a:solidFill>
                <a:effectLst/>
                <a:latin typeface="+mj-lt"/>
              </a:rPr>
              <a:t>2.</a:t>
            </a:r>
            <a:r>
              <a:rPr lang="vi-VN" sz="1600" b="0" i="0" dirty="0">
                <a:solidFill>
                  <a:srgbClr val="0070C0"/>
                </a:solidFill>
                <a:effectLst/>
                <a:latin typeface="+mj-lt"/>
              </a:rPr>
              <a:t> </a:t>
            </a:r>
            <a:r>
              <a:rPr lang="vi-VN" sz="1600" b="0" i="0" dirty="0" err="1">
                <a:solidFill>
                  <a:srgbClr val="0070C0"/>
                </a:solidFill>
                <a:effectLst/>
                <a:latin typeface="+mj-lt"/>
              </a:rPr>
              <a:t>Một</a:t>
            </a:r>
            <a:r>
              <a:rPr lang="vi-VN" sz="1600" b="0" i="0" dirty="0">
                <a:solidFill>
                  <a:srgbClr val="0070C0"/>
                </a:solidFill>
                <a:effectLst/>
                <a:latin typeface="+mj-lt"/>
              </a:rPr>
              <a:t> hôm, đang </a:t>
            </a:r>
            <a:r>
              <a:rPr lang="vi-VN" sz="1600" b="0" i="0" dirty="0" err="1">
                <a:solidFill>
                  <a:srgbClr val="0070C0"/>
                </a:solidFill>
                <a:effectLst/>
                <a:latin typeface="+mj-lt"/>
              </a:rPr>
              <a:t>mò</a:t>
            </a:r>
            <a:r>
              <a:rPr lang="vi-VN" sz="1600" b="0" i="0" dirty="0">
                <a:solidFill>
                  <a:srgbClr val="0070C0"/>
                </a:solidFill>
                <a:effectLst/>
                <a:latin typeface="+mj-lt"/>
              </a:rPr>
              <a:t> </a:t>
            </a:r>
            <a:r>
              <a:rPr lang="vi-VN" sz="1600" b="0" i="0" dirty="0" err="1">
                <a:solidFill>
                  <a:srgbClr val="0070C0"/>
                </a:solidFill>
                <a:effectLst/>
                <a:latin typeface="+mj-lt"/>
              </a:rPr>
              <a:t>cá</a:t>
            </a:r>
            <a:r>
              <a:rPr lang="vi-VN" sz="1600" b="0" i="0" dirty="0">
                <a:solidFill>
                  <a:srgbClr val="0070C0"/>
                </a:solidFill>
                <a:effectLst/>
                <a:latin typeface="+mj-lt"/>
              </a:rPr>
              <a:t> </a:t>
            </a:r>
            <a:r>
              <a:rPr lang="vi-VN" sz="1600" b="0" i="0" dirty="0" err="1">
                <a:solidFill>
                  <a:srgbClr val="0070C0"/>
                </a:solidFill>
                <a:effectLst/>
                <a:latin typeface="+mj-lt"/>
              </a:rPr>
              <a:t>dưới</a:t>
            </a:r>
            <a:r>
              <a:rPr lang="vi-VN" sz="1600" b="0" i="0" dirty="0">
                <a:solidFill>
                  <a:srgbClr val="0070C0"/>
                </a:solidFill>
                <a:effectLst/>
                <a:latin typeface="+mj-lt"/>
              </a:rPr>
              <a:t> sông, </a:t>
            </a:r>
            <a:r>
              <a:rPr lang="vi-VN" sz="1600" b="0" i="0" dirty="0" err="1">
                <a:solidFill>
                  <a:srgbClr val="0070C0"/>
                </a:solidFill>
                <a:effectLst/>
                <a:latin typeface="+mj-lt"/>
              </a:rPr>
              <a:t>chàng</a:t>
            </a:r>
            <a:r>
              <a:rPr lang="vi-VN" sz="1600" b="0" i="0" dirty="0">
                <a:solidFill>
                  <a:srgbClr val="0070C0"/>
                </a:solidFill>
                <a:effectLst/>
                <a:latin typeface="+mj-lt"/>
              </a:rPr>
              <a:t> </a:t>
            </a:r>
            <a:r>
              <a:rPr lang="vi-VN" sz="1600" b="0" i="0" dirty="0" err="1">
                <a:solidFill>
                  <a:srgbClr val="0070C0"/>
                </a:solidFill>
                <a:effectLst/>
                <a:latin typeface="+mj-lt"/>
              </a:rPr>
              <a:t>thấy</a:t>
            </a:r>
            <a:r>
              <a:rPr lang="vi-VN" sz="1600" b="0" i="0" dirty="0">
                <a:solidFill>
                  <a:srgbClr val="0070C0"/>
                </a:solidFill>
                <a:effectLst/>
                <a:latin typeface="+mj-lt"/>
              </a:rPr>
              <a:t> </a:t>
            </a:r>
            <a:r>
              <a:rPr lang="vi-VN" sz="1600" b="0" i="0" dirty="0" err="1">
                <a:solidFill>
                  <a:srgbClr val="0070C0"/>
                </a:solidFill>
                <a:effectLst/>
                <a:latin typeface="+mj-lt"/>
              </a:rPr>
              <a:t>một</a:t>
            </a:r>
            <a:r>
              <a:rPr lang="vi-VN" sz="1600" b="0" i="0" dirty="0">
                <a:solidFill>
                  <a:srgbClr val="0070C0"/>
                </a:solidFill>
                <a:effectLst/>
                <a:latin typeface="+mj-lt"/>
              </a:rPr>
              <a:t> </a:t>
            </a:r>
            <a:r>
              <a:rPr lang="vi-VN" sz="1600" b="0" i="0" dirty="0" err="1">
                <a:solidFill>
                  <a:srgbClr val="0070C0"/>
                </a:solidFill>
                <a:effectLst/>
                <a:latin typeface="+mj-lt"/>
              </a:rPr>
              <a:t>chiếc</a:t>
            </a:r>
            <a:r>
              <a:rPr lang="vi-VN" sz="1600" b="0" i="0" dirty="0">
                <a:solidFill>
                  <a:srgbClr val="0070C0"/>
                </a:solidFill>
                <a:effectLst/>
                <a:latin typeface="+mj-lt"/>
              </a:rPr>
              <a:t> </a:t>
            </a:r>
            <a:r>
              <a:rPr lang="vi-VN" sz="1600" b="0" i="0" dirty="0" err="1">
                <a:solidFill>
                  <a:srgbClr val="0070C0"/>
                </a:solidFill>
                <a:effectLst/>
                <a:latin typeface="+mj-lt"/>
              </a:rPr>
              <a:t>thuyền</a:t>
            </a:r>
            <a:r>
              <a:rPr lang="vi-VN" sz="1600" b="0" i="0" dirty="0">
                <a:solidFill>
                  <a:srgbClr val="0070C0"/>
                </a:solidFill>
                <a:effectLst/>
                <a:latin typeface="+mj-lt"/>
              </a:rPr>
              <a:t> </a:t>
            </a:r>
            <a:r>
              <a:rPr lang="vi-VN" sz="1600" b="0" i="0" dirty="0" err="1">
                <a:solidFill>
                  <a:srgbClr val="0070C0"/>
                </a:solidFill>
                <a:effectLst/>
                <a:latin typeface="+mj-lt"/>
              </a:rPr>
              <a:t>lớn</a:t>
            </a:r>
            <a:r>
              <a:rPr lang="vi-VN" sz="1600" b="0" i="0" dirty="0">
                <a:solidFill>
                  <a:srgbClr val="0070C0"/>
                </a:solidFill>
                <a:effectLst/>
                <a:latin typeface="+mj-lt"/>
              </a:rPr>
              <a:t> </a:t>
            </a:r>
            <a:r>
              <a:rPr lang="vi-VN" sz="1600" b="0" i="0" dirty="0" err="1">
                <a:solidFill>
                  <a:srgbClr val="0070C0"/>
                </a:solidFill>
                <a:effectLst/>
                <a:latin typeface="+mj-lt"/>
              </a:rPr>
              <a:t>và</a:t>
            </a:r>
            <a:r>
              <a:rPr lang="vi-VN" sz="1600" b="0" i="0" dirty="0">
                <a:solidFill>
                  <a:srgbClr val="0070C0"/>
                </a:solidFill>
                <a:effectLst/>
                <a:latin typeface="+mj-lt"/>
              </a:rPr>
              <a:t> sang </a:t>
            </a:r>
            <a:r>
              <a:rPr lang="vi-VN" sz="1600" b="0" i="0" dirty="0" err="1">
                <a:solidFill>
                  <a:srgbClr val="0070C0"/>
                </a:solidFill>
                <a:effectLst/>
                <a:latin typeface="+mj-lt"/>
              </a:rPr>
              <a:t>trọng</a:t>
            </a:r>
            <a:r>
              <a:rPr lang="vi-VN" sz="1600" b="0" i="0" dirty="0">
                <a:solidFill>
                  <a:srgbClr val="0070C0"/>
                </a:solidFill>
                <a:effectLst/>
                <a:latin typeface="+mj-lt"/>
              </a:rPr>
              <a:t> </a:t>
            </a:r>
            <a:r>
              <a:rPr lang="vi-VN" sz="1600" b="0" i="0" dirty="0" err="1">
                <a:solidFill>
                  <a:srgbClr val="0070C0"/>
                </a:solidFill>
                <a:effectLst/>
                <a:latin typeface="+mj-lt"/>
              </a:rPr>
              <a:t>tiến</a:t>
            </a:r>
            <a:r>
              <a:rPr lang="vi-VN" sz="1600" b="0" i="0" dirty="0">
                <a:solidFill>
                  <a:srgbClr val="0070C0"/>
                </a:solidFill>
                <a:effectLst/>
                <a:latin typeface="+mj-lt"/>
              </a:rPr>
              <a:t> </a:t>
            </a:r>
            <a:r>
              <a:rPr lang="vi-VN" sz="1600" b="0" i="0" dirty="0" err="1">
                <a:solidFill>
                  <a:srgbClr val="0070C0"/>
                </a:solidFill>
                <a:effectLst/>
                <a:latin typeface="+mj-lt"/>
              </a:rPr>
              <a:t>dần</a:t>
            </a:r>
            <a:r>
              <a:rPr lang="vi-VN" sz="1600" b="0" i="0" dirty="0">
                <a:solidFill>
                  <a:srgbClr val="0070C0"/>
                </a:solidFill>
                <a:effectLst/>
                <a:latin typeface="+mj-lt"/>
              </a:rPr>
              <a:t> </a:t>
            </a:r>
            <a:r>
              <a:rPr lang="vi-VN" sz="1600" b="0" i="0" dirty="0" err="1">
                <a:solidFill>
                  <a:srgbClr val="0070C0"/>
                </a:solidFill>
                <a:effectLst/>
                <a:latin typeface="+mj-lt"/>
              </a:rPr>
              <a:t>đến</a:t>
            </a:r>
            <a:r>
              <a:rPr lang="vi-VN" sz="1600" b="0" i="0" dirty="0">
                <a:solidFill>
                  <a:srgbClr val="0070C0"/>
                </a:solidFill>
                <a:effectLst/>
                <a:latin typeface="+mj-lt"/>
              </a:rPr>
              <a:t>. </a:t>
            </a:r>
            <a:r>
              <a:rPr lang="vi-VN" sz="1600" b="0" i="0" dirty="0" err="1">
                <a:solidFill>
                  <a:srgbClr val="0070C0"/>
                </a:solidFill>
                <a:effectLst/>
                <a:latin typeface="+mj-lt"/>
              </a:rPr>
              <a:t>Đó</a:t>
            </a:r>
            <a:r>
              <a:rPr lang="vi-VN" sz="1600" b="0" i="0" dirty="0">
                <a:solidFill>
                  <a:srgbClr val="0070C0"/>
                </a:solidFill>
                <a:effectLst/>
                <a:latin typeface="+mj-lt"/>
              </a:rPr>
              <a:t> </a:t>
            </a:r>
            <a:r>
              <a:rPr lang="vi-VN" sz="1600" b="0" i="0" dirty="0" err="1">
                <a:solidFill>
                  <a:srgbClr val="0070C0"/>
                </a:solidFill>
                <a:effectLst/>
                <a:latin typeface="+mj-lt"/>
              </a:rPr>
              <a:t>là</a:t>
            </a:r>
            <a:r>
              <a:rPr lang="vi-VN" sz="1600" b="0" i="0" dirty="0">
                <a:solidFill>
                  <a:srgbClr val="0070C0"/>
                </a:solidFill>
                <a:effectLst/>
                <a:latin typeface="+mj-lt"/>
              </a:rPr>
              <a:t> </a:t>
            </a:r>
            <a:r>
              <a:rPr lang="vi-VN" sz="1600" b="0" i="0" dirty="0" err="1">
                <a:solidFill>
                  <a:srgbClr val="0070C0"/>
                </a:solidFill>
                <a:effectLst/>
                <a:latin typeface="+mj-lt"/>
              </a:rPr>
              <a:t>thuyền</a:t>
            </a:r>
            <a:r>
              <a:rPr lang="vi-VN" sz="1600" b="0" i="0" dirty="0">
                <a:solidFill>
                  <a:srgbClr val="0070C0"/>
                </a:solidFill>
                <a:effectLst/>
                <a:latin typeface="+mj-lt"/>
              </a:rPr>
              <a:t> </a:t>
            </a:r>
            <a:r>
              <a:rPr lang="vi-VN" sz="1600" b="0" i="0" dirty="0" err="1">
                <a:solidFill>
                  <a:srgbClr val="0070C0"/>
                </a:solidFill>
                <a:effectLst/>
                <a:latin typeface="+mj-lt"/>
              </a:rPr>
              <a:t>của</a:t>
            </a:r>
            <a:r>
              <a:rPr lang="vi-VN" sz="1600" b="0" i="0" dirty="0">
                <a:solidFill>
                  <a:srgbClr val="0070C0"/>
                </a:solidFill>
                <a:effectLst/>
                <a:latin typeface="+mj-lt"/>
              </a:rPr>
              <a:t> công </a:t>
            </a:r>
            <a:r>
              <a:rPr lang="vi-VN" sz="1600" b="0" i="0" dirty="0" err="1">
                <a:solidFill>
                  <a:srgbClr val="0070C0"/>
                </a:solidFill>
                <a:effectLst/>
                <a:latin typeface="+mj-lt"/>
              </a:rPr>
              <a:t>chúa</a:t>
            </a:r>
            <a:r>
              <a:rPr lang="vi-VN" sz="1600" b="0" i="0" dirty="0">
                <a:solidFill>
                  <a:srgbClr val="0070C0"/>
                </a:solidFill>
                <a:effectLst/>
                <a:latin typeface="+mj-lt"/>
              </a:rPr>
              <a:t> Tiên Dung, con </a:t>
            </a:r>
            <a:r>
              <a:rPr lang="vi-VN" sz="1600" b="0" i="0" dirty="0" err="1">
                <a:solidFill>
                  <a:srgbClr val="0070C0"/>
                </a:solidFill>
                <a:effectLst/>
                <a:latin typeface="+mj-lt"/>
              </a:rPr>
              <a:t>gái</a:t>
            </a:r>
            <a:r>
              <a:rPr lang="vi-VN" sz="1600" b="0" i="0" dirty="0">
                <a:solidFill>
                  <a:srgbClr val="0070C0"/>
                </a:solidFill>
                <a:effectLst/>
                <a:latin typeface="+mj-lt"/>
              </a:rPr>
              <a:t> vua </a:t>
            </a:r>
            <a:r>
              <a:rPr lang="vi-VN" sz="1600" b="0" i="0" dirty="0" err="1">
                <a:solidFill>
                  <a:srgbClr val="0070C0"/>
                </a:solidFill>
                <a:effectLst/>
                <a:latin typeface="+mj-lt"/>
              </a:rPr>
              <a:t>Hùng</a:t>
            </a:r>
            <a:r>
              <a:rPr lang="vi-VN" sz="1600" b="0" i="0" dirty="0">
                <a:solidFill>
                  <a:srgbClr val="0070C0"/>
                </a:solidFill>
                <a:effectLst/>
                <a:latin typeface="+mj-lt"/>
              </a:rPr>
              <a:t> đang du </a:t>
            </a:r>
            <a:r>
              <a:rPr lang="vi-VN" sz="1600" b="0" i="0" dirty="0" err="1">
                <a:solidFill>
                  <a:srgbClr val="0070C0"/>
                </a:solidFill>
                <a:effectLst/>
                <a:latin typeface="+mj-lt"/>
              </a:rPr>
              <a:t>ngoạn</a:t>
            </a:r>
            <a:r>
              <a:rPr lang="vi-VN" sz="1600" b="0" i="0" dirty="0">
                <a:solidFill>
                  <a:srgbClr val="0070C0"/>
                </a:solidFill>
                <a:effectLst/>
                <a:latin typeface="+mj-lt"/>
              </a:rPr>
              <a:t>. </a:t>
            </a:r>
            <a:r>
              <a:rPr lang="vi-VN" sz="1600" b="0" i="0" dirty="0" err="1">
                <a:solidFill>
                  <a:srgbClr val="0070C0"/>
                </a:solidFill>
                <a:effectLst/>
                <a:latin typeface="+mj-lt"/>
              </a:rPr>
              <a:t>Chàng</a:t>
            </a:r>
            <a:r>
              <a:rPr lang="vi-VN" sz="1600" b="0" i="0" dirty="0">
                <a:solidFill>
                  <a:srgbClr val="0070C0"/>
                </a:solidFill>
                <a:effectLst/>
                <a:latin typeface="+mj-lt"/>
              </a:rPr>
              <a:t> </a:t>
            </a:r>
            <a:r>
              <a:rPr lang="vi-VN" sz="1600" b="0" i="0" dirty="0" err="1">
                <a:solidFill>
                  <a:srgbClr val="0070C0"/>
                </a:solidFill>
                <a:effectLst/>
                <a:latin typeface="+mj-lt"/>
              </a:rPr>
              <a:t>hoảng</a:t>
            </a:r>
            <a:r>
              <a:rPr lang="vi-VN" sz="1600" b="0" i="0" dirty="0">
                <a:solidFill>
                  <a:srgbClr val="0070C0"/>
                </a:solidFill>
                <a:effectLst/>
                <a:latin typeface="+mj-lt"/>
              </a:rPr>
              <a:t> </a:t>
            </a:r>
            <a:r>
              <a:rPr lang="vi-VN" sz="1600" b="0" i="0" dirty="0" err="1">
                <a:solidFill>
                  <a:srgbClr val="0070C0"/>
                </a:solidFill>
                <a:effectLst/>
                <a:latin typeface="+mj-lt"/>
              </a:rPr>
              <a:t>hốt</a:t>
            </a:r>
            <a:r>
              <a:rPr lang="vi-VN" sz="1600" b="0" i="0" dirty="0">
                <a:solidFill>
                  <a:srgbClr val="0070C0"/>
                </a:solidFill>
                <a:effectLst/>
                <a:latin typeface="+mj-lt"/>
              </a:rPr>
              <a:t>, </a:t>
            </a:r>
            <a:r>
              <a:rPr lang="vi-VN" sz="1600" b="0" i="0" dirty="0" err="1">
                <a:solidFill>
                  <a:srgbClr val="0070C0"/>
                </a:solidFill>
                <a:effectLst/>
                <a:latin typeface="+mj-lt"/>
              </a:rPr>
              <a:t>chạy</a:t>
            </a:r>
            <a:r>
              <a:rPr lang="vi-VN" sz="1600" b="0" i="0" dirty="0">
                <a:solidFill>
                  <a:srgbClr val="0070C0"/>
                </a:solidFill>
                <a:effectLst/>
                <a:latin typeface="+mj-lt"/>
              </a:rPr>
              <a:t> </a:t>
            </a:r>
            <a:r>
              <a:rPr lang="vi-VN" sz="1600" b="0" i="0" dirty="0" err="1">
                <a:solidFill>
                  <a:srgbClr val="0070C0"/>
                </a:solidFill>
                <a:effectLst/>
                <a:latin typeface="+mj-lt"/>
              </a:rPr>
              <a:t>tới</a:t>
            </a:r>
            <a:r>
              <a:rPr lang="vi-VN" sz="1600" b="0" i="0" dirty="0">
                <a:solidFill>
                  <a:srgbClr val="0070C0"/>
                </a:solidFill>
                <a:effectLst/>
                <a:latin typeface="+mj-lt"/>
              </a:rPr>
              <a:t> </a:t>
            </a:r>
            <a:r>
              <a:rPr lang="vi-VN" sz="1600" b="0" i="0" dirty="0" err="1">
                <a:solidFill>
                  <a:srgbClr val="0070C0"/>
                </a:solidFill>
                <a:effectLst/>
                <a:latin typeface="+mj-lt"/>
              </a:rPr>
              <a:t>khóm</a:t>
            </a:r>
            <a:r>
              <a:rPr lang="vi-VN" sz="1600" b="0" i="0" dirty="0">
                <a:solidFill>
                  <a:srgbClr val="0070C0"/>
                </a:solidFill>
                <a:effectLst/>
                <a:latin typeface="+mj-lt"/>
              </a:rPr>
              <a:t> lau thưa trên </a:t>
            </a:r>
            <a:r>
              <a:rPr lang="vi-VN" sz="1600" b="0" i="0" dirty="0" err="1">
                <a:solidFill>
                  <a:srgbClr val="0070C0"/>
                </a:solidFill>
                <a:effectLst/>
                <a:latin typeface="+mj-lt"/>
              </a:rPr>
              <a:t>bãi</a:t>
            </a:r>
            <a:r>
              <a:rPr lang="vi-VN" sz="1600" b="0" i="0" dirty="0">
                <a:solidFill>
                  <a:srgbClr val="0070C0"/>
                </a:solidFill>
                <a:effectLst/>
                <a:latin typeface="+mj-lt"/>
              </a:rPr>
              <a:t>, </a:t>
            </a:r>
            <a:r>
              <a:rPr lang="vi-VN" sz="1600" b="0" i="0" dirty="0" err="1">
                <a:solidFill>
                  <a:srgbClr val="0070C0"/>
                </a:solidFill>
                <a:effectLst/>
                <a:latin typeface="+mj-lt"/>
              </a:rPr>
              <a:t>nằm</a:t>
            </a:r>
            <a:r>
              <a:rPr lang="vi-VN" sz="1600" b="0" i="0" dirty="0">
                <a:solidFill>
                  <a:srgbClr val="0070C0"/>
                </a:solidFill>
                <a:effectLst/>
                <a:latin typeface="+mj-lt"/>
              </a:rPr>
              <a:t> </a:t>
            </a:r>
            <a:r>
              <a:rPr lang="vi-VN" sz="1600" b="0" i="0" dirty="0" err="1">
                <a:solidFill>
                  <a:srgbClr val="0070C0"/>
                </a:solidFill>
                <a:effectLst/>
                <a:latin typeface="+mj-lt"/>
              </a:rPr>
              <a:t>xuống</a:t>
            </a:r>
            <a:r>
              <a:rPr lang="vi-VN" sz="1600" b="0" i="0" dirty="0">
                <a:solidFill>
                  <a:srgbClr val="0070C0"/>
                </a:solidFill>
                <a:effectLst/>
                <a:latin typeface="+mj-lt"/>
              </a:rPr>
              <a:t>, </a:t>
            </a:r>
            <a:r>
              <a:rPr lang="vi-VN" sz="1600" b="0" i="0" dirty="0" err="1">
                <a:solidFill>
                  <a:srgbClr val="0070C0"/>
                </a:solidFill>
                <a:effectLst/>
                <a:latin typeface="+mj-lt"/>
              </a:rPr>
              <a:t>bới</a:t>
            </a:r>
            <a:r>
              <a:rPr lang="vi-VN" sz="1600" b="0" i="0" dirty="0">
                <a:solidFill>
                  <a:srgbClr val="0070C0"/>
                </a:solidFill>
                <a:effectLst/>
                <a:latin typeface="+mj-lt"/>
              </a:rPr>
              <a:t> </a:t>
            </a:r>
            <a:r>
              <a:rPr lang="vi-VN" sz="1600" b="0" i="0" dirty="0" err="1">
                <a:solidFill>
                  <a:srgbClr val="0070C0"/>
                </a:solidFill>
                <a:effectLst/>
                <a:latin typeface="+mj-lt"/>
              </a:rPr>
              <a:t>cát</a:t>
            </a:r>
            <a:r>
              <a:rPr lang="vi-VN" sz="1600" b="0" i="0" dirty="0">
                <a:solidFill>
                  <a:srgbClr val="0070C0"/>
                </a:solidFill>
                <a:effectLst/>
                <a:latin typeface="+mj-lt"/>
              </a:rPr>
              <a:t> </a:t>
            </a:r>
            <a:r>
              <a:rPr lang="vi-VN" sz="1600" b="0" i="0" dirty="0" err="1">
                <a:solidFill>
                  <a:srgbClr val="0070C0"/>
                </a:solidFill>
                <a:effectLst/>
                <a:latin typeface="+mj-lt"/>
              </a:rPr>
              <a:t>phủ</a:t>
            </a:r>
            <a:r>
              <a:rPr lang="vi-VN" sz="1600" b="0" i="0" dirty="0">
                <a:solidFill>
                  <a:srgbClr val="0070C0"/>
                </a:solidFill>
                <a:effectLst/>
                <a:latin typeface="+mj-lt"/>
              </a:rPr>
              <a:t> lên </a:t>
            </a:r>
            <a:r>
              <a:rPr lang="vi-VN" sz="1600" b="0" i="0" dirty="0" err="1">
                <a:solidFill>
                  <a:srgbClr val="0070C0"/>
                </a:solidFill>
                <a:effectLst/>
                <a:latin typeface="+mj-lt"/>
              </a:rPr>
              <a:t>mình</a:t>
            </a:r>
            <a:r>
              <a:rPr lang="vi-VN" sz="1600" b="0" i="0" dirty="0">
                <a:solidFill>
                  <a:srgbClr val="0070C0"/>
                </a:solidFill>
                <a:effectLst/>
                <a:latin typeface="+mj-lt"/>
              </a:rPr>
              <a:t> </a:t>
            </a:r>
            <a:r>
              <a:rPr lang="vi-VN" sz="1600" b="0" i="0" dirty="0" err="1">
                <a:solidFill>
                  <a:srgbClr val="0070C0"/>
                </a:solidFill>
                <a:effectLst/>
                <a:latin typeface="+mj-lt"/>
              </a:rPr>
              <a:t>để</a:t>
            </a:r>
            <a:r>
              <a:rPr lang="vi-VN" sz="1600" b="0" i="0" dirty="0">
                <a:solidFill>
                  <a:srgbClr val="0070C0"/>
                </a:solidFill>
                <a:effectLst/>
                <a:latin typeface="+mj-lt"/>
              </a:rPr>
              <a:t> </a:t>
            </a:r>
            <a:r>
              <a:rPr lang="vi-VN" sz="1600" b="0" i="0" dirty="0" err="1">
                <a:solidFill>
                  <a:srgbClr val="0070C0"/>
                </a:solidFill>
                <a:effectLst/>
                <a:latin typeface="+mj-lt"/>
              </a:rPr>
              <a:t>ẩn</a:t>
            </a:r>
            <a:r>
              <a:rPr lang="vi-VN" sz="1600" b="0" i="0" dirty="0">
                <a:solidFill>
                  <a:srgbClr val="0070C0"/>
                </a:solidFill>
                <a:effectLst/>
                <a:latin typeface="+mj-lt"/>
              </a:rPr>
              <a:t> </a:t>
            </a:r>
            <a:r>
              <a:rPr lang="vi-VN" sz="1600" b="0" i="0" dirty="0" err="1">
                <a:solidFill>
                  <a:srgbClr val="0070C0"/>
                </a:solidFill>
                <a:effectLst/>
                <a:latin typeface="+mj-lt"/>
              </a:rPr>
              <a:t>trốn</a:t>
            </a:r>
            <a:r>
              <a:rPr lang="vi-VN" sz="1600" b="0" i="0" dirty="0">
                <a:solidFill>
                  <a:srgbClr val="0070C0"/>
                </a:solidFill>
                <a:effectLst/>
                <a:latin typeface="+mj-lt"/>
              </a:rPr>
              <a:t>. </a:t>
            </a:r>
            <a:r>
              <a:rPr lang="vi-VN" sz="1600" b="0" i="0" dirty="0" err="1">
                <a:solidFill>
                  <a:srgbClr val="0070C0"/>
                </a:solidFill>
                <a:effectLst/>
                <a:latin typeface="+mj-lt"/>
              </a:rPr>
              <a:t>Nào</a:t>
            </a:r>
            <a:r>
              <a:rPr lang="vi-VN" sz="1600" b="0" i="0" dirty="0">
                <a:solidFill>
                  <a:srgbClr val="0070C0"/>
                </a:solidFill>
                <a:effectLst/>
                <a:latin typeface="+mj-lt"/>
              </a:rPr>
              <a:t> </a:t>
            </a:r>
            <a:r>
              <a:rPr lang="vi-VN" sz="1600" b="0" i="0" dirty="0" err="1">
                <a:solidFill>
                  <a:srgbClr val="0070C0"/>
                </a:solidFill>
                <a:effectLst/>
                <a:latin typeface="+mj-lt"/>
              </a:rPr>
              <a:t>ngờ</a:t>
            </a:r>
            <a:r>
              <a:rPr lang="vi-VN" sz="1600" b="0" i="0" dirty="0">
                <a:solidFill>
                  <a:srgbClr val="0070C0"/>
                </a:solidFill>
                <a:effectLst/>
                <a:latin typeface="+mj-lt"/>
              </a:rPr>
              <a:t>, công </a:t>
            </a:r>
            <a:r>
              <a:rPr lang="vi-VN" sz="1600" b="0" i="0" dirty="0" err="1">
                <a:solidFill>
                  <a:srgbClr val="0070C0"/>
                </a:solidFill>
                <a:effectLst/>
                <a:latin typeface="+mj-lt"/>
              </a:rPr>
              <a:t>chúa</a:t>
            </a:r>
            <a:r>
              <a:rPr lang="vi-VN" sz="1600" b="0" i="0" dirty="0">
                <a:solidFill>
                  <a:srgbClr val="0070C0"/>
                </a:solidFill>
                <a:effectLst/>
                <a:latin typeface="+mj-lt"/>
              </a:rPr>
              <a:t> </a:t>
            </a:r>
            <a:r>
              <a:rPr lang="vi-VN" sz="1600" b="0" i="0" dirty="0" err="1">
                <a:solidFill>
                  <a:srgbClr val="0070C0"/>
                </a:solidFill>
                <a:effectLst/>
                <a:latin typeface="+mj-lt"/>
              </a:rPr>
              <a:t>thấy</a:t>
            </a:r>
            <a:r>
              <a:rPr lang="vi-VN" sz="1600" b="0" i="0" dirty="0">
                <a:solidFill>
                  <a:srgbClr val="0070C0"/>
                </a:solidFill>
                <a:effectLst/>
                <a:latin typeface="+mj-lt"/>
              </a:rPr>
              <a:t> </a:t>
            </a:r>
            <a:r>
              <a:rPr lang="vi-VN" sz="1600" b="0" i="0" dirty="0" err="1">
                <a:solidFill>
                  <a:srgbClr val="0070C0"/>
                </a:solidFill>
                <a:effectLst/>
                <a:latin typeface="+mj-lt"/>
              </a:rPr>
              <a:t>cảnh</a:t>
            </a:r>
            <a:r>
              <a:rPr lang="vi-VN" sz="1600" b="0" i="0" dirty="0">
                <a:solidFill>
                  <a:srgbClr val="0070C0"/>
                </a:solidFill>
                <a:effectLst/>
                <a:latin typeface="+mj-lt"/>
              </a:rPr>
              <a:t> </a:t>
            </a:r>
            <a:r>
              <a:rPr lang="vi-VN" sz="1600" b="0" i="0" dirty="0" err="1">
                <a:solidFill>
                  <a:srgbClr val="0070C0"/>
                </a:solidFill>
                <a:effectLst/>
                <a:latin typeface="+mj-lt"/>
              </a:rPr>
              <a:t>đẹp</a:t>
            </a:r>
            <a:r>
              <a:rPr lang="vi-VN" sz="1600" b="0" i="0" dirty="0">
                <a:solidFill>
                  <a:srgbClr val="0070C0"/>
                </a:solidFill>
                <a:effectLst/>
                <a:latin typeface="+mj-lt"/>
              </a:rPr>
              <a:t>, ra </a:t>
            </a:r>
            <a:r>
              <a:rPr lang="vi-VN" sz="1600" b="0" i="0" dirty="0" err="1">
                <a:solidFill>
                  <a:srgbClr val="0070C0"/>
                </a:solidFill>
                <a:effectLst/>
                <a:latin typeface="+mj-lt"/>
              </a:rPr>
              <a:t>lệnh</a:t>
            </a:r>
            <a:r>
              <a:rPr lang="vi-VN" sz="1600" b="0" i="0" dirty="0">
                <a:solidFill>
                  <a:srgbClr val="0070C0"/>
                </a:solidFill>
                <a:effectLst/>
                <a:latin typeface="+mj-lt"/>
              </a:rPr>
              <a:t> </a:t>
            </a:r>
            <a:r>
              <a:rPr lang="vi-VN" sz="1600" b="0" i="0" dirty="0" err="1">
                <a:solidFill>
                  <a:srgbClr val="0070C0"/>
                </a:solidFill>
                <a:effectLst/>
                <a:latin typeface="+mj-lt"/>
              </a:rPr>
              <a:t>cắm</a:t>
            </a:r>
            <a:r>
              <a:rPr lang="vi-VN" sz="1600" b="0" i="0" dirty="0">
                <a:solidFill>
                  <a:srgbClr val="0070C0"/>
                </a:solidFill>
                <a:effectLst/>
                <a:latin typeface="+mj-lt"/>
              </a:rPr>
              <a:t> </a:t>
            </a:r>
            <a:r>
              <a:rPr lang="vi-VN" sz="1600" b="0" i="0" dirty="0" err="1">
                <a:solidFill>
                  <a:srgbClr val="0070C0"/>
                </a:solidFill>
                <a:effectLst/>
                <a:latin typeface="+mj-lt"/>
              </a:rPr>
              <a:t>thuyền</a:t>
            </a:r>
            <a:r>
              <a:rPr lang="vi-VN" sz="1600" b="0" i="0" dirty="0">
                <a:solidFill>
                  <a:srgbClr val="0070C0"/>
                </a:solidFill>
                <a:effectLst/>
                <a:latin typeface="+mj-lt"/>
              </a:rPr>
              <a:t>, lên </a:t>
            </a:r>
            <a:r>
              <a:rPr lang="vi-VN" sz="1600" b="0" i="0" dirty="0" err="1">
                <a:solidFill>
                  <a:srgbClr val="0070C0"/>
                </a:solidFill>
                <a:effectLst/>
                <a:latin typeface="+mj-lt"/>
              </a:rPr>
              <a:t>bãi</a:t>
            </a:r>
            <a:r>
              <a:rPr lang="vi-VN" sz="1600" b="0" i="0" dirty="0">
                <a:solidFill>
                  <a:srgbClr val="0070C0"/>
                </a:solidFill>
                <a:effectLst/>
                <a:latin typeface="+mj-lt"/>
              </a:rPr>
              <a:t> </a:t>
            </a:r>
            <a:r>
              <a:rPr lang="vi-VN" sz="1600" b="0" i="0" dirty="0" err="1">
                <a:solidFill>
                  <a:srgbClr val="0070C0"/>
                </a:solidFill>
                <a:effectLst/>
                <a:latin typeface="+mj-lt"/>
              </a:rPr>
              <a:t>dạo</a:t>
            </a:r>
            <a:r>
              <a:rPr lang="vi-VN" sz="1600" b="0" i="0" dirty="0">
                <a:solidFill>
                  <a:srgbClr val="0070C0"/>
                </a:solidFill>
                <a:effectLst/>
                <a:latin typeface="+mj-lt"/>
              </a:rPr>
              <a:t> </a:t>
            </a:r>
            <a:r>
              <a:rPr lang="vi-VN" sz="1600" b="0" i="0" dirty="0" err="1">
                <a:solidFill>
                  <a:srgbClr val="0070C0"/>
                </a:solidFill>
                <a:effectLst/>
                <a:latin typeface="+mj-lt"/>
              </a:rPr>
              <a:t>rồi</a:t>
            </a:r>
            <a:r>
              <a:rPr lang="vi-VN" sz="1600" b="0" i="0" dirty="0">
                <a:solidFill>
                  <a:srgbClr val="0070C0"/>
                </a:solidFill>
                <a:effectLst/>
                <a:latin typeface="+mj-lt"/>
              </a:rPr>
              <a:t> cho vây </a:t>
            </a:r>
            <a:r>
              <a:rPr lang="vi-VN" sz="1600" b="0" i="0" dirty="0" err="1">
                <a:solidFill>
                  <a:srgbClr val="0070C0"/>
                </a:solidFill>
                <a:effectLst/>
                <a:latin typeface="+mj-lt"/>
              </a:rPr>
              <a:t>màn</a:t>
            </a:r>
            <a:r>
              <a:rPr lang="vi-VN" sz="1600" b="0" i="0" dirty="0">
                <a:solidFill>
                  <a:srgbClr val="0070C0"/>
                </a:solidFill>
                <a:effectLst/>
                <a:latin typeface="+mj-lt"/>
              </a:rPr>
              <a:t> ở </a:t>
            </a:r>
            <a:r>
              <a:rPr lang="vi-VN" sz="1600" b="0" i="0" dirty="0" err="1">
                <a:solidFill>
                  <a:srgbClr val="0070C0"/>
                </a:solidFill>
                <a:effectLst/>
                <a:latin typeface="+mj-lt"/>
              </a:rPr>
              <a:t>khóm</a:t>
            </a:r>
            <a:r>
              <a:rPr lang="vi-VN" sz="1600" b="0" i="0" dirty="0">
                <a:solidFill>
                  <a:srgbClr val="0070C0"/>
                </a:solidFill>
                <a:effectLst/>
                <a:latin typeface="+mj-lt"/>
              </a:rPr>
              <a:t> lau </a:t>
            </a:r>
            <a:r>
              <a:rPr lang="vi-VN" sz="1600" b="0" i="0" dirty="0" err="1">
                <a:solidFill>
                  <a:srgbClr val="0070C0"/>
                </a:solidFill>
                <a:effectLst/>
                <a:latin typeface="+mj-lt"/>
              </a:rPr>
              <a:t>mà</a:t>
            </a:r>
            <a:r>
              <a:rPr lang="vi-VN" sz="1600" b="0" i="0" dirty="0">
                <a:solidFill>
                  <a:srgbClr val="0070C0"/>
                </a:solidFill>
                <a:effectLst/>
                <a:latin typeface="+mj-lt"/>
              </a:rPr>
              <a:t> </a:t>
            </a:r>
            <a:r>
              <a:rPr lang="vi-VN" sz="1600" b="0" i="0" dirty="0" err="1">
                <a:solidFill>
                  <a:srgbClr val="0070C0"/>
                </a:solidFill>
                <a:effectLst/>
                <a:latin typeface="+mj-lt"/>
              </a:rPr>
              <a:t>tắm</a:t>
            </a:r>
            <a:r>
              <a:rPr lang="vi-VN" sz="1600" b="0" i="0" dirty="0">
                <a:solidFill>
                  <a:srgbClr val="0070C0"/>
                </a:solidFill>
                <a:effectLst/>
                <a:latin typeface="+mj-lt"/>
              </a:rPr>
              <a:t>. </a:t>
            </a:r>
            <a:r>
              <a:rPr lang="vi-VN" sz="1600" b="0" i="0" dirty="0" err="1">
                <a:solidFill>
                  <a:srgbClr val="0070C0"/>
                </a:solidFill>
                <a:effectLst/>
                <a:latin typeface="+mj-lt"/>
              </a:rPr>
              <a:t>Nước</a:t>
            </a:r>
            <a:r>
              <a:rPr lang="vi-VN" sz="1600" b="0" i="0" dirty="0">
                <a:solidFill>
                  <a:srgbClr val="0070C0"/>
                </a:solidFill>
                <a:effectLst/>
                <a:latin typeface="+mj-lt"/>
              </a:rPr>
              <a:t> </a:t>
            </a:r>
            <a:r>
              <a:rPr lang="vi-VN" sz="1600" b="0" i="0" dirty="0" err="1">
                <a:solidFill>
                  <a:srgbClr val="0070C0"/>
                </a:solidFill>
                <a:effectLst/>
                <a:latin typeface="+mj-lt"/>
              </a:rPr>
              <a:t>giội</a:t>
            </a:r>
            <a:r>
              <a:rPr lang="vi-VN" sz="1600" b="0" i="0" dirty="0">
                <a:solidFill>
                  <a:srgbClr val="0070C0"/>
                </a:solidFill>
                <a:effectLst/>
                <a:latin typeface="+mj-lt"/>
              </a:rPr>
              <a:t> </a:t>
            </a:r>
            <a:r>
              <a:rPr lang="vi-VN" sz="1600" b="0" i="0" dirty="0" err="1">
                <a:solidFill>
                  <a:srgbClr val="0070C0"/>
                </a:solidFill>
                <a:effectLst/>
                <a:latin typeface="+mj-lt"/>
              </a:rPr>
              <a:t>làm</a:t>
            </a:r>
            <a:r>
              <a:rPr lang="vi-VN" sz="1600" b="0" i="0" dirty="0">
                <a:solidFill>
                  <a:srgbClr val="0070C0"/>
                </a:solidFill>
                <a:effectLst/>
                <a:latin typeface="+mj-lt"/>
              </a:rPr>
              <a:t> trôi </a:t>
            </a:r>
            <a:r>
              <a:rPr lang="vi-VN" sz="1600" b="0" i="0" dirty="0" err="1">
                <a:solidFill>
                  <a:srgbClr val="0070C0"/>
                </a:solidFill>
                <a:effectLst/>
                <a:latin typeface="+mj-lt"/>
              </a:rPr>
              <a:t>cát</a:t>
            </a:r>
            <a:r>
              <a:rPr lang="vi-VN" sz="1600" b="0" i="0" dirty="0">
                <a:solidFill>
                  <a:srgbClr val="0070C0"/>
                </a:solidFill>
                <a:effectLst/>
                <a:latin typeface="+mj-lt"/>
              </a:rPr>
              <a:t> đi, </a:t>
            </a:r>
            <a:r>
              <a:rPr lang="vi-VN" sz="1600" b="0" i="0" dirty="0" err="1">
                <a:solidFill>
                  <a:srgbClr val="0070C0"/>
                </a:solidFill>
                <a:effectLst/>
                <a:latin typeface="+mj-lt"/>
              </a:rPr>
              <a:t>để</a:t>
            </a:r>
            <a:r>
              <a:rPr lang="vi-VN" sz="1600" b="0" i="0" dirty="0">
                <a:solidFill>
                  <a:srgbClr val="0070C0"/>
                </a:solidFill>
                <a:effectLst/>
                <a:latin typeface="+mj-lt"/>
              </a:rPr>
              <a:t> </a:t>
            </a:r>
            <a:r>
              <a:rPr lang="vi-VN" sz="1600" b="0" i="0" dirty="0" err="1">
                <a:solidFill>
                  <a:srgbClr val="0070C0"/>
                </a:solidFill>
                <a:effectLst/>
                <a:latin typeface="+mj-lt"/>
              </a:rPr>
              <a:t>lộ</a:t>
            </a:r>
            <a:r>
              <a:rPr lang="vi-VN" sz="1600" b="0" i="0" dirty="0">
                <a:solidFill>
                  <a:srgbClr val="0070C0"/>
                </a:solidFill>
                <a:effectLst/>
                <a:latin typeface="+mj-lt"/>
              </a:rPr>
              <a:t> </a:t>
            </a:r>
            <a:r>
              <a:rPr lang="vi-VN" sz="1600" b="0" i="0" dirty="0" err="1">
                <a:solidFill>
                  <a:srgbClr val="0070C0"/>
                </a:solidFill>
                <a:effectLst/>
                <a:latin typeface="+mj-lt"/>
              </a:rPr>
              <a:t>một</a:t>
            </a:r>
            <a:r>
              <a:rPr lang="vi-VN" sz="1600" b="0" i="0" dirty="0">
                <a:solidFill>
                  <a:srgbClr val="0070C0"/>
                </a:solidFill>
                <a:effectLst/>
                <a:latin typeface="+mj-lt"/>
              </a:rPr>
              <a:t> </a:t>
            </a:r>
            <a:r>
              <a:rPr lang="vi-VN" sz="1600" b="0" i="0" dirty="0" err="1">
                <a:solidFill>
                  <a:srgbClr val="0070C0"/>
                </a:solidFill>
                <a:effectLst/>
                <a:latin typeface="+mj-lt"/>
              </a:rPr>
              <a:t>chàng</a:t>
            </a:r>
            <a:r>
              <a:rPr lang="vi-VN" sz="1600" b="0" i="0" dirty="0">
                <a:solidFill>
                  <a:srgbClr val="0070C0"/>
                </a:solidFill>
                <a:effectLst/>
                <a:latin typeface="+mj-lt"/>
              </a:rPr>
              <a:t> trai </a:t>
            </a:r>
            <a:r>
              <a:rPr lang="vi-VN" sz="1600" b="0" i="0" dirty="0" err="1">
                <a:solidFill>
                  <a:srgbClr val="0070C0"/>
                </a:solidFill>
                <a:effectLst/>
                <a:latin typeface="+mj-lt"/>
              </a:rPr>
              <a:t>khỏe</a:t>
            </a:r>
            <a:r>
              <a:rPr lang="vi-VN" sz="1600" b="0" i="0" dirty="0">
                <a:solidFill>
                  <a:srgbClr val="0070C0"/>
                </a:solidFill>
                <a:effectLst/>
                <a:latin typeface="+mj-lt"/>
              </a:rPr>
              <a:t> </a:t>
            </a:r>
            <a:r>
              <a:rPr lang="vi-VN" sz="1600" b="0" i="0" dirty="0" err="1">
                <a:solidFill>
                  <a:srgbClr val="0070C0"/>
                </a:solidFill>
                <a:effectLst/>
                <a:latin typeface="+mj-lt"/>
              </a:rPr>
              <a:t>mạnh</a:t>
            </a:r>
            <a:r>
              <a:rPr lang="vi-VN" sz="1600" b="0" i="0" dirty="0">
                <a:solidFill>
                  <a:srgbClr val="0070C0"/>
                </a:solidFill>
                <a:effectLst/>
                <a:latin typeface="+mj-lt"/>
              </a:rPr>
              <a:t>. Công </a:t>
            </a:r>
            <a:r>
              <a:rPr lang="vi-VN" sz="1600" b="0" i="0" dirty="0" err="1">
                <a:solidFill>
                  <a:srgbClr val="0070C0"/>
                </a:solidFill>
                <a:effectLst/>
                <a:latin typeface="+mj-lt"/>
              </a:rPr>
              <a:t>chúa</a:t>
            </a:r>
            <a:r>
              <a:rPr lang="vi-VN" sz="1600" b="0" i="0" dirty="0">
                <a:solidFill>
                  <a:srgbClr val="0070C0"/>
                </a:solidFill>
                <a:effectLst/>
                <a:latin typeface="+mj-lt"/>
              </a:rPr>
              <a:t> </a:t>
            </a:r>
            <a:r>
              <a:rPr lang="vi-VN" sz="1600" b="0" i="0" dirty="0" err="1">
                <a:solidFill>
                  <a:srgbClr val="0070C0"/>
                </a:solidFill>
                <a:effectLst/>
                <a:latin typeface="+mj-lt"/>
              </a:rPr>
              <a:t>rất</a:t>
            </a:r>
            <a:r>
              <a:rPr lang="vi-VN" sz="1600" b="0" i="0" dirty="0">
                <a:solidFill>
                  <a:srgbClr val="0070C0"/>
                </a:solidFill>
                <a:effectLst/>
                <a:latin typeface="+mj-lt"/>
              </a:rPr>
              <a:t> </a:t>
            </a:r>
            <a:r>
              <a:rPr lang="vi-VN" sz="1600" b="0" i="0" dirty="0" err="1">
                <a:solidFill>
                  <a:srgbClr val="0070C0"/>
                </a:solidFill>
                <a:effectLst/>
                <a:latin typeface="+mj-lt"/>
              </a:rPr>
              <a:t>đỗi</a:t>
            </a:r>
            <a:r>
              <a:rPr lang="vi-VN" sz="1600" b="0" i="0" dirty="0">
                <a:solidFill>
                  <a:srgbClr val="0070C0"/>
                </a:solidFill>
                <a:effectLst/>
                <a:latin typeface="+mj-lt"/>
              </a:rPr>
              <a:t> </a:t>
            </a:r>
            <a:r>
              <a:rPr lang="vi-VN" sz="1600" b="0" i="0" dirty="0" err="1">
                <a:solidFill>
                  <a:srgbClr val="0070C0"/>
                </a:solidFill>
                <a:effectLst/>
                <a:latin typeface="+mj-lt"/>
              </a:rPr>
              <a:t>bàng</a:t>
            </a:r>
            <a:r>
              <a:rPr lang="vi-VN" sz="1600" b="0" i="0" dirty="0">
                <a:solidFill>
                  <a:srgbClr val="0070C0"/>
                </a:solidFill>
                <a:effectLst/>
                <a:latin typeface="+mj-lt"/>
              </a:rPr>
              <a:t> </a:t>
            </a:r>
            <a:r>
              <a:rPr lang="vi-VN" sz="1600" b="0" i="0" dirty="0" err="1">
                <a:solidFill>
                  <a:srgbClr val="0070C0"/>
                </a:solidFill>
                <a:effectLst/>
                <a:latin typeface="+mj-lt"/>
              </a:rPr>
              <a:t>hoàng</a:t>
            </a:r>
            <a:r>
              <a:rPr lang="vi-VN" sz="1600" b="0" i="0" dirty="0">
                <a:solidFill>
                  <a:srgbClr val="0070C0"/>
                </a:solidFill>
                <a:effectLst/>
                <a:latin typeface="+mj-lt"/>
              </a:rPr>
              <a:t>. Nhưng khi </a:t>
            </a:r>
            <a:r>
              <a:rPr lang="vi-VN" sz="1600" b="0" i="0" dirty="0" err="1">
                <a:solidFill>
                  <a:srgbClr val="0070C0"/>
                </a:solidFill>
                <a:effectLst/>
                <a:latin typeface="+mj-lt"/>
              </a:rPr>
              <a:t>biết</a:t>
            </a:r>
            <a:r>
              <a:rPr lang="vi-VN" sz="1600" b="0" i="0" dirty="0">
                <a:solidFill>
                  <a:srgbClr val="0070C0"/>
                </a:solidFill>
                <a:effectLst/>
                <a:latin typeface="+mj-lt"/>
              </a:rPr>
              <a:t> </a:t>
            </a:r>
            <a:r>
              <a:rPr lang="vi-VN" sz="1600" b="0" i="0" dirty="0" err="1">
                <a:solidFill>
                  <a:srgbClr val="0070C0"/>
                </a:solidFill>
                <a:effectLst/>
                <a:latin typeface="+mj-lt"/>
              </a:rPr>
              <a:t>rõ</a:t>
            </a:r>
            <a:r>
              <a:rPr lang="vi-VN" sz="1600" b="0" i="0" dirty="0">
                <a:solidFill>
                  <a:srgbClr val="0070C0"/>
                </a:solidFill>
                <a:effectLst/>
                <a:latin typeface="+mj-lt"/>
              </a:rPr>
              <a:t> </a:t>
            </a:r>
            <a:r>
              <a:rPr lang="vi-VN" sz="1600" b="0" i="0" dirty="0" err="1">
                <a:solidFill>
                  <a:srgbClr val="0070C0"/>
                </a:solidFill>
                <a:effectLst/>
                <a:latin typeface="+mj-lt"/>
              </a:rPr>
              <a:t>tình</a:t>
            </a:r>
            <a:r>
              <a:rPr lang="vi-VN" sz="1600" b="0" i="0" dirty="0">
                <a:solidFill>
                  <a:srgbClr val="0070C0"/>
                </a:solidFill>
                <a:effectLst/>
                <a:latin typeface="+mj-lt"/>
              </a:rPr>
              <a:t> </a:t>
            </a:r>
            <a:r>
              <a:rPr lang="vi-VN" sz="1600" b="0" i="0" dirty="0" err="1">
                <a:solidFill>
                  <a:srgbClr val="0070C0"/>
                </a:solidFill>
                <a:effectLst/>
                <a:latin typeface="+mj-lt"/>
              </a:rPr>
              <a:t>cảnh</a:t>
            </a:r>
            <a:r>
              <a:rPr lang="vi-VN" sz="1600" b="0" i="0" dirty="0">
                <a:solidFill>
                  <a:srgbClr val="0070C0"/>
                </a:solidFill>
                <a:effectLst/>
                <a:latin typeface="+mj-lt"/>
              </a:rPr>
              <a:t> </a:t>
            </a:r>
            <a:r>
              <a:rPr lang="vi-VN" sz="1600" b="0" i="0" dirty="0" err="1">
                <a:solidFill>
                  <a:srgbClr val="0070C0"/>
                </a:solidFill>
                <a:effectLst/>
                <a:latin typeface="+mj-lt"/>
              </a:rPr>
              <a:t>nhà</a:t>
            </a:r>
            <a:r>
              <a:rPr lang="vi-VN" sz="1600" b="0" i="0" dirty="0">
                <a:solidFill>
                  <a:srgbClr val="0070C0"/>
                </a:solidFill>
                <a:effectLst/>
                <a:latin typeface="+mj-lt"/>
              </a:rPr>
              <a:t> </a:t>
            </a:r>
            <a:r>
              <a:rPr lang="vi-VN" sz="1600" b="0" i="0" dirty="0" err="1">
                <a:solidFill>
                  <a:srgbClr val="0070C0"/>
                </a:solidFill>
                <a:effectLst/>
                <a:latin typeface="+mj-lt"/>
              </a:rPr>
              <a:t>chàng</a:t>
            </a:r>
            <a:r>
              <a:rPr lang="vi-VN" sz="1600" b="0" i="0" dirty="0">
                <a:solidFill>
                  <a:srgbClr val="0070C0"/>
                </a:solidFill>
                <a:effectLst/>
                <a:latin typeface="+mj-lt"/>
              </a:rPr>
              <a:t>, </a:t>
            </a:r>
            <a:r>
              <a:rPr lang="vi-VN" sz="1600" b="0" i="0" dirty="0" err="1">
                <a:solidFill>
                  <a:srgbClr val="0070C0"/>
                </a:solidFill>
                <a:effectLst/>
                <a:latin typeface="+mj-lt"/>
              </a:rPr>
              <a:t>nàng</a:t>
            </a:r>
            <a:r>
              <a:rPr lang="vi-VN" sz="1600" b="0" i="0" dirty="0">
                <a:solidFill>
                  <a:srgbClr val="0070C0"/>
                </a:solidFill>
                <a:effectLst/>
                <a:latin typeface="+mj-lt"/>
              </a:rPr>
              <a:t> </a:t>
            </a:r>
            <a:r>
              <a:rPr lang="vi-VN" sz="1600" b="0" i="0" dirty="0" err="1">
                <a:solidFill>
                  <a:srgbClr val="0070C0"/>
                </a:solidFill>
                <a:effectLst/>
                <a:latin typeface="+mj-lt"/>
              </a:rPr>
              <a:t>rất</a:t>
            </a:r>
            <a:r>
              <a:rPr lang="vi-VN" sz="1600" b="0" i="0" dirty="0">
                <a:solidFill>
                  <a:srgbClr val="0070C0"/>
                </a:solidFill>
                <a:effectLst/>
                <a:latin typeface="+mj-lt"/>
              </a:rPr>
              <a:t> </a:t>
            </a:r>
            <a:r>
              <a:rPr lang="vi-VN" sz="1600" b="0" i="0" dirty="0" err="1">
                <a:solidFill>
                  <a:srgbClr val="0070C0"/>
                </a:solidFill>
                <a:effectLst/>
                <a:latin typeface="+mj-lt"/>
              </a:rPr>
              <a:t>cảm</a:t>
            </a:r>
            <a:r>
              <a:rPr lang="vi-VN" sz="1600" b="0" i="0" dirty="0">
                <a:solidFill>
                  <a:srgbClr val="0070C0"/>
                </a:solidFill>
                <a:effectLst/>
                <a:latin typeface="+mj-lt"/>
              </a:rPr>
              <a:t> </a:t>
            </a:r>
            <a:r>
              <a:rPr lang="vi-VN" sz="1600" b="0" i="0" dirty="0" err="1">
                <a:solidFill>
                  <a:srgbClr val="0070C0"/>
                </a:solidFill>
                <a:effectLst/>
                <a:latin typeface="+mj-lt"/>
              </a:rPr>
              <a:t>động</a:t>
            </a:r>
            <a:r>
              <a:rPr lang="vi-VN" sz="1600" b="0" i="0" dirty="0">
                <a:solidFill>
                  <a:srgbClr val="0070C0"/>
                </a:solidFill>
                <a:effectLst/>
                <a:latin typeface="+mj-lt"/>
              </a:rPr>
              <a:t> </a:t>
            </a:r>
            <a:r>
              <a:rPr lang="vi-VN" sz="1600" b="0" i="0" dirty="0" err="1">
                <a:solidFill>
                  <a:srgbClr val="0070C0"/>
                </a:solidFill>
                <a:effectLst/>
                <a:latin typeface="+mj-lt"/>
              </a:rPr>
              <a:t>và</a:t>
            </a:r>
            <a:r>
              <a:rPr lang="vi-VN" sz="1600" b="0" i="0" dirty="0">
                <a:solidFill>
                  <a:srgbClr val="0070C0"/>
                </a:solidFill>
                <a:effectLst/>
                <a:latin typeface="+mj-lt"/>
              </a:rPr>
              <a:t> cho </a:t>
            </a:r>
            <a:r>
              <a:rPr lang="vi-VN" sz="1600" b="0" i="0" dirty="0" err="1">
                <a:solidFill>
                  <a:srgbClr val="0070C0"/>
                </a:solidFill>
                <a:effectLst/>
                <a:latin typeface="+mj-lt"/>
              </a:rPr>
              <a:t>là</a:t>
            </a:r>
            <a:r>
              <a:rPr lang="vi-VN" sz="1600" b="0" i="0" dirty="0">
                <a:solidFill>
                  <a:srgbClr val="0070C0"/>
                </a:solidFill>
                <a:effectLst/>
                <a:latin typeface="+mj-lt"/>
              </a:rPr>
              <a:t> duyên </a:t>
            </a:r>
            <a:r>
              <a:rPr lang="vi-VN" sz="1600" b="0" i="0" dirty="0" err="1">
                <a:solidFill>
                  <a:srgbClr val="0070C0"/>
                </a:solidFill>
                <a:effectLst/>
                <a:latin typeface="+mj-lt"/>
              </a:rPr>
              <a:t>trời</a:t>
            </a:r>
            <a:r>
              <a:rPr lang="vi-VN" sz="1600" b="0" i="0" dirty="0">
                <a:solidFill>
                  <a:srgbClr val="0070C0"/>
                </a:solidFill>
                <a:effectLst/>
                <a:latin typeface="+mj-lt"/>
              </a:rPr>
              <a:t> </a:t>
            </a:r>
            <a:r>
              <a:rPr lang="vi-VN" sz="1600" b="0" i="0" dirty="0" err="1">
                <a:solidFill>
                  <a:srgbClr val="0070C0"/>
                </a:solidFill>
                <a:effectLst/>
                <a:latin typeface="+mj-lt"/>
              </a:rPr>
              <a:t>sắp</a:t>
            </a:r>
            <a:r>
              <a:rPr lang="vi-VN" sz="1600" b="0" i="0" dirty="0">
                <a:solidFill>
                  <a:srgbClr val="0070C0"/>
                </a:solidFill>
                <a:effectLst/>
                <a:latin typeface="+mj-lt"/>
              </a:rPr>
              <a:t> </a:t>
            </a:r>
            <a:r>
              <a:rPr lang="vi-VN" sz="1600" b="0" i="0" dirty="0" err="1">
                <a:solidFill>
                  <a:srgbClr val="0070C0"/>
                </a:solidFill>
                <a:effectLst/>
                <a:latin typeface="+mj-lt"/>
              </a:rPr>
              <a:t>đặt</a:t>
            </a:r>
            <a:r>
              <a:rPr lang="vi-VN" sz="1600" b="0" i="0" dirty="0">
                <a:solidFill>
                  <a:srgbClr val="0070C0"/>
                </a:solidFill>
                <a:effectLst/>
                <a:latin typeface="+mj-lt"/>
              </a:rPr>
              <a:t>, </a:t>
            </a:r>
            <a:r>
              <a:rPr lang="vi-VN" sz="1600" b="0" i="0" dirty="0" err="1">
                <a:solidFill>
                  <a:srgbClr val="0070C0"/>
                </a:solidFill>
                <a:effectLst/>
                <a:latin typeface="+mj-lt"/>
              </a:rPr>
              <a:t>liền</a:t>
            </a:r>
            <a:r>
              <a:rPr lang="vi-VN" sz="1600" b="0" i="0" dirty="0">
                <a:solidFill>
                  <a:srgbClr val="0070C0"/>
                </a:solidFill>
                <a:effectLst/>
                <a:latin typeface="+mj-lt"/>
              </a:rPr>
              <a:t> </a:t>
            </a:r>
            <a:r>
              <a:rPr lang="vi-VN" sz="1600" b="0" i="0" dirty="0" err="1">
                <a:solidFill>
                  <a:srgbClr val="0070C0"/>
                </a:solidFill>
                <a:effectLst/>
                <a:latin typeface="+mj-lt"/>
              </a:rPr>
              <a:t>mở</a:t>
            </a:r>
            <a:r>
              <a:rPr lang="vi-VN" sz="1600" b="0" i="0" dirty="0">
                <a:solidFill>
                  <a:srgbClr val="0070C0"/>
                </a:solidFill>
                <a:effectLst/>
                <a:latin typeface="+mj-lt"/>
              </a:rPr>
              <a:t> </a:t>
            </a:r>
            <a:r>
              <a:rPr lang="vi-VN" sz="1600" b="0" i="0" dirty="0" err="1">
                <a:solidFill>
                  <a:srgbClr val="0070C0"/>
                </a:solidFill>
                <a:effectLst/>
                <a:latin typeface="+mj-lt"/>
              </a:rPr>
              <a:t>tiệc</a:t>
            </a:r>
            <a:r>
              <a:rPr lang="vi-VN" sz="1600" b="0" i="0" dirty="0">
                <a:solidFill>
                  <a:srgbClr val="0070C0"/>
                </a:solidFill>
                <a:effectLst/>
                <a:latin typeface="+mj-lt"/>
              </a:rPr>
              <a:t> ăn </a:t>
            </a:r>
            <a:r>
              <a:rPr lang="vi-VN" sz="1600" b="0" i="0" dirty="0" err="1">
                <a:solidFill>
                  <a:srgbClr val="0070C0"/>
                </a:solidFill>
                <a:effectLst/>
                <a:latin typeface="+mj-lt"/>
              </a:rPr>
              <a:t>mừng</a:t>
            </a:r>
            <a:r>
              <a:rPr lang="vi-VN" sz="1600" b="0" i="0" dirty="0">
                <a:solidFill>
                  <a:srgbClr val="0070C0"/>
                </a:solidFill>
                <a:effectLst/>
                <a:latin typeface="+mj-lt"/>
              </a:rPr>
              <a:t> </a:t>
            </a:r>
            <a:r>
              <a:rPr lang="vi-VN" sz="1600" b="0" i="0" dirty="0" err="1">
                <a:solidFill>
                  <a:srgbClr val="0070C0"/>
                </a:solidFill>
                <a:effectLst/>
                <a:latin typeface="+mj-lt"/>
              </a:rPr>
              <a:t>và</a:t>
            </a:r>
            <a:r>
              <a:rPr lang="vi-VN" sz="1600" b="0" i="0" dirty="0">
                <a:solidFill>
                  <a:srgbClr val="0070C0"/>
                </a:solidFill>
                <a:effectLst/>
                <a:latin typeface="+mj-lt"/>
              </a:rPr>
              <a:t> </a:t>
            </a:r>
            <a:r>
              <a:rPr lang="vi-VN" sz="1600" b="0" i="0" dirty="0" err="1">
                <a:solidFill>
                  <a:srgbClr val="0070C0"/>
                </a:solidFill>
                <a:effectLst/>
                <a:latin typeface="+mj-lt"/>
              </a:rPr>
              <a:t>kết</a:t>
            </a:r>
            <a:r>
              <a:rPr lang="vi-VN" sz="1600" b="0" i="0" dirty="0">
                <a:solidFill>
                  <a:srgbClr val="0070C0"/>
                </a:solidFill>
                <a:effectLst/>
                <a:latin typeface="+mj-lt"/>
              </a:rPr>
              <a:t> duyên </a:t>
            </a:r>
            <a:r>
              <a:rPr lang="vi-VN" sz="1600" b="0" i="0" dirty="0" err="1">
                <a:solidFill>
                  <a:srgbClr val="0070C0"/>
                </a:solidFill>
                <a:effectLst/>
                <a:latin typeface="+mj-lt"/>
              </a:rPr>
              <a:t>với</a:t>
            </a:r>
            <a:r>
              <a:rPr lang="vi-VN" sz="1600" b="0" i="0" dirty="0">
                <a:solidFill>
                  <a:srgbClr val="0070C0"/>
                </a:solidFill>
                <a:effectLst/>
                <a:latin typeface="+mj-lt"/>
              </a:rPr>
              <a:t> </a:t>
            </a:r>
            <a:r>
              <a:rPr lang="vi-VN" sz="1600" b="0" i="0" dirty="0" err="1">
                <a:solidFill>
                  <a:srgbClr val="0070C0"/>
                </a:solidFill>
                <a:effectLst/>
                <a:latin typeface="+mj-lt"/>
              </a:rPr>
              <a:t>chàng</a:t>
            </a:r>
            <a:r>
              <a:rPr lang="vi-VN" sz="1600" b="0" i="0" dirty="0">
                <a:solidFill>
                  <a:srgbClr val="0070C0"/>
                </a:solidFill>
                <a:effectLst/>
                <a:latin typeface="+mj-lt"/>
              </a:rPr>
              <a:t>.</a:t>
            </a:r>
          </a:p>
          <a:p>
            <a:pPr algn="just"/>
            <a:r>
              <a:rPr lang="vi-VN" sz="1600" b="1" i="0" dirty="0">
                <a:solidFill>
                  <a:srgbClr val="FF6600"/>
                </a:solidFill>
                <a:effectLst/>
                <a:latin typeface="+mj-lt"/>
              </a:rPr>
              <a:t>3.</a:t>
            </a:r>
            <a:r>
              <a:rPr lang="vi-VN" sz="1600" b="0" i="0" dirty="0">
                <a:solidFill>
                  <a:srgbClr val="FF6600"/>
                </a:solidFill>
                <a:effectLst/>
                <a:latin typeface="+mj-lt"/>
              </a:rPr>
              <a:t> Sau </a:t>
            </a:r>
            <a:r>
              <a:rPr lang="vi-VN" sz="1600" b="0" i="0" dirty="0" err="1">
                <a:solidFill>
                  <a:srgbClr val="FF6600"/>
                </a:solidFill>
                <a:effectLst/>
                <a:latin typeface="+mj-lt"/>
              </a:rPr>
              <a:t>đó</a:t>
            </a:r>
            <a:r>
              <a:rPr lang="vi-VN" sz="1600" b="0" i="0" dirty="0">
                <a:solidFill>
                  <a:srgbClr val="FF6600"/>
                </a:solidFill>
                <a:effectLst/>
                <a:latin typeface="+mj-lt"/>
              </a:rPr>
              <a:t>, hai </a:t>
            </a:r>
            <a:r>
              <a:rPr lang="vi-VN" sz="1600" b="0" i="0" dirty="0" err="1">
                <a:solidFill>
                  <a:srgbClr val="FF6600"/>
                </a:solidFill>
                <a:effectLst/>
                <a:latin typeface="+mj-lt"/>
              </a:rPr>
              <a:t>vợ</a:t>
            </a:r>
            <a:r>
              <a:rPr lang="vi-VN" sz="1600" b="0" i="0" dirty="0">
                <a:solidFill>
                  <a:srgbClr val="FF6600"/>
                </a:solidFill>
                <a:effectLst/>
                <a:latin typeface="+mj-lt"/>
              </a:rPr>
              <a:t> </a:t>
            </a:r>
            <a:r>
              <a:rPr lang="vi-VN" sz="1600" b="0" i="0" dirty="0" err="1">
                <a:solidFill>
                  <a:srgbClr val="FF6600"/>
                </a:solidFill>
                <a:effectLst/>
                <a:latin typeface="+mj-lt"/>
              </a:rPr>
              <a:t>chồng</a:t>
            </a:r>
            <a:r>
              <a:rPr lang="vi-VN" sz="1600" b="0" i="0" dirty="0">
                <a:solidFill>
                  <a:srgbClr val="FF6600"/>
                </a:solidFill>
                <a:effectLst/>
                <a:latin typeface="+mj-lt"/>
              </a:rPr>
              <a:t> </a:t>
            </a:r>
            <a:r>
              <a:rPr lang="vi-VN" sz="1600" b="0" i="0" dirty="0" err="1">
                <a:solidFill>
                  <a:srgbClr val="FF6600"/>
                </a:solidFill>
                <a:effectLst/>
                <a:latin typeface="+mj-lt"/>
              </a:rPr>
              <a:t>Chử</a:t>
            </a:r>
            <a:r>
              <a:rPr lang="vi-VN" sz="1600" b="0" i="0" dirty="0">
                <a:solidFill>
                  <a:srgbClr val="FF6600"/>
                </a:solidFill>
                <a:effectLst/>
                <a:latin typeface="+mj-lt"/>
              </a:rPr>
              <a:t> </a:t>
            </a:r>
            <a:r>
              <a:rPr lang="vi-VN" sz="1600" b="0" i="0" dirty="0" err="1">
                <a:solidFill>
                  <a:srgbClr val="FF6600"/>
                </a:solidFill>
                <a:effectLst/>
                <a:latin typeface="+mj-lt"/>
              </a:rPr>
              <a:t>Đồng</a:t>
            </a:r>
            <a:r>
              <a:rPr lang="vi-VN" sz="1600" b="0" i="0" dirty="0">
                <a:solidFill>
                  <a:srgbClr val="FF6600"/>
                </a:solidFill>
                <a:effectLst/>
                <a:latin typeface="+mj-lt"/>
              </a:rPr>
              <a:t> </a:t>
            </a:r>
            <a:r>
              <a:rPr lang="vi-VN" sz="1600" b="0" i="0" dirty="0" err="1">
                <a:solidFill>
                  <a:srgbClr val="FF6600"/>
                </a:solidFill>
                <a:effectLst/>
                <a:latin typeface="+mj-lt"/>
              </a:rPr>
              <a:t>Tử</a:t>
            </a:r>
            <a:r>
              <a:rPr lang="vi-VN" sz="1600" b="0" i="0" dirty="0">
                <a:solidFill>
                  <a:srgbClr val="FF6600"/>
                </a:solidFill>
                <a:effectLst/>
                <a:latin typeface="+mj-lt"/>
              </a:rPr>
              <a:t> không </a:t>
            </a:r>
            <a:r>
              <a:rPr lang="vi-VN" sz="1600" b="0" i="0" dirty="0" err="1">
                <a:solidFill>
                  <a:srgbClr val="FF6600"/>
                </a:solidFill>
                <a:effectLst/>
                <a:latin typeface="+mj-lt"/>
              </a:rPr>
              <a:t>về</a:t>
            </a:r>
            <a:r>
              <a:rPr lang="vi-VN" sz="1600" b="0" i="0" dirty="0">
                <a:solidFill>
                  <a:srgbClr val="FF6600"/>
                </a:solidFill>
                <a:effectLst/>
                <a:latin typeface="+mj-lt"/>
              </a:rPr>
              <a:t> kinh </a:t>
            </a:r>
            <a:r>
              <a:rPr lang="vi-VN" sz="1600" b="0" i="0" dirty="0" err="1">
                <a:solidFill>
                  <a:srgbClr val="FF6600"/>
                </a:solidFill>
                <a:effectLst/>
                <a:latin typeface="+mj-lt"/>
              </a:rPr>
              <a:t>mà</a:t>
            </a:r>
            <a:r>
              <a:rPr lang="vi-VN" sz="1600" b="0" i="0" dirty="0">
                <a:solidFill>
                  <a:srgbClr val="FF6600"/>
                </a:solidFill>
                <a:effectLst/>
                <a:latin typeface="+mj-lt"/>
              </a:rPr>
              <a:t> </a:t>
            </a:r>
            <a:r>
              <a:rPr lang="vi-VN" sz="1600" b="0" i="0" dirty="0" err="1">
                <a:solidFill>
                  <a:srgbClr val="FF6600"/>
                </a:solidFill>
                <a:effectLst/>
                <a:latin typeface="+mj-lt"/>
              </a:rPr>
              <a:t>tìm</a:t>
            </a:r>
            <a:r>
              <a:rPr lang="vi-VN" sz="1600" b="0" i="0" dirty="0">
                <a:solidFill>
                  <a:srgbClr val="FF6600"/>
                </a:solidFill>
                <a:effectLst/>
                <a:latin typeface="+mj-lt"/>
              </a:rPr>
              <a:t> </a:t>
            </a:r>
            <a:r>
              <a:rPr lang="vi-VN" sz="1600" b="0" i="0" dirty="0" err="1">
                <a:solidFill>
                  <a:srgbClr val="FF6600"/>
                </a:solidFill>
                <a:effectLst/>
                <a:latin typeface="+mj-lt"/>
              </a:rPr>
              <a:t>thầy</a:t>
            </a:r>
            <a:r>
              <a:rPr lang="vi-VN" sz="1600" b="0" i="0" dirty="0">
                <a:solidFill>
                  <a:srgbClr val="FF6600"/>
                </a:solidFill>
                <a:effectLst/>
                <a:latin typeface="+mj-lt"/>
              </a:rPr>
              <a:t> </a:t>
            </a:r>
            <a:r>
              <a:rPr lang="vi-VN" sz="1600" b="0" i="0" dirty="0" err="1">
                <a:solidFill>
                  <a:srgbClr val="FF6600"/>
                </a:solidFill>
                <a:effectLst/>
                <a:latin typeface="+mj-lt"/>
              </a:rPr>
              <a:t>học</a:t>
            </a:r>
            <a:r>
              <a:rPr lang="vi-VN" sz="1600" b="0" i="0" dirty="0">
                <a:solidFill>
                  <a:srgbClr val="FF6600"/>
                </a:solidFill>
                <a:effectLst/>
                <a:latin typeface="+mj-lt"/>
              </a:rPr>
              <a:t> </a:t>
            </a:r>
            <a:r>
              <a:rPr lang="vi-VN" sz="1600" b="0" i="0" dirty="0" err="1">
                <a:solidFill>
                  <a:srgbClr val="FF6600"/>
                </a:solidFill>
                <a:effectLst/>
                <a:latin typeface="+mj-lt"/>
              </a:rPr>
              <a:t>đạo</a:t>
            </a:r>
            <a:r>
              <a:rPr lang="vi-VN" sz="1600" b="0" i="0" dirty="0">
                <a:solidFill>
                  <a:srgbClr val="FF6600"/>
                </a:solidFill>
                <a:effectLst/>
                <a:latin typeface="+mj-lt"/>
              </a:rPr>
              <a:t> </a:t>
            </a:r>
            <a:r>
              <a:rPr lang="vi-VN" sz="1600" b="0" i="0" dirty="0" err="1">
                <a:solidFill>
                  <a:srgbClr val="FF6600"/>
                </a:solidFill>
                <a:effectLst/>
                <a:latin typeface="+mj-lt"/>
              </a:rPr>
              <a:t>và</a:t>
            </a:r>
            <a:r>
              <a:rPr lang="vi-VN" sz="1600" b="0" i="0" dirty="0">
                <a:solidFill>
                  <a:srgbClr val="FF6600"/>
                </a:solidFill>
                <a:effectLst/>
                <a:latin typeface="+mj-lt"/>
              </a:rPr>
              <a:t> đi </a:t>
            </a:r>
            <a:r>
              <a:rPr lang="vi-VN" sz="1600" b="0" i="0" dirty="0" err="1">
                <a:solidFill>
                  <a:srgbClr val="FF6600"/>
                </a:solidFill>
                <a:effectLst/>
                <a:latin typeface="+mj-lt"/>
              </a:rPr>
              <a:t>khắp</a:t>
            </a:r>
            <a:r>
              <a:rPr lang="vi-VN" sz="1600" b="0" i="0" dirty="0">
                <a:solidFill>
                  <a:srgbClr val="FF6600"/>
                </a:solidFill>
                <a:effectLst/>
                <a:latin typeface="+mj-lt"/>
              </a:rPr>
              <a:t> nơi </a:t>
            </a:r>
            <a:r>
              <a:rPr lang="vi-VN" sz="1600" b="0" i="0" dirty="0" err="1">
                <a:solidFill>
                  <a:srgbClr val="FF6600"/>
                </a:solidFill>
                <a:effectLst/>
                <a:latin typeface="+mj-lt"/>
              </a:rPr>
              <a:t>truyền</a:t>
            </a:r>
            <a:r>
              <a:rPr lang="vi-VN" sz="1600" b="0" i="0" dirty="0">
                <a:solidFill>
                  <a:srgbClr val="FF6600"/>
                </a:solidFill>
                <a:effectLst/>
                <a:latin typeface="+mj-lt"/>
              </a:rPr>
              <a:t> cho dân </a:t>
            </a:r>
            <a:r>
              <a:rPr lang="vi-VN" sz="1600" b="0" i="0" dirty="0" err="1">
                <a:solidFill>
                  <a:srgbClr val="FF6600"/>
                </a:solidFill>
                <a:effectLst/>
                <a:latin typeface="+mj-lt"/>
              </a:rPr>
              <a:t>cách</a:t>
            </a:r>
            <a:r>
              <a:rPr lang="vi-VN" sz="1600" b="0" i="0" dirty="0">
                <a:solidFill>
                  <a:srgbClr val="FF6600"/>
                </a:solidFill>
                <a:effectLst/>
                <a:latin typeface="+mj-lt"/>
              </a:rPr>
              <a:t> </a:t>
            </a:r>
            <a:r>
              <a:rPr lang="vi-VN" sz="1600" b="0" i="0" dirty="0" err="1">
                <a:solidFill>
                  <a:srgbClr val="FF6600"/>
                </a:solidFill>
                <a:effectLst/>
                <a:latin typeface="+mj-lt"/>
              </a:rPr>
              <a:t>trồng</a:t>
            </a:r>
            <a:r>
              <a:rPr lang="vi-VN" sz="1600" b="0" i="0" dirty="0">
                <a:solidFill>
                  <a:srgbClr val="FF6600"/>
                </a:solidFill>
                <a:effectLst/>
                <a:latin typeface="+mj-lt"/>
              </a:rPr>
              <a:t> </a:t>
            </a:r>
            <a:r>
              <a:rPr lang="vi-VN" sz="1600" b="0" i="0" dirty="0" err="1">
                <a:solidFill>
                  <a:srgbClr val="FF6600"/>
                </a:solidFill>
                <a:effectLst/>
                <a:latin typeface="+mj-lt"/>
              </a:rPr>
              <a:t>lúa</a:t>
            </a:r>
            <a:r>
              <a:rPr lang="vi-VN" sz="1600" b="0" i="0" dirty="0">
                <a:solidFill>
                  <a:srgbClr val="FF6600"/>
                </a:solidFill>
                <a:effectLst/>
                <a:latin typeface="+mj-lt"/>
              </a:rPr>
              <a:t> nuôi </a:t>
            </a:r>
            <a:r>
              <a:rPr lang="vi-VN" sz="1600" b="0" i="0" dirty="0" err="1">
                <a:solidFill>
                  <a:srgbClr val="FF6600"/>
                </a:solidFill>
                <a:effectLst/>
                <a:latin typeface="+mj-lt"/>
              </a:rPr>
              <a:t>tằm</a:t>
            </a:r>
            <a:r>
              <a:rPr lang="vi-VN" sz="1600" b="0" i="0" dirty="0">
                <a:solidFill>
                  <a:srgbClr val="FF6600"/>
                </a:solidFill>
                <a:effectLst/>
                <a:latin typeface="+mj-lt"/>
              </a:rPr>
              <a:t>, </a:t>
            </a:r>
            <a:r>
              <a:rPr lang="vi-VN" sz="1600" b="0" i="0" dirty="0" err="1">
                <a:solidFill>
                  <a:srgbClr val="FF6600"/>
                </a:solidFill>
                <a:effectLst/>
                <a:latin typeface="+mj-lt"/>
              </a:rPr>
              <a:t>dệt</a:t>
            </a:r>
            <a:r>
              <a:rPr lang="vi-VN" sz="1600" b="0" i="0" dirty="0">
                <a:solidFill>
                  <a:srgbClr val="FF6600"/>
                </a:solidFill>
                <a:effectLst/>
                <a:latin typeface="+mj-lt"/>
              </a:rPr>
              <a:t> </a:t>
            </a:r>
            <a:r>
              <a:rPr lang="vi-VN" sz="1600" b="0" i="0" dirty="0" err="1">
                <a:solidFill>
                  <a:srgbClr val="FF6600"/>
                </a:solidFill>
                <a:effectLst/>
                <a:latin typeface="+mj-lt"/>
              </a:rPr>
              <a:t>vải</a:t>
            </a:r>
            <a:r>
              <a:rPr lang="vi-VN" sz="1600" b="0" i="0" dirty="0">
                <a:solidFill>
                  <a:srgbClr val="FF6600"/>
                </a:solidFill>
                <a:effectLst/>
                <a:latin typeface="+mj-lt"/>
              </a:rPr>
              <a:t>. </a:t>
            </a:r>
            <a:r>
              <a:rPr lang="vi-VN" sz="1600" b="0" i="0" dirty="0" err="1">
                <a:solidFill>
                  <a:srgbClr val="FF6600"/>
                </a:solidFill>
                <a:effectLst/>
                <a:latin typeface="+mj-lt"/>
              </a:rPr>
              <a:t>Cuối</a:t>
            </a:r>
            <a:r>
              <a:rPr lang="vi-VN" sz="1600" b="0" i="0" dirty="0">
                <a:solidFill>
                  <a:srgbClr val="FF6600"/>
                </a:solidFill>
                <a:effectLst/>
                <a:latin typeface="+mj-lt"/>
              </a:rPr>
              <a:t> </a:t>
            </a:r>
            <a:r>
              <a:rPr lang="vi-VN" sz="1600" b="0" i="0" dirty="0" err="1">
                <a:solidFill>
                  <a:srgbClr val="FF6600"/>
                </a:solidFill>
                <a:effectLst/>
                <a:latin typeface="+mj-lt"/>
              </a:rPr>
              <a:t>cùng</a:t>
            </a:r>
            <a:r>
              <a:rPr lang="vi-VN" sz="1600" b="0" i="0" dirty="0">
                <a:solidFill>
                  <a:srgbClr val="FF6600"/>
                </a:solidFill>
                <a:effectLst/>
                <a:latin typeface="+mj-lt"/>
              </a:rPr>
              <a:t>, </a:t>
            </a:r>
            <a:r>
              <a:rPr lang="vi-VN" sz="1600" b="0" i="0" dirty="0" err="1">
                <a:solidFill>
                  <a:srgbClr val="FF6600"/>
                </a:solidFill>
                <a:effectLst/>
                <a:latin typeface="+mj-lt"/>
              </a:rPr>
              <a:t>cả</a:t>
            </a:r>
            <a:r>
              <a:rPr lang="vi-VN" sz="1600" b="0" i="0" dirty="0">
                <a:solidFill>
                  <a:srgbClr val="FF6600"/>
                </a:solidFill>
                <a:effectLst/>
                <a:latin typeface="+mj-lt"/>
              </a:rPr>
              <a:t> hai </a:t>
            </a:r>
            <a:r>
              <a:rPr lang="vi-VN" sz="1600" b="0" i="0" dirty="0" err="1">
                <a:solidFill>
                  <a:srgbClr val="FF6600"/>
                </a:solidFill>
                <a:effectLst/>
                <a:latin typeface="+mj-lt"/>
              </a:rPr>
              <a:t>đều</a:t>
            </a:r>
            <a:r>
              <a:rPr lang="vi-VN" sz="1600" b="0" i="0" dirty="0">
                <a:solidFill>
                  <a:srgbClr val="FF6600"/>
                </a:solidFill>
                <a:effectLst/>
                <a:latin typeface="+mj-lt"/>
              </a:rPr>
              <a:t> </a:t>
            </a:r>
            <a:r>
              <a:rPr lang="vi-VN" sz="1600" b="0" i="0" dirty="0" err="1">
                <a:solidFill>
                  <a:srgbClr val="FF6600"/>
                </a:solidFill>
                <a:effectLst/>
                <a:latin typeface="+mj-lt"/>
              </a:rPr>
              <a:t>hóa</a:t>
            </a:r>
            <a:r>
              <a:rPr lang="vi-VN" sz="1600" b="0" i="0" dirty="0">
                <a:solidFill>
                  <a:srgbClr val="FF6600"/>
                </a:solidFill>
                <a:effectLst/>
                <a:latin typeface="+mj-lt"/>
              </a:rPr>
              <a:t> lên </a:t>
            </a:r>
            <a:r>
              <a:rPr lang="vi-VN" sz="1600" b="0" i="0" dirty="0" err="1">
                <a:solidFill>
                  <a:srgbClr val="FF6600"/>
                </a:solidFill>
                <a:effectLst/>
                <a:latin typeface="+mj-lt"/>
              </a:rPr>
              <a:t>trời</a:t>
            </a:r>
            <a:r>
              <a:rPr lang="vi-VN" sz="1600" b="0" i="0" dirty="0">
                <a:solidFill>
                  <a:srgbClr val="FF6600"/>
                </a:solidFill>
                <a:effectLst/>
                <a:latin typeface="+mj-lt"/>
              </a:rPr>
              <a:t>. Sau khi </a:t>
            </a:r>
            <a:r>
              <a:rPr lang="vi-VN" sz="1600" b="0" i="0" dirty="0" err="1">
                <a:solidFill>
                  <a:srgbClr val="FF6600"/>
                </a:solidFill>
                <a:effectLst/>
                <a:latin typeface="+mj-lt"/>
              </a:rPr>
              <a:t>về</a:t>
            </a:r>
            <a:r>
              <a:rPr lang="vi-VN" sz="1600" b="0" i="0" dirty="0">
                <a:solidFill>
                  <a:srgbClr val="FF6600"/>
                </a:solidFill>
                <a:effectLst/>
                <a:latin typeface="+mj-lt"/>
              </a:rPr>
              <a:t> </a:t>
            </a:r>
            <a:r>
              <a:rPr lang="vi-VN" sz="1600" b="0" i="0" dirty="0" err="1">
                <a:solidFill>
                  <a:srgbClr val="FF6600"/>
                </a:solidFill>
                <a:effectLst/>
                <a:latin typeface="+mj-lt"/>
              </a:rPr>
              <a:t>trời</a:t>
            </a:r>
            <a:r>
              <a:rPr lang="vi-VN" sz="1600" b="0" i="0" dirty="0">
                <a:solidFill>
                  <a:srgbClr val="FF6600"/>
                </a:solidFill>
                <a:effectLst/>
                <a:latin typeface="+mj-lt"/>
              </a:rPr>
              <a:t>, </a:t>
            </a:r>
            <a:r>
              <a:rPr lang="vi-VN" sz="1600" b="0" i="0" dirty="0" err="1">
                <a:solidFill>
                  <a:srgbClr val="FF6600"/>
                </a:solidFill>
                <a:effectLst/>
                <a:latin typeface="+mj-lt"/>
              </a:rPr>
              <a:t>Chử</a:t>
            </a:r>
            <a:r>
              <a:rPr lang="vi-VN" sz="1600" b="0" i="0" dirty="0">
                <a:solidFill>
                  <a:srgbClr val="FF6600"/>
                </a:solidFill>
                <a:effectLst/>
                <a:latin typeface="+mj-lt"/>
              </a:rPr>
              <a:t> </a:t>
            </a:r>
            <a:r>
              <a:rPr lang="vi-VN" sz="1600" b="0" i="0" dirty="0" err="1">
                <a:solidFill>
                  <a:srgbClr val="FF6600"/>
                </a:solidFill>
                <a:effectLst/>
                <a:latin typeface="+mj-lt"/>
              </a:rPr>
              <a:t>Đồng</a:t>
            </a:r>
            <a:r>
              <a:rPr lang="vi-VN" sz="1600" b="0" i="0" dirty="0">
                <a:solidFill>
                  <a:srgbClr val="FF6600"/>
                </a:solidFill>
                <a:effectLst/>
                <a:latin typeface="+mj-lt"/>
              </a:rPr>
              <a:t> </a:t>
            </a:r>
            <a:r>
              <a:rPr lang="vi-VN" sz="1600" b="0" i="0" dirty="0" err="1">
                <a:solidFill>
                  <a:srgbClr val="FF6600"/>
                </a:solidFill>
                <a:effectLst/>
                <a:latin typeface="+mj-lt"/>
              </a:rPr>
              <a:t>Tử</a:t>
            </a:r>
            <a:r>
              <a:rPr lang="vi-VN" sz="1600" b="0" i="0" dirty="0">
                <a:solidFill>
                  <a:srgbClr val="FF6600"/>
                </a:solidFill>
                <a:effectLst/>
                <a:latin typeface="+mj-lt"/>
              </a:rPr>
              <a:t> </a:t>
            </a:r>
            <a:r>
              <a:rPr lang="vi-VN" sz="1600" b="0" i="0" dirty="0" err="1">
                <a:solidFill>
                  <a:srgbClr val="FF6600"/>
                </a:solidFill>
                <a:effectLst/>
                <a:latin typeface="+mj-lt"/>
              </a:rPr>
              <a:t>còn</a:t>
            </a:r>
            <a:r>
              <a:rPr lang="vi-VN" sz="1600" b="0" i="0" dirty="0">
                <a:solidFill>
                  <a:srgbClr val="FF6600"/>
                </a:solidFill>
                <a:effectLst/>
                <a:latin typeface="+mj-lt"/>
              </a:rPr>
              <a:t> </a:t>
            </a:r>
            <a:r>
              <a:rPr lang="vi-VN" sz="1600" b="0" i="0" dirty="0" err="1">
                <a:solidFill>
                  <a:srgbClr val="FF6600"/>
                </a:solidFill>
                <a:effectLst/>
                <a:latin typeface="+mj-lt"/>
              </a:rPr>
              <a:t>nhiều</a:t>
            </a:r>
            <a:r>
              <a:rPr lang="vi-VN" sz="1600" b="0" i="0" dirty="0">
                <a:solidFill>
                  <a:srgbClr val="FF6600"/>
                </a:solidFill>
                <a:effectLst/>
                <a:latin typeface="+mj-lt"/>
              </a:rPr>
              <a:t> </a:t>
            </a:r>
            <a:r>
              <a:rPr lang="vi-VN" sz="1600" b="0" i="0" dirty="0" err="1">
                <a:solidFill>
                  <a:srgbClr val="FF6600"/>
                </a:solidFill>
                <a:effectLst/>
                <a:latin typeface="+mj-lt"/>
              </a:rPr>
              <a:t>lần</a:t>
            </a:r>
            <a:r>
              <a:rPr lang="vi-VN" sz="1600" b="0" i="0" dirty="0">
                <a:solidFill>
                  <a:srgbClr val="FF6600"/>
                </a:solidFill>
                <a:effectLst/>
                <a:latin typeface="+mj-lt"/>
              </a:rPr>
              <a:t> </a:t>
            </a:r>
            <a:r>
              <a:rPr lang="vi-VN" sz="1600" b="0" i="0" dirty="0" err="1">
                <a:solidFill>
                  <a:srgbClr val="FF6600"/>
                </a:solidFill>
                <a:effectLst/>
                <a:latin typeface="+mj-lt"/>
              </a:rPr>
              <a:t>hiển</a:t>
            </a:r>
            <a:r>
              <a:rPr lang="vi-VN" sz="1600" b="0" i="0" dirty="0">
                <a:solidFill>
                  <a:srgbClr val="FF6600"/>
                </a:solidFill>
                <a:effectLst/>
                <a:latin typeface="+mj-lt"/>
              </a:rPr>
              <a:t> linh </a:t>
            </a:r>
            <a:r>
              <a:rPr lang="vi-VN" sz="1600" b="0" i="0" dirty="0" err="1">
                <a:solidFill>
                  <a:srgbClr val="FF6600"/>
                </a:solidFill>
                <a:effectLst/>
                <a:latin typeface="+mj-lt"/>
              </a:rPr>
              <a:t>giúp</a:t>
            </a:r>
            <a:r>
              <a:rPr lang="vi-VN" sz="1600" b="0" i="0" dirty="0">
                <a:solidFill>
                  <a:srgbClr val="FF6600"/>
                </a:solidFill>
                <a:effectLst/>
                <a:latin typeface="+mj-lt"/>
              </a:rPr>
              <a:t> dân </a:t>
            </a:r>
            <a:r>
              <a:rPr lang="vi-VN" sz="1600" b="0" i="0" dirty="0" err="1">
                <a:solidFill>
                  <a:srgbClr val="FF6600"/>
                </a:solidFill>
                <a:effectLst/>
                <a:latin typeface="+mj-lt"/>
              </a:rPr>
              <a:t>đánh</a:t>
            </a:r>
            <a:r>
              <a:rPr lang="vi-VN" sz="1600" b="0" i="0" dirty="0">
                <a:solidFill>
                  <a:srgbClr val="FF6600"/>
                </a:solidFill>
                <a:effectLst/>
                <a:latin typeface="+mj-lt"/>
              </a:rPr>
              <a:t> </a:t>
            </a:r>
            <a:r>
              <a:rPr lang="vi-VN" sz="1600" b="0" i="0" dirty="0" err="1">
                <a:solidFill>
                  <a:srgbClr val="FF6600"/>
                </a:solidFill>
                <a:effectLst/>
                <a:latin typeface="+mj-lt"/>
              </a:rPr>
              <a:t>giặc</a:t>
            </a:r>
            <a:r>
              <a:rPr lang="vi-VN" sz="1600" b="0" i="0" dirty="0">
                <a:solidFill>
                  <a:srgbClr val="FF6600"/>
                </a:solidFill>
                <a:effectLst/>
                <a:latin typeface="+mj-lt"/>
              </a:rPr>
              <a:t>.</a:t>
            </a:r>
          </a:p>
          <a:p>
            <a:pPr algn="just"/>
            <a:r>
              <a:rPr lang="vi-VN" sz="1600" b="1" i="0" dirty="0">
                <a:solidFill>
                  <a:srgbClr val="000000"/>
                </a:solidFill>
                <a:effectLst/>
                <a:latin typeface="+mj-lt"/>
              </a:rPr>
              <a:t>4.</a:t>
            </a:r>
            <a:r>
              <a:rPr lang="vi-VN" sz="1600" b="0" i="0" dirty="0">
                <a:solidFill>
                  <a:srgbClr val="000000"/>
                </a:solidFill>
                <a:effectLst/>
                <a:latin typeface="+mj-lt"/>
              </a:rPr>
              <a:t> Nhân dân ghi </a:t>
            </a:r>
            <a:r>
              <a:rPr lang="vi-VN" sz="1600" b="0" i="0" dirty="0" err="1">
                <a:solidFill>
                  <a:srgbClr val="000000"/>
                </a:solidFill>
                <a:effectLst/>
                <a:latin typeface="+mj-lt"/>
              </a:rPr>
              <a:t>nhớ</a:t>
            </a:r>
            <a:r>
              <a:rPr lang="vi-VN" sz="1600" b="0" i="0" dirty="0">
                <a:solidFill>
                  <a:srgbClr val="000000"/>
                </a:solidFill>
                <a:effectLst/>
                <a:latin typeface="+mj-lt"/>
              </a:rPr>
              <a:t> công ơn </a:t>
            </a:r>
            <a:r>
              <a:rPr lang="vi-VN" sz="1600" b="0" i="0" dirty="0" err="1">
                <a:solidFill>
                  <a:srgbClr val="000000"/>
                </a:solidFill>
                <a:effectLst/>
                <a:latin typeface="+mj-lt"/>
              </a:rPr>
              <a:t>Chử</a:t>
            </a:r>
            <a:r>
              <a:rPr lang="vi-VN" sz="1600" b="0" i="0" dirty="0">
                <a:solidFill>
                  <a:srgbClr val="000000"/>
                </a:solidFill>
                <a:effectLst/>
                <a:latin typeface="+mj-lt"/>
              </a:rPr>
              <a:t> </a:t>
            </a:r>
            <a:r>
              <a:rPr lang="vi-VN" sz="1600" b="0" i="0" dirty="0" err="1">
                <a:solidFill>
                  <a:srgbClr val="000000"/>
                </a:solidFill>
                <a:effectLst/>
                <a:latin typeface="+mj-lt"/>
              </a:rPr>
              <a:t>Đồng</a:t>
            </a:r>
            <a:r>
              <a:rPr lang="vi-VN" sz="1600" b="0" i="0" dirty="0">
                <a:solidFill>
                  <a:srgbClr val="000000"/>
                </a:solidFill>
                <a:effectLst/>
                <a:latin typeface="+mj-lt"/>
              </a:rPr>
              <a:t> </a:t>
            </a:r>
            <a:r>
              <a:rPr lang="vi-VN" sz="1600" b="0" i="0" dirty="0" err="1">
                <a:solidFill>
                  <a:srgbClr val="000000"/>
                </a:solidFill>
                <a:effectLst/>
                <a:latin typeface="+mj-lt"/>
              </a:rPr>
              <a:t>Tử</a:t>
            </a:r>
            <a:r>
              <a:rPr lang="vi-VN" sz="1600" b="0" i="0" dirty="0">
                <a:solidFill>
                  <a:srgbClr val="000000"/>
                </a:solidFill>
                <a:effectLst/>
                <a:latin typeface="+mj-lt"/>
              </a:rPr>
              <a:t>, </a:t>
            </a:r>
            <a:r>
              <a:rPr lang="vi-VN" sz="1600" b="0" i="0" dirty="0" err="1">
                <a:solidFill>
                  <a:srgbClr val="000000"/>
                </a:solidFill>
                <a:effectLst/>
                <a:latin typeface="+mj-lt"/>
              </a:rPr>
              <a:t>lập</a:t>
            </a:r>
            <a:r>
              <a:rPr lang="vi-VN" sz="1600" b="0" i="0" dirty="0">
                <a:solidFill>
                  <a:srgbClr val="000000"/>
                </a:solidFill>
                <a:effectLst/>
                <a:latin typeface="+mj-lt"/>
              </a:rPr>
              <a:t> </a:t>
            </a:r>
            <a:r>
              <a:rPr lang="vi-VN" sz="1600" b="0" i="0" dirty="0" err="1">
                <a:solidFill>
                  <a:srgbClr val="000000"/>
                </a:solidFill>
                <a:effectLst/>
                <a:latin typeface="+mj-lt"/>
              </a:rPr>
              <a:t>đền</a:t>
            </a:r>
            <a:r>
              <a:rPr lang="vi-VN" sz="1600" b="0" i="0" dirty="0">
                <a:solidFill>
                  <a:srgbClr val="000000"/>
                </a:solidFill>
                <a:effectLst/>
                <a:latin typeface="+mj-lt"/>
              </a:rPr>
              <a:t> </a:t>
            </a:r>
            <a:r>
              <a:rPr lang="vi-VN" sz="1600" b="0" i="0" dirty="0" err="1">
                <a:solidFill>
                  <a:srgbClr val="000000"/>
                </a:solidFill>
                <a:effectLst/>
                <a:latin typeface="+mj-lt"/>
              </a:rPr>
              <a:t>thờ</a:t>
            </a:r>
            <a:r>
              <a:rPr lang="vi-VN" sz="1600" b="0" i="0" dirty="0">
                <a:solidFill>
                  <a:srgbClr val="000000"/>
                </a:solidFill>
                <a:effectLst/>
                <a:latin typeface="+mj-lt"/>
              </a:rPr>
              <a:t> ở </a:t>
            </a:r>
            <a:r>
              <a:rPr lang="vi-VN" sz="1600" b="0" i="0" dirty="0" err="1">
                <a:solidFill>
                  <a:srgbClr val="000000"/>
                </a:solidFill>
                <a:effectLst/>
                <a:latin typeface="+mj-lt"/>
              </a:rPr>
              <a:t>nhiều</a:t>
            </a:r>
            <a:r>
              <a:rPr lang="vi-VN" sz="1600" b="0" i="0" dirty="0">
                <a:solidFill>
                  <a:srgbClr val="000000"/>
                </a:solidFill>
                <a:effectLst/>
                <a:latin typeface="+mj-lt"/>
              </a:rPr>
              <a:t> nơi bên sông </a:t>
            </a:r>
            <a:r>
              <a:rPr lang="vi-VN" sz="1600" b="0" i="0" dirty="0" err="1">
                <a:solidFill>
                  <a:srgbClr val="000000"/>
                </a:solidFill>
                <a:effectLst/>
                <a:latin typeface="+mj-lt"/>
              </a:rPr>
              <a:t>Hồng</a:t>
            </a:r>
            <a:r>
              <a:rPr lang="vi-VN" sz="1600" b="0" i="0" dirty="0">
                <a:solidFill>
                  <a:srgbClr val="000000"/>
                </a:solidFill>
                <a:effectLst/>
                <a:latin typeface="+mj-lt"/>
              </a:rPr>
              <a:t>. Cũng từ đó hằng năm, suốt mấy tháng mùa xuân, cả một vùng bờ bãi sông Hồng lại nô nức làm lễ, mở hội để tưởng nhớ ông.</a:t>
            </a:r>
            <a:endParaRPr lang="en-US" sz="1600" b="0" i="0" dirty="0">
              <a:solidFill>
                <a:srgbClr val="000000"/>
              </a:solidFill>
              <a:effectLst/>
              <a:latin typeface="+mj-lt"/>
            </a:endParaRPr>
          </a:p>
          <a:p>
            <a:pPr algn="just"/>
            <a:r>
              <a:rPr lang="en-US" sz="160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 Theo </a:t>
            </a:r>
            <a:r>
              <a:rPr lang="en-US" sz="1600" dirty="0" err="1">
                <a:latin typeface="Times New Roman" panose="02020603050405020304" pitchFamily="18" charset="0"/>
                <a:cs typeface="Times New Roman" panose="02020603050405020304" pitchFamily="18" charset="0"/>
              </a:rPr>
              <a:t>Hoàng</a:t>
            </a:r>
            <a:r>
              <a:rPr lang="en-US" sz="1600" dirty="0">
                <a:latin typeface="Times New Roman" panose="02020603050405020304" pitchFamily="18" charset="0"/>
                <a:cs typeface="Times New Roman" panose="02020603050405020304" pitchFamily="18" charset="0"/>
              </a:rPr>
              <a:t> Lê</a:t>
            </a:r>
            <a:endParaRPr lang="vi-VN" sz="16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9245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4"/>
        <p:cNvGrpSpPr/>
        <p:nvPr/>
      </p:nvGrpSpPr>
      <p:grpSpPr>
        <a:xfrm>
          <a:off x="0" y="0"/>
          <a:ext cx="0" cy="0"/>
          <a:chOff x="0" y="0"/>
          <a:chExt cx="0" cy="0"/>
        </a:xfrm>
      </p:grpSpPr>
      <p:grpSp>
        <p:nvGrpSpPr>
          <p:cNvPr id="1778" name="Google Shape;1778;p43"/>
          <p:cNvGrpSpPr/>
          <p:nvPr/>
        </p:nvGrpSpPr>
        <p:grpSpPr>
          <a:xfrm>
            <a:off x="6336582" y="2157568"/>
            <a:ext cx="2019247" cy="2985928"/>
            <a:chOff x="875223" y="1775436"/>
            <a:chExt cx="619116" cy="990555"/>
          </a:xfrm>
        </p:grpSpPr>
        <p:sp>
          <p:nvSpPr>
            <p:cNvPr id="1779" name="Google Shape;1779;p43"/>
            <p:cNvSpPr/>
            <p:nvPr/>
          </p:nvSpPr>
          <p:spPr>
            <a:xfrm>
              <a:off x="987952" y="2242026"/>
              <a:ext cx="463895" cy="391471"/>
            </a:xfrm>
            <a:custGeom>
              <a:avLst/>
              <a:gdLst/>
              <a:ahLst/>
              <a:cxnLst/>
              <a:rect l="l" t="t" r="r" b="b"/>
              <a:pathLst>
                <a:path w="8045" h="6789" extrusionOk="0">
                  <a:moveTo>
                    <a:pt x="4322" y="1"/>
                  </a:moveTo>
                  <a:cubicBezTo>
                    <a:pt x="3124" y="1"/>
                    <a:pt x="2516" y="330"/>
                    <a:pt x="2516" y="330"/>
                  </a:cubicBezTo>
                  <a:cubicBezTo>
                    <a:pt x="2516" y="330"/>
                    <a:pt x="890" y="634"/>
                    <a:pt x="348" y="3062"/>
                  </a:cubicBezTo>
                  <a:cubicBezTo>
                    <a:pt x="1" y="4450"/>
                    <a:pt x="543" y="5902"/>
                    <a:pt x="1692" y="6748"/>
                  </a:cubicBezTo>
                  <a:cubicBezTo>
                    <a:pt x="1692" y="6748"/>
                    <a:pt x="2869" y="6789"/>
                    <a:pt x="4061" y="6789"/>
                  </a:cubicBezTo>
                  <a:cubicBezTo>
                    <a:pt x="5167" y="6789"/>
                    <a:pt x="6285" y="6753"/>
                    <a:pt x="6483" y="6618"/>
                  </a:cubicBezTo>
                  <a:cubicBezTo>
                    <a:pt x="8044" y="5620"/>
                    <a:pt x="7632" y="439"/>
                    <a:pt x="5595" y="114"/>
                  </a:cubicBezTo>
                  <a:cubicBezTo>
                    <a:pt x="5115" y="32"/>
                    <a:pt x="4691" y="1"/>
                    <a:pt x="4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3"/>
            <p:cNvSpPr/>
            <p:nvPr/>
          </p:nvSpPr>
          <p:spPr>
            <a:xfrm>
              <a:off x="1236761" y="1807957"/>
              <a:ext cx="257578" cy="203145"/>
            </a:xfrm>
            <a:custGeom>
              <a:avLst/>
              <a:gdLst/>
              <a:ahLst/>
              <a:cxnLst/>
              <a:rect l="l" t="t" r="r" b="b"/>
              <a:pathLst>
                <a:path w="4467" h="3523" extrusionOk="0">
                  <a:moveTo>
                    <a:pt x="2718" y="1"/>
                  </a:moveTo>
                  <a:cubicBezTo>
                    <a:pt x="2700" y="1"/>
                    <a:pt x="2683" y="4"/>
                    <a:pt x="2667" y="10"/>
                  </a:cubicBezTo>
                  <a:cubicBezTo>
                    <a:pt x="2580" y="32"/>
                    <a:pt x="2472" y="118"/>
                    <a:pt x="2515" y="465"/>
                  </a:cubicBezTo>
                  <a:cubicBezTo>
                    <a:pt x="2624" y="1354"/>
                    <a:pt x="1930" y="1918"/>
                    <a:pt x="1670" y="2091"/>
                  </a:cubicBezTo>
                  <a:cubicBezTo>
                    <a:pt x="1843" y="1679"/>
                    <a:pt x="1778" y="1181"/>
                    <a:pt x="1496" y="834"/>
                  </a:cubicBezTo>
                  <a:cubicBezTo>
                    <a:pt x="1449" y="770"/>
                    <a:pt x="1378" y="730"/>
                    <a:pt x="1301" y="730"/>
                  </a:cubicBezTo>
                  <a:cubicBezTo>
                    <a:pt x="1273" y="730"/>
                    <a:pt x="1244" y="736"/>
                    <a:pt x="1214" y="747"/>
                  </a:cubicBezTo>
                  <a:cubicBezTo>
                    <a:pt x="1106" y="812"/>
                    <a:pt x="1041" y="1029"/>
                    <a:pt x="1063" y="1354"/>
                  </a:cubicBezTo>
                  <a:cubicBezTo>
                    <a:pt x="1106" y="2048"/>
                    <a:pt x="759" y="2698"/>
                    <a:pt x="130" y="3045"/>
                  </a:cubicBezTo>
                  <a:cubicBezTo>
                    <a:pt x="130" y="3067"/>
                    <a:pt x="109" y="3089"/>
                    <a:pt x="130" y="3110"/>
                  </a:cubicBezTo>
                  <a:cubicBezTo>
                    <a:pt x="130" y="3132"/>
                    <a:pt x="152" y="3132"/>
                    <a:pt x="174" y="3132"/>
                  </a:cubicBezTo>
                  <a:cubicBezTo>
                    <a:pt x="824" y="2764"/>
                    <a:pt x="1193" y="2070"/>
                    <a:pt x="1149" y="1333"/>
                  </a:cubicBezTo>
                  <a:cubicBezTo>
                    <a:pt x="1128" y="921"/>
                    <a:pt x="1214" y="856"/>
                    <a:pt x="1258" y="834"/>
                  </a:cubicBezTo>
                  <a:cubicBezTo>
                    <a:pt x="1271" y="821"/>
                    <a:pt x="1285" y="816"/>
                    <a:pt x="1301" y="816"/>
                  </a:cubicBezTo>
                  <a:cubicBezTo>
                    <a:pt x="1339" y="816"/>
                    <a:pt x="1385" y="847"/>
                    <a:pt x="1431" y="877"/>
                  </a:cubicBezTo>
                  <a:cubicBezTo>
                    <a:pt x="1713" y="1268"/>
                    <a:pt x="1756" y="1766"/>
                    <a:pt x="1540" y="2178"/>
                  </a:cubicBezTo>
                  <a:cubicBezTo>
                    <a:pt x="1518" y="2178"/>
                    <a:pt x="1518" y="2200"/>
                    <a:pt x="1540" y="2222"/>
                  </a:cubicBezTo>
                  <a:lnTo>
                    <a:pt x="1583" y="2222"/>
                  </a:lnTo>
                  <a:cubicBezTo>
                    <a:pt x="1583" y="2222"/>
                    <a:pt x="2732" y="1614"/>
                    <a:pt x="2602" y="444"/>
                  </a:cubicBezTo>
                  <a:cubicBezTo>
                    <a:pt x="2559" y="249"/>
                    <a:pt x="2624" y="118"/>
                    <a:pt x="2667" y="75"/>
                  </a:cubicBezTo>
                  <a:cubicBezTo>
                    <a:pt x="2675" y="73"/>
                    <a:pt x="2684" y="71"/>
                    <a:pt x="2694" y="71"/>
                  </a:cubicBezTo>
                  <a:cubicBezTo>
                    <a:pt x="2769" y="71"/>
                    <a:pt x="2900" y="142"/>
                    <a:pt x="3014" y="314"/>
                  </a:cubicBezTo>
                  <a:cubicBezTo>
                    <a:pt x="3274" y="769"/>
                    <a:pt x="3231" y="1354"/>
                    <a:pt x="2927" y="1788"/>
                  </a:cubicBezTo>
                  <a:cubicBezTo>
                    <a:pt x="2754" y="2005"/>
                    <a:pt x="2624" y="2156"/>
                    <a:pt x="2602" y="2178"/>
                  </a:cubicBezTo>
                  <a:cubicBezTo>
                    <a:pt x="2584" y="2214"/>
                    <a:pt x="2624" y="2249"/>
                    <a:pt x="2652" y="2249"/>
                  </a:cubicBezTo>
                  <a:cubicBezTo>
                    <a:pt x="2658" y="2249"/>
                    <a:pt x="2663" y="2247"/>
                    <a:pt x="2667" y="2243"/>
                  </a:cubicBezTo>
                  <a:cubicBezTo>
                    <a:pt x="2797" y="2113"/>
                    <a:pt x="2906" y="1983"/>
                    <a:pt x="2992" y="1831"/>
                  </a:cubicBezTo>
                  <a:cubicBezTo>
                    <a:pt x="3289" y="1492"/>
                    <a:pt x="3773" y="1007"/>
                    <a:pt x="4058" y="1007"/>
                  </a:cubicBezTo>
                  <a:cubicBezTo>
                    <a:pt x="4064" y="1007"/>
                    <a:pt x="4070" y="1007"/>
                    <a:pt x="4076" y="1007"/>
                  </a:cubicBezTo>
                  <a:cubicBezTo>
                    <a:pt x="4163" y="1007"/>
                    <a:pt x="4228" y="1072"/>
                    <a:pt x="4250" y="1137"/>
                  </a:cubicBezTo>
                  <a:cubicBezTo>
                    <a:pt x="4336" y="1419"/>
                    <a:pt x="4293" y="1723"/>
                    <a:pt x="4098" y="1961"/>
                  </a:cubicBezTo>
                  <a:cubicBezTo>
                    <a:pt x="3631" y="2713"/>
                    <a:pt x="2440" y="3446"/>
                    <a:pt x="454" y="3446"/>
                  </a:cubicBezTo>
                  <a:cubicBezTo>
                    <a:pt x="321" y="3446"/>
                    <a:pt x="184" y="3442"/>
                    <a:pt x="44" y="3436"/>
                  </a:cubicBezTo>
                  <a:cubicBezTo>
                    <a:pt x="22" y="3436"/>
                    <a:pt x="0" y="3457"/>
                    <a:pt x="0" y="3479"/>
                  </a:cubicBezTo>
                  <a:cubicBezTo>
                    <a:pt x="0" y="3501"/>
                    <a:pt x="22" y="3522"/>
                    <a:pt x="44" y="3522"/>
                  </a:cubicBezTo>
                  <a:lnTo>
                    <a:pt x="477" y="3522"/>
                  </a:lnTo>
                  <a:cubicBezTo>
                    <a:pt x="2472" y="3522"/>
                    <a:pt x="3686" y="2764"/>
                    <a:pt x="4185" y="2026"/>
                  </a:cubicBezTo>
                  <a:cubicBezTo>
                    <a:pt x="4402" y="1679"/>
                    <a:pt x="4467" y="1333"/>
                    <a:pt x="4358" y="1094"/>
                  </a:cubicBezTo>
                  <a:cubicBezTo>
                    <a:pt x="4315" y="1007"/>
                    <a:pt x="4206" y="942"/>
                    <a:pt x="4120" y="942"/>
                  </a:cubicBezTo>
                  <a:cubicBezTo>
                    <a:pt x="4111" y="942"/>
                    <a:pt x="4102" y="941"/>
                    <a:pt x="4093" y="941"/>
                  </a:cubicBezTo>
                  <a:cubicBezTo>
                    <a:pt x="3814" y="941"/>
                    <a:pt x="3460" y="1256"/>
                    <a:pt x="3166" y="1549"/>
                  </a:cubicBezTo>
                  <a:cubicBezTo>
                    <a:pt x="3339" y="1137"/>
                    <a:pt x="3317" y="682"/>
                    <a:pt x="3079" y="292"/>
                  </a:cubicBezTo>
                  <a:cubicBezTo>
                    <a:pt x="2968" y="107"/>
                    <a:pt x="2825" y="1"/>
                    <a:pt x="2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3"/>
            <p:cNvSpPr/>
            <p:nvPr/>
          </p:nvSpPr>
          <p:spPr>
            <a:xfrm>
              <a:off x="920488" y="1775436"/>
              <a:ext cx="253830" cy="209430"/>
            </a:xfrm>
            <a:custGeom>
              <a:avLst/>
              <a:gdLst/>
              <a:ahLst/>
              <a:cxnLst/>
              <a:rect l="l" t="t" r="r" b="b"/>
              <a:pathLst>
                <a:path w="4402" h="3632" extrusionOk="0">
                  <a:moveTo>
                    <a:pt x="1805" y="1"/>
                  </a:moveTo>
                  <a:cubicBezTo>
                    <a:pt x="1684" y="1"/>
                    <a:pt x="1542" y="104"/>
                    <a:pt x="1431" y="271"/>
                  </a:cubicBezTo>
                  <a:cubicBezTo>
                    <a:pt x="1193" y="661"/>
                    <a:pt x="1149" y="1116"/>
                    <a:pt x="1301" y="1550"/>
                  </a:cubicBezTo>
                  <a:cubicBezTo>
                    <a:pt x="1019" y="1203"/>
                    <a:pt x="651" y="899"/>
                    <a:pt x="390" y="899"/>
                  </a:cubicBezTo>
                  <a:cubicBezTo>
                    <a:pt x="282" y="899"/>
                    <a:pt x="174" y="964"/>
                    <a:pt x="130" y="1051"/>
                  </a:cubicBezTo>
                  <a:cubicBezTo>
                    <a:pt x="0" y="1268"/>
                    <a:pt x="65" y="1615"/>
                    <a:pt x="260" y="1983"/>
                  </a:cubicBezTo>
                  <a:cubicBezTo>
                    <a:pt x="737" y="2786"/>
                    <a:pt x="1995" y="3631"/>
                    <a:pt x="4163" y="3631"/>
                  </a:cubicBezTo>
                  <a:lnTo>
                    <a:pt x="4358" y="3588"/>
                  </a:lnTo>
                  <a:cubicBezTo>
                    <a:pt x="4380" y="3588"/>
                    <a:pt x="4401" y="3566"/>
                    <a:pt x="4401" y="3544"/>
                  </a:cubicBezTo>
                  <a:cubicBezTo>
                    <a:pt x="4401" y="3523"/>
                    <a:pt x="4380" y="3501"/>
                    <a:pt x="4358" y="3501"/>
                  </a:cubicBezTo>
                  <a:cubicBezTo>
                    <a:pt x="4302" y="3502"/>
                    <a:pt x="4247" y="3503"/>
                    <a:pt x="4192" y="3503"/>
                  </a:cubicBezTo>
                  <a:cubicBezTo>
                    <a:pt x="2081" y="3503"/>
                    <a:pt x="834" y="2700"/>
                    <a:pt x="369" y="1897"/>
                  </a:cubicBezTo>
                  <a:cubicBezTo>
                    <a:pt x="195" y="1658"/>
                    <a:pt x="130" y="1355"/>
                    <a:pt x="239" y="1073"/>
                  </a:cubicBezTo>
                  <a:cubicBezTo>
                    <a:pt x="282" y="1008"/>
                    <a:pt x="347" y="964"/>
                    <a:pt x="412" y="943"/>
                  </a:cubicBezTo>
                  <a:cubicBezTo>
                    <a:pt x="716" y="943"/>
                    <a:pt x="1171" y="1441"/>
                    <a:pt x="1474" y="1810"/>
                  </a:cubicBezTo>
                  <a:cubicBezTo>
                    <a:pt x="1561" y="1962"/>
                    <a:pt x="1670" y="2092"/>
                    <a:pt x="1778" y="2222"/>
                  </a:cubicBezTo>
                  <a:cubicBezTo>
                    <a:pt x="1789" y="2233"/>
                    <a:pt x="1800" y="2238"/>
                    <a:pt x="1810" y="2238"/>
                  </a:cubicBezTo>
                  <a:cubicBezTo>
                    <a:pt x="1821" y="2238"/>
                    <a:pt x="1832" y="2233"/>
                    <a:pt x="1843" y="2222"/>
                  </a:cubicBezTo>
                  <a:cubicBezTo>
                    <a:pt x="1865" y="2200"/>
                    <a:pt x="1865" y="2178"/>
                    <a:pt x="1843" y="2157"/>
                  </a:cubicBezTo>
                  <a:cubicBezTo>
                    <a:pt x="1821" y="2135"/>
                    <a:pt x="1713" y="1962"/>
                    <a:pt x="1539" y="1767"/>
                  </a:cubicBezTo>
                  <a:cubicBezTo>
                    <a:pt x="1236" y="1311"/>
                    <a:pt x="1236" y="748"/>
                    <a:pt x="1518" y="292"/>
                  </a:cubicBezTo>
                  <a:cubicBezTo>
                    <a:pt x="1613" y="121"/>
                    <a:pt x="1742" y="50"/>
                    <a:pt x="1816" y="50"/>
                  </a:cubicBezTo>
                  <a:cubicBezTo>
                    <a:pt x="1826" y="50"/>
                    <a:pt x="1835" y="51"/>
                    <a:pt x="1843" y="54"/>
                  </a:cubicBezTo>
                  <a:cubicBezTo>
                    <a:pt x="1908" y="97"/>
                    <a:pt x="1951" y="227"/>
                    <a:pt x="1908" y="422"/>
                  </a:cubicBezTo>
                  <a:cubicBezTo>
                    <a:pt x="1735" y="1593"/>
                    <a:pt x="2862" y="2243"/>
                    <a:pt x="2862" y="2243"/>
                  </a:cubicBezTo>
                  <a:lnTo>
                    <a:pt x="2905" y="2243"/>
                  </a:lnTo>
                  <a:cubicBezTo>
                    <a:pt x="2927" y="2222"/>
                    <a:pt x="2927" y="2200"/>
                    <a:pt x="2905" y="2200"/>
                  </a:cubicBezTo>
                  <a:cubicBezTo>
                    <a:pt x="2667" y="1571"/>
                    <a:pt x="2862" y="1073"/>
                    <a:pt x="3057" y="899"/>
                  </a:cubicBezTo>
                  <a:cubicBezTo>
                    <a:pt x="3105" y="868"/>
                    <a:pt x="3164" y="847"/>
                    <a:pt x="3201" y="847"/>
                  </a:cubicBezTo>
                  <a:cubicBezTo>
                    <a:pt x="3214" y="847"/>
                    <a:pt x="3225" y="850"/>
                    <a:pt x="3231" y="856"/>
                  </a:cubicBezTo>
                  <a:cubicBezTo>
                    <a:pt x="3274" y="878"/>
                    <a:pt x="3382" y="964"/>
                    <a:pt x="3317" y="1376"/>
                  </a:cubicBezTo>
                  <a:cubicBezTo>
                    <a:pt x="3252" y="2113"/>
                    <a:pt x="3621" y="2807"/>
                    <a:pt x="4228" y="3197"/>
                  </a:cubicBezTo>
                  <a:lnTo>
                    <a:pt x="4293" y="3197"/>
                  </a:lnTo>
                  <a:cubicBezTo>
                    <a:pt x="4315" y="3176"/>
                    <a:pt x="4293" y="3132"/>
                    <a:pt x="4271" y="3132"/>
                  </a:cubicBezTo>
                  <a:cubicBezTo>
                    <a:pt x="3686" y="2764"/>
                    <a:pt x="3339" y="2092"/>
                    <a:pt x="3404" y="1398"/>
                  </a:cubicBezTo>
                  <a:cubicBezTo>
                    <a:pt x="3447" y="1073"/>
                    <a:pt x="3404" y="856"/>
                    <a:pt x="3274" y="791"/>
                  </a:cubicBezTo>
                  <a:cubicBezTo>
                    <a:pt x="3250" y="779"/>
                    <a:pt x="3224" y="773"/>
                    <a:pt x="3198" y="773"/>
                  </a:cubicBezTo>
                  <a:cubicBezTo>
                    <a:pt x="3130" y="773"/>
                    <a:pt x="3061" y="809"/>
                    <a:pt x="3014" y="856"/>
                  </a:cubicBezTo>
                  <a:cubicBezTo>
                    <a:pt x="2710" y="1203"/>
                    <a:pt x="2624" y="1701"/>
                    <a:pt x="2797" y="2113"/>
                  </a:cubicBezTo>
                  <a:cubicBezTo>
                    <a:pt x="2515" y="1940"/>
                    <a:pt x="1843" y="1355"/>
                    <a:pt x="1973" y="466"/>
                  </a:cubicBezTo>
                  <a:cubicBezTo>
                    <a:pt x="2038" y="119"/>
                    <a:pt x="1930" y="32"/>
                    <a:pt x="1865" y="10"/>
                  </a:cubicBezTo>
                  <a:cubicBezTo>
                    <a:pt x="1846" y="4"/>
                    <a:pt x="1825" y="1"/>
                    <a:pt x="1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3"/>
            <p:cNvSpPr/>
            <p:nvPr/>
          </p:nvSpPr>
          <p:spPr>
            <a:xfrm>
              <a:off x="875223" y="1949456"/>
              <a:ext cx="446596" cy="391009"/>
            </a:xfrm>
            <a:custGeom>
              <a:avLst/>
              <a:gdLst/>
              <a:ahLst/>
              <a:cxnLst/>
              <a:rect l="l" t="t" r="r" b="b"/>
              <a:pathLst>
                <a:path w="7745" h="6781" extrusionOk="0">
                  <a:moveTo>
                    <a:pt x="5694" y="0"/>
                  </a:moveTo>
                  <a:cubicBezTo>
                    <a:pt x="4128" y="0"/>
                    <a:pt x="1" y="1722"/>
                    <a:pt x="156" y="2326"/>
                  </a:cubicBezTo>
                  <a:cubicBezTo>
                    <a:pt x="330" y="3020"/>
                    <a:pt x="720" y="4689"/>
                    <a:pt x="1154" y="4732"/>
                  </a:cubicBezTo>
                  <a:cubicBezTo>
                    <a:pt x="1162" y="4733"/>
                    <a:pt x="1172" y="4734"/>
                    <a:pt x="1182" y="4734"/>
                  </a:cubicBezTo>
                  <a:cubicBezTo>
                    <a:pt x="1700" y="4734"/>
                    <a:pt x="4492" y="3692"/>
                    <a:pt x="4493" y="3692"/>
                  </a:cubicBezTo>
                  <a:lnTo>
                    <a:pt x="4493" y="3692"/>
                  </a:lnTo>
                  <a:cubicBezTo>
                    <a:pt x="4493" y="3692"/>
                    <a:pt x="4232" y="6228"/>
                    <a:pt x="4449" y="6358"/>
                  </a:cubicBezTo>
                  <a:cubicBezTo>
                    <a:pt x="4580" y="6430"/>
                    <a:pt x="5452" y="6781"/>
                    <a:pt x="6271" y="6781"/>
                  </a:cubicBezTo>
                  <a:cubicBezTo>
                    <a:pt x="6948" y="6781"/>
                    <a:pt x="7588" y="6541"/>
                    <a:pt x="7745" y="5708"/>
                  </a:cubicBezTo>
                  <a:cubicBezTo>
                    <a:pt x="7745" y="5708"/>
                    <a:pt x="7116" y="570"/>
                    <a:pt x="6119" y="71"/>
                  </a:cubicBezTo>
                  <a:cubicBezTo>
                    <a:pt x="6017" y="22"/>
                    <a:pt x="5872" y="0"/>
                    <a:pt x="56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3"/>
            <p:cNvSpPr/>
            <p:nvPr/>
          </p:nvSpPr>
          <p:spPr>
            <a:xfrm>
              <a:off x="1236242" y="1994777"/>
              <a:ext cx="165664" cy="65389"/>
            </a:xfrm>
            <a:custGeom>
              <a:avLst/>
              <a:gdLst/>
              <a:ahLst/>
              <a:cxnLst/>
              <a:rect l="l" t="t" r="r" b="b"/>
              <a:pathLst>
                <a:path w="2873" h="1134" extrusionOk="0">
                  <a:moveTo>
                    <a:pt x="303" y="0"/>
                  </a:moveTo>
                  <a:cubicBezTo>
                    <a:pt x="0" y="0"/>
                    <a:pt x="578" y="978"/>
                    <a:pt x="1028" y="1106"/>
                  </a:cubicBezTo>
                  <a:cubicBezTo>
                    <a:pt x="1084" y="1125"/>
                    <a:pt x="1154" y="1133"/>
                    <a:pt x="1233" y="1133"/>
                  </a:cubicBezTo>
                  <a:cubicBezTo>
                    <a:pt x="1806" y="1133"/>
                    <a:pt x="2872" y="690"/>
                    <a:pt x="2568" y="347"/>
                  </a:cubicBezTo>
                  <a:cubicBezTo>
                    <a:pt x="2257" y="18"/>
                    <a:pt x="697" y="0"/>
                    <a:pt x="372" y="0"/>
                  </a:cubicBezTo>
                  <a:cubicBezTo>
                    <a:pt x="334" y="0"/>
                    <a:pt x="313" y="0"/>
                    <a:pt x="313" y="0"/>
                  </a:cubicBezTo>
                  <a:cubicBezTo>
                    <a:pt x="309" y="0"/>
                    <a:pt x="306" y="0"/>
                    <a:pt x="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3"/>
            <p:cNvSpPr/>
            <p:nvPr/>
          </p:nvSpPr>
          <p:spPr>
            <a:xfrm>
              <a:off x="1058010" y="2011038"/>
              <a:ext cx="31311" cy="40075"/>
            </a:xfrm>
            <a:custGeom>
              <a:avLst/>
              <a:gdLst/>
              <a:ahLst/>
              <a:cxnLst/>
              <a:rect l="l" t="t" r="r" b="b"/>
              <a:pathLst>
                <a:path w="543" h="695" extrusionOk="0">
                  <a:moveTo>
                    <a:pt x="108" y="0"/>
                  </a:moveTo>
                  <a:cubicBezTo>
                    <a:pt x="87" y="0"/>
                    <a:pt x="65" y="22"/>
                    <a:pt x="65" y="44"/>
                  </a:cubicBezTo>
                  <a:cubicBezTo>
                    <a:pt x="43" y="174"/>
                    <a:pt x="0" y="586"/>
                    <a:pt x="87" y="672"/>
                  </a:cubicBezTo>
                  <a:cubicBezTo>
                    <a:pt x="87" y="694"/>
                    <a:pt x="108" y="694"/>
                    <a:pt x="130" y="694"/>
                  </a:cubicBezTo>
                  <a:cubicBezTo>
                    <a:pt x="260" y="694"/>
                    <a:pt x="434" y="326"/>
                    <a:pt x="520" y="109"/>
                  </a:cubicBezTo>
                  <a:cubicBezTo>
                    <a:pt x="542" y="87"/>
                    <a:pt x="520" y="44"/>
                    <a:pt x="499" y="44"/>
                  </a:cubicBezTo>
                  <a:cubicBezTo>
                    <a:pt x="477" y="44"/>
                    <a:pt x="455" y="44"/>
                    <a:pt x="434" y="65"/>
                  </a:cubicBezTo>
                  <a:cubicBezTo>
                    <a:pt x="369" y="261"/>
                    <a:pt x="282" y="456"/>
                    <a:pt x="130" y="607"/>
                  </a:cubicBezTo>
                  <a:cubicBezTo>
                    <a:pt x="108" y="434"/>
                    <a:pt x="108" y="239"/>
                    <a:pt x="130" y="65"/>
                  </a:cubicBezTo>
                  <a:cubicBezTo>
                    <a:pt x="152" y="22"/>
                    <a:pt x="130" y="22"/>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3"/>
            <p:cNvSpPr/>
            <p:nvPr/>
          </p:nvSpPr>
          <p:spPr>
            <a:xfrm>
              <a:off x="1115499" y="2024761"/>
              <a:ext cx="30042" cy="38807"/>
            </a:xfrm>
            <a:custGeom>
              <a:avLst/>
              <a:gdLst/>
              <a:ahLst/>
              <a:cxnLst/>
              <a:rect l="l" t="t" r="r" b="b"/>
              <a:pathLst>
                <a:path w="521" h="673" extrusionOk="0">
                  <a:moveTo>
                    <a:pt x="109" y="1"/>
                  </a:moveTo>
                  <a:cubicBezTo>
                    <a:pt x="87" y="1"/>
                    <a:pt x="65" y="1"/>
                    <a:pt x="65" y="23"/>
                  </a:cubicBezTo>
                  <a:cubicBezTo>
                    <a:pt x="44" y="153"/>
                    <a:pt x="0" y="565"/>
                    <a:pt x="65" y="651"/>
                  </a:cubicBezTo>
                  <a:cubicBezTo>
                    <a:pt x="87" y="673"/>
                    <a:pt x="109" y="673"/>
                    <a:pt x="130" y="673"/>
                  </a:cubicBezTo>
                  <a:cubicBezTo>
                    <a:pt x="239" y="673"/>
                    <a:pt x="434" y="326"/>
                    <a:pt x="521" y="109"/>
                  </a:cubicBezTo>
                  <a:cubicBezTo>
                    <a:pt x="521" y="88"/>
                    <a:pt x="521" y="66"/>
                    <a:pt x="499" y="44"/>
                  </a:cubicBezTo>
                  <a:cubicBezTo>
                    <a:pt x="477" y="44"/>
                    <a:pt x="456" y="44"/>
                    <a:pt x="434" y="66"/>
                  </a:cubicBezTo>
                  <a:cubicBezTo>
                    <a:pt x="369" y="261"/>
                    <a:pt x="260" y="434"/>
                    <a:pt x="130" y="608"/>
                  </a:cubicBezTo>
                  <a:cubicBezTo>
                    <a:pt x="109" y="413"/>
                    <a:pt x="109" y="218"/>
                    <a:pt x="130" y="44"/>
                  </a:cubicBezTo>
                  <a:cubicBezTo>
                    <a:pt x="152" y="23"/>
                    <a:pt x="130"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3"/>
            <p:cNvSpPr/>
            <p:nvPr/>
          </p:nvSpPr>
          <p:spPr>
            <a:xfrm>
              <a:off x="1265534" y="2013863"/>
              <a:ext cx="94451" cy="34713"/>
            </a:xfrm>
            <a:custGeom>
              <a:avLst/>
              <a:gdLst/>
              <a:ahLst/>
              <a:cxnLst/>
              <a:rect l="l" t="t" r="r" b="b"/>
              <a:pathLst>
                <a:path w="1638" h="602" extrusionOk="0">
                  <a:moveTo>
                    <a:pt x="35" y="0"/>
                  </a:moveTo>
                  <a:cubicBezTo>
                    <a:pt x="27" y="0"/>
                    <a:pt x="22" y="6"/>
                    <a:pt x="22" y="16"/>
                  </a:cubicBezTo>
                  <a:cubicBezTo>
                    <a:pt x="0" y="16"/>
                    <a:pt x="0" y="60"/>
                    <a:pt x="22" y="60"/>
                  </a:cubicBezTo>
                  <a:cubicBezTo>
                    <a:pt x="22" y="81"/>
                    <a:pt x="499" y="602"/>
                    <a:pt x="1019" y="602"/>
                  </a:cubicBezTo>
                  <a:cubicBezTo>
                    <a:pt x="1236" y="602"/>
                    <a:pt x="1453" y="515"/>
                    <a:pt x="1604" y="342"/>
                  </a:cubicBezTo>
                  <a:cubicBezTo>
                    <a:pt x="1638" y="308"/>
                    <a:pt x="1607" y="262"/>
                    <a:pt x="1571" y="262"/>
                  </a:cubicBezTo>
                  <a:cubicBezTo>
                    <a:pt x="1561" y="262"/>
                    <a:pt x="1549" y="266"/>
                    <a:pt x="1539" y="277"/>
                  </a:cubicBezTo>
                  <a:cubicBezTo>
                    <a:pt x="1409" y="428"/>
                    <a:pt x="1214" y="515"/>
                    <a:pt x="997" y="515"/>
                  </a:cubicBezTo>
                  <a:cubicBezTo>
                    <a:pt x="520" y="515"/>
                    <a:pt x="65" y="16"/>
                    <a:pt x="65" y="16"/>
                  </a:cubicBezTo>
                  <a:cubicBezTo>
                    <a:pt x="54" y="6"/>
                    <a:pt x="43" y="0"/>
                    <a:pt x="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3"/>
            <p:cNvSpPr/>
            <p:nvPr/>
          </p:nvSpPr>
          <p:spPr>
            <a:xfrm>
              <a:off x="1334267" y="2506458"/>
              <a:ext cx="156265" cy="89723"/>
            </a:xfrm>
            <a:custGeom>
              <a:avLst/>
              <a:gdLst/>
              <a:ahLst/>
              <a:cxnLst/>
              <a:rect l="l" t="t" r="r" b="b"/>
              <a:pathLst>
                <a:path w="2710" h="1556" extrusionOk="0">
                  <a:moveTo>
                    <a:pt x="2493" y="0"/>
                  </a:moveTo>
                  <a:cubicBezTo>
                    <a:pt x="2211" y="0"/>
                    <a:pt x="911" y="904"/>
                    <a:pt x="911" y="904"/>
                  </a:cubicBezTo>
                  <a:cubicBezTo>
                    <a:pt x="911" y="904"/>
                    <a:pt x="0" y="1490"/>
                    <a:pt x="1366" y="1555"/>
                  </a:cubicBezTo>
                  <a:cubicBezTo>
                    <a:pt x="1387" y="1555"/>
                    <a:pt x="1407" y="1556"/>
                    <a:pt x="1426" y="1556"/>
                  </a:cubicBezTo>
                  <a:cubicBezTo>
                    <a:pt x="2709" y="1556"/>
                    <a:pt x="2665" y="186"/>
                    <a:pt x="2537" y="16"/>
                  </a:cubicBezTo>
                  <a:cubicBezTo>
                    <a:pt x="2528" y="5"/>
                    <a:pt x="2513" y="0"/>
                    <a:pt x="24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3"/>
            <p:cNvSpPr/>
            <p:nvPr/>
          </p:nvSpPr>
          <p:spPr>
            <a:xfrm>
              <a:off x="1257981" y="2569654"/>
              <a:ext cx="113826" cy="195245"/>
            </a:xfrm>
            <a:custGeom>
              <a:avLst/>
              <a:gdLst/>
              <a:ahLst/>
              <a:cxnLst/>
              <a:rect l="l" t="t" r="r" b="b"/>
              <a:pathLst>
                <a:path w="1974" h="3386" extrusionOk="0">
                  <a:moveTo>
                    <a:pt x="1644" y="0"/>
                  </a:moveTo>
                  <a:cubicBezTo>
                    <a:pt x="1416" y="0"/>
                    <a:pt x="66" y="372"/>
                    <a:pt x="66" y="372"/>
                  </a:cubicBezTo>
                  <a:cubicBezTo>
                    <a:pt x="66" y="372"/>
                    <a:pt x="1" y="3386"/>
                    <a:pt x="88" y="3386"/>
                  </a:cubicBezTo>
                  <a:cubicBezTo>
                    <a:pt x="174" y="3386"/>
                    <a:pt x="1800" y="3321"/>
                    <a:pt x="1887" y="3126"/>
                  </a:cubicBezTo>
                  <a:cubicBezTo>
                    <a:pt x="1974" y="2930"/>
                    <a:pt x="1779" y="69"/>
                    <a:pt x="1670" y="4"/>
                  </a:cubicBezTo>
                  <a:cubicBezTo>
                    <a:pt x="1665" y="1"/>
                    <a:pt x="1656" y="0"/>
                    <a:pt x="16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3"/>
            <p:cNvSpPr/>
            <p:nvPr/>
          </p:nvSpPr>
          <p:spPr>
            <a:xfrm>
              <a:off x="1055473" y="2573921"/>
              <a:ext cx="132566" cy="184808"/>
            </a:xfrm>
            <a:custGeom>
              <a:avLst/>
              <a:gdLst/>
              <a:ahLst/>
              <a:cxnLst/>
              <a:rect l="l" t="t" r="r" b="b"/>
              <a:pathLst>
                <a:path w="2299" h="3205" extrusionOk="0">
                  <a:moveTo>
                    <a:pt x="2037" y="0"/>
                  </a:moveTo>
                  <a:cubicBezTo>
                    <a:pt x="1608" y="0"/>
                    <a:pt x="564" y="103"/>
                    <a:pt x="564" y="103"/>
                  </a:cubicBezTo>
                  <a:cubicBezTo>
                    <a:pt x="564" y="103"/>
                    <a:pt x="1" y="3052"/>
                    <a:pt x="87" y="3073"/>
                  </a:cubicBezTo>
                  <a:cubicBezTo>
                    <a:pt x="134" y="3089"/>
                    <a:pt x="986" y="3205"/>
                    <a:pt x="1503" y="3205"/>
                  </a:cubicBezTo>
                  <a:cubicBezTo>
                    <a:pt x="1705" y="3205"/>
                    <a:pt x="1856" y="3187"/>
                    <a:pt x="1887" y="3138"/>
                  </a:cubicBezTo>
                  <a:cubicBezTo>
                    <a:pt x="2017" y="2965"/>
                    <a:pt x="2299" y="103"/>
                    <a:pt x="2212" y="16"/>
                  </a:cubicBezTo>
                  <a:cubicBezTo>
                    <a:pt x="2193" y="5"/>
                    <a:pt x="2129" y="0"/>
                    <a:pt x="20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3"/>
            <p:cNvSpPr/>
            <p:nvPr/>
          </p:nvSpPr>
          <p:spPr>
            <a:xfrm>
              <a:off x="1006749" y="2311507"/>
              <a:ext cx="311147" cy="323890"/>
            </a:xfrm>
            <a:custGeom>
              <a:avLst/>
              <a:gdLst/>
              <a:ahLst/>
              <a:cxnLst/>
              <a:rect l="l" t="t" r="r" b="b"/>
              <a:pathLst>
                <a:path w="5396" h="5617" extrusionOk="0">
                  <a:moveTo>
                    <a:pt x="3694" y="0"/>
                  </a:moveTo>
                  <a:cubicBezTo>
                    <a:pt x="3539" y="0"/>
                    <a:pt x="3370" y="46"/>
                    <a:pt x="3187" y="144"/>
                  </a:cubicBezTo>
                  <a:cubicBezTo>
                    <a:pt x="0" y="1857"/>
                    <a:pt x="3014" y="5608"/>
                    <a:pt x="3014" y="5608"/>
                  </a:cubicBezTo>
                  <a:cubicBezTo>
                    <a:pt x="3130" y="5614"/>
                    <a:pt x="3248" y="5616"/>
                    <a:pt x="3367" y="5616"/>
                  </a:cubicBezTo>
                  <a:cubicBezTo>
                    <a:pt x="3691" y="5616"/>
                    <a:pt x="4025" y="5596"/>
                    <a:pt x="4358" y="5565"/>
                  </a:cubicBezTo>
                  <a:cubicBezTo>
                    <a:pt x="5396" y="3959"/>
                    <a:pt x="5142" y="0"/>
                    <a:pt x="36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3"/>
            <p:cNvSpPr/>
            <p:nvPr/>
          </p:nvSpPr>
          <p:spPr>
            <a:xfrm>
              <a:off x="1112962" y="2304819"/>
              <a:ext cx="350127" cy="150211"/>
            </a:xfrm>
            <a:custGeom>
              <a:avLst/>
              <a:gdLst/>
              <a:ahLst/>
              <a:cxnLst/>
              <a:rect l="l" t="t" r="r" b="b"/>
              <a:pathLst>
                <a:path w="6072" h="2605" extrusionOk="0">
                  <a:moveTo>
                    <a:pt x="3860" y="0"/>
                  </a:moveTo>
                  <a:cubicBezTo>
                    <a:pt x="3860" y="0"/>
                    <a:pt x="2714" y="1018"/>
                    <a:pt x="1215" y="1018"/>
                  </a:cubicBezTo>
                  <a:cubicBezTo>
                    <a:pt x="977" y="1018"/>
                    <a:pt x="730" y="992"/>
                    <a:pt x="478" y="933"/>
                  </a:cubicBezTo>
                  <a:lnTo>
                    <a:pt x="1" y="2233"/>
                  </a:lnTo>
                  <a:cubicBezTo>
                    <a:pt x="1" y="2233"/>
                    <a:pt x="841" y="2604"/>
                    <a:pt x="1938" y="2604"/>
                  </a:cubicBezTo>
                  <a:cubicBezTo>
                    <a:pt x="2620" y="2604"/>
                    <a:pt x="3402" y="2461"/>
                    <a:pt x="4142" y="1995"/>
                  </a:cubicBezTo>
                  <a:cubicBezTo>
                    <a:pt x="6072" y="802"/>
                    <a:pt x="3860" y="0"/>
                    <a:pt x="3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3"/>
            <p:cNvSpPr/>
            <p:nvPr/>
          </p:nvSpPr>
          <p:spPr>
            <a:xfrm>
              <a:off x="1160475" y="2292710"/>
              <a:ext cx="180772" cy="74731"/>
            </a:xfrm>
            <a:custGeom>
              <a:avLst/>
              <a:gdLst/>
              <a:ahLst/>
              <a:cxnLst/>
              <a:rect l="l" t="t" r="r" b="b"/>
              <a:pathLst>
                <a:path w="3135" h="1296" extrusionOk="0">
                  <a:moveTo>
                    <a:pt x="3059" y="1"/>
                  </a:moveTo>
                  <a:cubicBezTo>
                    <a:pt x="3050" y="1"/>
                    <a:pt x="3041" y="5"/>
                    <a:pt x="3036" y="15"/>
                  </a:cubicBezTo>
                  <a:cubicBezTo>
                    <a:pt x="2412" y="772"/>
                    <a:pt x="1474" y="1215"/>
                    <a:pt x="497" y="1215"/>
                  </a:cubicBezTo>
                  <a:cubicBezTo>
                    <a:pt x="354" y="1215"/>
                    <a:pt x="210" y="1205"/>
                    <a:pt x="66" y="1186"/>
                  </a:cubicBezTo>
                  <a:cubicBezTo>
                    <a:pt x="44" y="1186"/>
                    <a:pt x="23" y="1208"/>
                    <a:pt x="1" y="1229"/>
                  </a:cubicBezTo>
                  <a:cubicBezTo>
                    <a:pt x="1" y="1251"/>
                    <a:pt x="23" y="1273"/>
                    <a:pt x="44" y="1273"/>
                  </a:cubicBezTo>
                  <a:cubicBezTo>
                    <a:pt x="174" y="1294"/>
                    <a:pt x="326" y="1294"/>
                    <a:pt x="456" y="1294"/>
                  </a:cubicBezTo>
                  <a:cubicBezTo>
                    <a:pt x="479" y="1295"/>
                    <a:pt x="503" y="1295"/>
                    <a:pt x="526" y="1295"/>
                  </a:cubicBezTo>
                  <a:cubicBezTo>
                    <a:pt x="1519" y="1295"/>
                    <a:pt x="2466" y="843"/>
                    <a:pt x="3101" y="80"/>
                  </a:cubicBezTo>
                  <a:cubicBezTo>
                    <a:pt x="3134" y="47"/>
                    <a:pt x="3091" y="1"/>
                    <a:pt x="3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3"/>
            <p:cNvSpPr/>
            <p:nvPr/>
          </p:nvSpPr>
          <p:spPr>
            <a:xfrm>
              <a:off x="1136718" y="2382718"/>
              <a:ext cx="252043" cy="72136"/>
            </a:xfrm>
            <a:custGeom>
              <a:avLst/>
              <a:gdLst/>
              <a:ahLst/>
              <a:cxnLst/>
              <a:rect l="l" t="t" r="r" b="b"/>
              <a:pathLst>
                <a:path w="4371" h="1251" extrusionOk="0">
                  <a:moveTo>
                    <a:pt x="4295" y="1"/>
                  </a:moveTo>
                  <a:cubicBezTo>
                    <a:pt x="4286" y="1"/>
                    <a:pt x="4277" y="5"/>
                    <a:pt x="4272" y="15"/>
                  </a:cubicBezTo>
                  <a:cubicBezTo>
                    <a:pt x="3549" y="767"/>
                    <a:pt x="2557" y="1171"/>
                    <a:pt x="1551" y="1171"/>
                  </a:cubicBezTo>
                  <a:cubicBezTo>
                    <a:pt x="1049" y="1171"/>
                    <a:pt x="543" y="1070"/>
                    <a:pt x="66" y="861"/>
                  </a:cubicBezTo>
                  <a:cubicBezTo>
                    <a:pt x="60" y="854"/>
                    <a:pt x="53" y="852"/>
                    <a:pt x="47" y="852"/>
                  </a:cubicBezTo>
                  <a:cubicBezTo>
                    <a:pt x="32" y="852"/>
                    <a:pt x="16" y="867"/>
                    <a:pt x="1" y="882"/>
                  </a:cubicBezTo>
                  <a:cubicBezTo>
                    <a:pt x="1" y="904"/>
                    <a:pt x="1" y="926"/>
                    <a:pt x="23" y="926"/>
                  </a:cubicBezTo>
                  <a:cubicBezTo>
                    <a:pt x="478" y="1121"/>
                    <a:pt x="933" y="1229"/>
                    <a:pt x="1432" y="1251"/>
                  </a:cubicBezTo>
                  <a:lnTo>
                    <a:pt x="1584" y="1251"/>
                  </a:lnTo>
                  <a:cubicBezTo>
                    <a:pt x="2624" y="1251"/>
                    <a:pt x="3600" y="817"/>
                    <a:pt x="4337" y="80"/>
                  </a:cubicBezTo>
                  <a:cubicBezTo>
                    <a:pt x="4370" y="47"/>
                    <a:pt x="4327" y="1"/>
                    <a:pt x="4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3"/>
            <p:cNvSpPr/>
            <p:nvPr/>
          </p:nvSpPr>
          <p:spPr>
            <a:xfrm>
              <a:off x="1055473" y="2711096"/>
              <a:ext cx="120053" cy="51435"/>
            </a:xfrm>
            <a:custGeom>
              <a:avLst/>
              <a:gdLst/>
              <a:ahLst/>
              <a:cxnLst/>
              <a:rect l="l" t="t" r="r" b="b"/>
              <a:pathLst>
                <a:path w="2082" h="892" extrusionOk="0">
                  <a:moveTo>
                    <a:pt x="174" y="0"/>
                  </a:moveTo>
                  <a:lnTo>
                    <a:pt x="1" y="846"/>
                  </a:lnTo>
                  <a:cubicBezTo>
                    <a:pt x="1" y="846"/>
                    <a:pt x="998" y="892"/>
                    <a:pt x="1576" y="892"/>
                  </a:cubicBezTo>
                  <a:cubicBezTo>
                    <a:pt x="1792" y="892"/>
                    <a:pt x="1950" y="885"/>
                    <a:pt x="1974" y="868"/>
                  </a:cubicBezTo>
                  <a:cubicBezTo>
                    <a:pt x="2082" y="824"/>
                    <a:pt x="1974" y="0"/>
                    <a:pt x="19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3"/>
            <p:cNvSpPr/>
            <p:nvPr/>
          </p:nvSpPr>
          <p:spPr>
            <a:xfrm>
              <a:off x="1254233" y="2716805"/>
              <a:ext cx="115094" cy="49186"/>
            </a:xfrm>
            <a:custGeom>
              <a:avLst/>
              <a:gdLst/>
              <a:ahLst/>
              <a:cxnLst/>
              <a:rect l="l" t="t" r="r" b="b"/>
              <a:pathLst>
                <a:path w="1996" h="853" extrusionOk="0">
                  <a:moveTo>
                    <a:pt x="1518" y="1"/>
                  </a:moveTo>
                  <a:cubicBezTo>
                    <a:pt x="980" y="1"/>
                    <a:pt x="109" y="75"/>
                    <a:pt x="109" y="75"/>
                  </a:cubicBezTo>
                  <a:cubicBezTo>
                    <a:pt x="109" y="75"/>
                    <a:pt x="1" y="769"/>
                    <a:pt x="153" y="834"/>
                  </a:cubicBezTo>
                  <a:cubicBezTo>
                    <a:pt x="210" y="848"/>
                    <a:pt x="432" y="853"/>
                    <a:pt x="702" y="853"/>
                  </a:cubicBezTo>
                  <a:cubicBezTo>
                    <a:pt x="1241" y="853"/>
                    <a:pt x="1974" y="834"/>
                    <a:pt x="1974" y="834"/>
                  </a:cubicBezTo>
                  <a:cubicBezTo>
                    <a:pt x="1995" y="574"/>
                    <a:pt x="1974" y="292"/>
                    <a:pt x="1930" y="53"/>
                  </a:cubicBezTo>
                  <a:cubicBezTo>
                    <a:pt x="1917" y="14"/>
                    <a:pt x="1748" y="1"/>
                    <a:pt x="1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3"/>
            <p:cNvSpPr/>
            <p:nvPr/>
          </p:nvSpPr>
          <p:spPr>
            <a:xfrm>
              <a:off x="900479" y="2096721"/>
              <a:ext cx="240049" cy="125704"/>
            </a:xfrm>
            <a:custGeom>
              <a:avLst/>
              <a:gdLst/>
              <a:ahLst/>
              <a:cxnLst/>
              <a:rect l="l" t="t" r="r" b="b"/>
              <a:pathLst>
                <a:path w="4163" h="2180" extrusionOk="0">
                  <a:moveTo>
                    <a:pt x="3196" y="0"/>
                  </a:moveTo>
                  <a:cubicBezTo>
                    <a:pt x="2277" y="0"/>
                    <a:pt x="521" y="487"/>
                    <a:pt x="521" y="487"/>
                  </a:cubicBezTo>
                  <a:cubicBezTo>
                    <a:pt x="521" y="487"/>
                    <a:pt x="152" y="682"/>
                    <a:pt x="87" y="834"/>
                  </a:cubicBezTo>
                  <a:cubicBezTo>
                    <a:pt x="0" y="986"/>
                    <a:pt x="369" y="2135"/>
                    <a:pt x="781" y="2178"/>
                  </a:cubicBezTo>
                  <a:cubicBezTo>
                    <a:pt x="789" y="2179"/>
                    <a:pt x="799" y="2180"/>
                    <a:pt x="809" y="2180"/>
                  </a:cubicBezTo>
                  <a:cubicBezTo>
                    <a:pt x="1326" y="2180"/>
                    <a:pt x="4076" y="1138"/>
                    <a:pt x="4076" y="1138"/>
                  </a:cubicBezTo>
                  <a:cubicBezTo>
                    <a:pt x="4076" y="1138"/>
                    <a:pt x="4163" y="401"/>
                    <a:pt x="3643" y="75"/>
                  </a:cubicBezTo>
                  <a:cubicBezTo>
                    <a:pt x="3548" y="22"/>
                    <a:pt x="3390" y="0"/>
                    <a:pt x="3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3"/>
            <p:cNvSpPr/>
            <p:nvPr/>
          </p:nvSpPr>
          <p:spPr>
            <a:xfrm>
              <a:off x="951740" y="2141754"/>
              <a:ext cx="51320" cy="58124"/>
            </a:xfrm>
            <a:custGeom>
              <a:avLst/>
              <a:gdLst/>
              <a:ahLst/>
              <a:cxnLst/>
              <a:rect l="l" t="t" r="r" b="b"/>
              <a:pathLst>
                <a:path w="890" h="1008" extrusionOk="0">
                  <a:moveTo>
                    <a:pt x="827" y="1"/>
                  </a:moveTo>
                  <a:cubicBezTo>
                    <a:pt x="813" y="1"/>
                    <a:pt x="802" y="16"/>
                    <a:pt x="802" y="31"/>
                  </a:cubicBezTo>
                  <a:cubicBezTo>
                    <a:pt x="716" y="812"/>
                    <a:pt x="586" y="920"/>
                    <a:pt x="521" y="920"/>
                  </a:cubicBezTo>
                  <a:cubicBezTo>
                    <a:pt x="390" y="920"/>
                    <a:pt x="195" y="530"/>
                    <a:pt x="87" y="270"/>
                  </a:cubicBezTo>
                  <a:cubicBezTo>
                    <a:pt x="87" y="255"/>
                    <a:pt x="76" y="239"/>
                    <a:pt x="62" y="239"/>
                  </a:cubicBezTo>
                  <a:cubicBezTo>
                    <a:pt x="56" y="239"/>
                    <a:pt x="50" y="242"/>
                    <a:pt x="44" y="248"/>
                  </a:cubicBezTo>
                  <a:cubicBezTo>
                    <a:pt x="22" y="248"/>
                    <a:pt x="0" y="270"/>
                    <a:pt x="22" y="292"/>
                  </a:cubicBezTo>
                  <a:cubicBezTo>
                    <a:pt x="65" y="422"/>
                    <a:pt x="282" y="1007"/>
                    <a:pt x="521" y="1007"/>
                  </a:cubicBezTo>
                  <a:lnTo>
                    <a:pt x="542" y="1007"/>
                  </a:lnTo>
                  <a:cubicBezTo>
                    <a:pt x="716" y="985"/>
                    <a:pt x="824" y="682"/>
                    <a:pt x="889" y="53"/>
                  </a:cubicBezTo>
                  <a:cubicBezTo>
                    <a:pt x="889" y="31"/>
                    <a:pt x="867" y="10"/>
                    <a:pt x="846" y="10"/>
                  </a:cubicBezTo>
                  <a:cubicBezTo>
                    <a:pt x="839" y="3"/>
                    <a:pt x="833"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3"/>
            <p:cNvSpPr/>
            <p:nvPr/>
          </p:nvSpPr>
          <p:spPr>
            <a:xfrm>
              <a:off x="902959" y="2138525"/>
              <a:ext cx="266343" cy="90069"/>
            </a:xfrm>
            <a:custGeom>
              <a:avLst/>
              <a:gdLst/>
              <a:ahLst/>
              <a:cxnLst/>
              <a:rect l="l" t="t" r="r" b="b"/>
              <a:pathLst>
                <a:path w="4619" h="1562" extrusionOk="0">
                  <a:moveTo>
                    <a:pt x="44" y="1"/>
                  </a:moveTo>
                  <a:cubicBezTo>
                    <a:pt x="22" y="22"/>
                    <a:pt x="1" y="22"/>
                    <a:pt x="1" y="66"/>
                  </a:cubicBezTo>
                  <a:cubicBezTo>
                    <a:pt x="1" y="109"/>
                    <a:pt x="66" y="1280"/>
                    <a:pt x="781" y="1540"/>
                  </a:cubicBezTo>
                  <a:cubicBezTo>
                    <a:pt x="868" y="1562"/>
                    <a:pt x="955" y="1562"/>
                    <a:pt x="1041" y="1562"/>
                  </a:cubicBezTo>
                  <a:cubicBezTo>
                    <a:pt x="1605" y="1562"/>
                    <a:pt x="2602" y="1193"/>
                    <a:pt x="2928" y="1063"/>
                  </a:cubicBezTo>
                  <a:cubicBezTo>
                    <a:pt x="3708" y="760"/>
                    <a:pt x="4532" y="326"/>
                    <a:pt x="4619" y="131"/>
                  </a:cubicBezTo>
                  <a:cubicBezTo>
                    <a:pt x="4619" y="109"/>
                    <a:pt x="4619" y="87"/>
                    <a:pt x="4597" y="66"/>
                  </a:cubicBezTo>
                  <a:cubicBezTo>
                    <a:pt x="4575" y="66"/>
                    <a:pt x="4554" y="66"/>
                    <a:pt x="4532" y="87"/>
                  </a:cubicBezTo>
                  <a:cubicBezTo>
                    <a:pt x="4432" y="387"/>
                    <a:pt x="1939" y="1478"/>
                    <a:pt x="1005" y="1478"/>
                  </a:cubicBezTo>
                  <a:cubicBezTo>
                    <a:pt x="926" y="1478"/>
                    <a:pt x="857" y="1470"/>
                    <a:pt x="803" y="1453"/>
                  </a:cubicBezTo>
                  <a:cubicBezTo>
                    <a:pt x="131" y="1215"/>
                    <a:pt x="87" y="44"/>
                    <a:pt x="87" y="44"/>
                  </a:cubicBezTo>
                  <a:cubicBezTo>
                    <a:pt x="87" y="22"/>
                    <a:pt x="66"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3"/>
            <p:cNvSpPr/>
            <p:nvPr/>
          </p:nvSpPr>
          <p:spPr>
            <a:xfrm>
              <a:off x="877991" y="2038542"/>
              <a:ext cx="125012" cy="127549"/>
            </a:xfrm>
            <a:custGeom>
              <a:avLst/>
              <a:gdLst/>
              <a:ahLst/>
              <a:cxnLst/>
              <a:rect l="l" t="t" r="r" b="b"/>
              <a:pathLst>
                <a:path w="2168" h="2212" extrusionOk="0">
                  <a:moveTo>
                    <a:pt x="954" y="0"/>
                  </a:moveTo>
                  <a:cubicBezTo>
                    <a:pt x="954" y="0"/>
                    <a:pt x="65" y="347"/>
                    <a:pt x="43" y="716"/>
                  </a:cubicBezTo>
                  <a:cubicBezTo>
                    <a:pt x="0" y="1084"/>
                    <a:pt x="520" y="2212"/>
                    <a:pt x="520" y="2212"/>
                  </a:cubicBezTo>
                  <a:cubicBezTo>
                    <a:pt x="2168" y="1952"/>
                    <a:pt x="954" y="0"/>
                    <a:pt x="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3"/>
            <p:cNvSpPr/>
            <p:nvPr/>
          </p:nvSpPr>
          <p:spPr>
            <a:xfrm>
              <a:off x="1275510" y="2147520"/>
              <a:ext cx="12570" cy="22315"/>
            </a:xfrm>
            <a:custGeom>
              <a:avLst/>
              <a:gdLst/>
              <a:ahLst/>
              <a:cxnLst/>
              <a:rect l="l" t="t" r="r" b="b"/>
              <a:pathLst>
                <a:path w="218" h="387" extrusionOk="0">
                  <a:moveTo>
                    <a:pt x="50" y="0"/>
                  </a:moveTo>
                  <a:cubicBezTo>
                    <a:pt x="22" y="0"/>
                    <a:pt x="0" y="31"/>
                    <a:pt x="0" y="62"/>
                  </a:cubicBezTo>
                  <a:cubicBezTo>
                    <a:pt x="44" y="127"/>
                    <a:pt x="109" y="278"/>
                    <a:pt x="65" y="343"/>
                  </a:cubicBezTo>
                  <a:cubicBezTo>
                    <a:pt x="65" y="343"/>
                    <a:pt x="65" y="387"/>
                    <a:pt x="65" y="387"/>
                  </a:cubicBezTo>
                  <a:lnTo>
                    <a:pt x="152" y="387"/>
                  </a:lnTo>
                  <a:cubicBezTo>
                    <a:pt x="217" y="257"/>
                    <a:pt x="87" y="40"/>
                    <a:pt x="87" y="18"/>
                  </a:cubicBezTo>
                  <a:cubicBezTo>
                    <a:pt x="74" y="5"/>
                    <a:pt x="62" y="0"/>
                    <a:pt x="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3"/>
            <p:cNvSpPr/>
            <p:nvPr/>
          </p:nvSpPr>
          <p:spPr>
            <a:xfrm>
              <a:off x="1280526" y="2122265"/>
              <a:ext cx="13781" cy="22604"/>
            </a:xfrm>
            <a:custGeom>
              <a:avLst/>
              <a:gdLst/>
              <a:ahLst/>
              <a:cxnLst/>
              <a:rect l="l" t="t" r="r" b="b"/>
              <a:pathLst>
                <a:path w="239" h="392" extrusionOk="0">
                  <a:moveTo>
                    <a:pt x="44" y="1"/>
                  </a:moveTo>
                  <a:cubicBezTo>
                    <a:pt x="22" y="23"/>
                    <a:pt x="0" y="44"/>
                    <a:pt x="22" y="66"/>
                  </a:cubicBezTo>
                  <a:cubicBezTo>
                    <a:pt x="65" y="131"/>
                    <a:pt x="130" y="283"/>
                    <a:pt x="87" y="348"/>
                  </a:cubicBezTo>
                  <a:cubicBezTo>
                    <a:pt x="65" y="348"/>
                    <a:pt x="65" y="369"/>
                    <a:pt x="87" y="391"/>
                  </a:cubicBezTo>
                  <a:lnTo>
                    <a:pt x="152" y="391"/>
                  </a:lnTo>
                  <a:cubicBezTo>
                    <a:pt x="239" y="261"/>
                    <a:pt x="87" y="44"/>
                    <a:pt x="87" y="23"/>
                  </a:cubicBezTo>
                  <a:cubicBezTo>
                    <a:pt x="87" y="1"/>
                    <a:pt x="65"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3"/>
            <p:cNvSpPr/>
            <p:nvPr/>
          </p:nvSpPr>
          <p:spPr>
            <a:xfrm>
              <a:off x="1291770" y="2177273"/>
              <a:ext cx="12570" cy="22604"/>
            </a:xfrm>
            <a:custGeom>
              <a:avLst/>
              <a:gdLst/>
              <a:ahLst/>
              <a:cxnLst/>
              <a:rect l="l" t="t" r="r" b="b"/>
              <a:pathLst>
                <a:path w="218" h="392" extrusionOk="0">
                  <a:moveTo>
                    <a:pt x="0" y="1"/>
                  </a:moveTo>
                  <a:cubicBezTo>
                    <a:pt x="0" y="23"/>
                    <a:pt x="0" y="44"/>
                    <a:pt x="0" y="66"/>
                  </a:cubicBezTo>
                  <a:cubicBezTo>
                    <a:pt x="44" y="131"/>
                    <a:pt x="109" y="283"/>
                    <a:pt x="65" y="326"/>
                  </a:cubicBezTo>
                  <a:cubicBezTo>
                    <a:pt x="65" y="348"/>
                    <a:pt x="65" y="369"/>
                    <a:pt x="65" y="391"/>
                  </a:cubicBezTo>
                  <a:lnTo>
                    <a:pt x="130" y="391"/>
                  </a:lnTo>
                  <a:cubicBezTo>
                    <a:pt x="217" y="261"/>
                    <a:pt x="65" y="44"/>
                    <a:pt x="65" y="23"/>
                  </a:cubicBezTo>
                  <a:cubicBezTo>
                    <a:pt x="65" y="1"/>
                    <a:pt x="22"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3"/>
            <p:cNvSpPr/>
            <p:nvPr/>
          </p:nvSpPr>
          <p:spPr>
            <a:xfrm>
              <a:off x="1269282" y="2192611"/>
              <a:ext cx="12513" cy="22777"/>
            </a:xfrm>
            <a:custGeom>
              <a:avLst/>
              <a:gdLst/>
              <a:ahLst/>
              <a:cxnLst/>
              <a:rect l="l" t="t" r="r" b="b"/>
              <a:pathLst>
                <a:path w="217" h="395" extrusionOk="0">
                  <a:moveTo>
                    <a:pt x="54" y="0"/>
                  </a:moveTo>
                  <a:cubicBezTo>
                    <a:pt x="43" y="0"/>
                    <a:pt x="33" y="6"/>
                    <a:pt x="22" y="17"/>
                  </a:cubicBezTo>
                  <a:cubicBezTo>
                    <a:pt x="0" y="17"/>
                    <a:pt x="0" y="38"/>
                    <a:pt x="0" y="60"/>
                  </a:cubicBezTo>
                  <a:cubicBezTo>
                    <a:pt x="43" y="125"/>
                    <a:pt x="108" y="277"/>
                    <a:pt x="65" y="342"/>
                  </a:cubicBezTo>
                  <a:cubicBezTo>
                    <a:pt x="65" y="342"/>
                    <a:pt x="65" y="385"/>
                    <a:pt x="65" y="385"/>
                  </a:cubicBezTo>
                  <a:lnTo>
                    <a:pt x="87" y="385"/>
                  </a:lnTo>
                  <a:cubicBezTo>
                    <a:pt x="94" y="392"/>
                    <a:pt x="101" y="395"/>
                    <a:pt x="108" y="395"/>
                  </a:cubicBezTo>
                  <a:cubicBezTo>
                    <a:pt x="120" y="395"/>
                    <a:pt x="130" y="385"/>
                    <a:pt x="130" y="385"/>
                  </a:cubicBezTo>
                  <a:cubicBezTo>
                    <a:pt x="217" y="255"/>
                    <a:pt x="87" y="38"/>
                    <a:pt x="87" y="17"/>
                  </a:cubicBezTo>
                  <a:cubicBezTo>
                    <a:pt x="76" y="6"/>
                    <a:pt x="65" y="0"/>
                    <a:pt x="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3"/>
            <p:cNvSpPr/>
            <p:nvPr/>
          </p:nvSpPr>
          <p:spPr>
            <a:xfrm>
              <a:off x="1290502" y="2209275"/>
              <a:ext cx="12570" cy="23065"/>
            </a:xfrm>
            <a:custGeom>
              <a:avLst/>
              <a:gdLst/>
              <a:ahLst/>
              <a:cxnLst/>
              <a:rect l="l" t="t" r="r" b="b"/>
              <a:pathLst>
                <a:path w="218" h="400" extrusionOk="0">
                  <a:moveTo>
                    <a:pt x="41" y="1"/>
                  </a:moveTo>
                  <a:cubicBezTo>
                    <a:pt x="35" y="1"/>
                    <a:pt x="29" y="3"/>
                    <a:pt x="22" y="10"/>
                  </a:cubicBezTo>
                  <a:cubicBezTo>
                    <a:pt x="1" y="31"/>
                    <a:pt x="1" y="53"/>
                    <a:pt x="22" y="75"/>
                  </a:cubicBezTo>
                  <a:cubicBezTo>
                    <a:pt x="44" y="140"/>
                    <a:pt x="109" y="291"/>
                    <a:pt x="87" y="335"/>
                  </a:cubicBezTo>
                  <a:cubicBezTo>
                    <a:pt x="66" y="356"/>
                    <a:pt x="66" y="378"/>
                    <a:pt x="87" y="400"/>
                  </a:cubicBezTo>
                  <a:lnTo>
                    <a:pt x="109" y="400"/>
                  </a:lnTo>
                  <a:cubicBezTo>
                    <a:pt x="109" y="400"/>
                    <a:pt x="131" y="400"/>
                    <a:pt x="152" y="378"/>
                  </a:cubicBezTo>
                  <a:cubicBezTo>
                    <a:pt x="217" y="270"/>
                    <a:pt x="109" y="53"/>
                    <a:pt x="87" y="31"/>
                  </a:cubicBezTo>
                  <a:cubicBezTo>
                    <a:pt x="72" y="16"/>
                    <a:pt x="57" y="1"/>
                    <a:pt x="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3"/>
            <p:cNvSpPr/>
            <p:nvPr/>
          </p:nvSpPr>
          <p:spPr>
            <a:xfrm>
              <a:off x="1260518" y="2158015"/>
              <a:ext cx="13781" cy="23065"/>
            </a:xfrm>
            <a:custGeom>
              <a:avLst/>
              <a:gdLst/>
              <a:ahLst/>
              <a:cxnLst/>
              <a:rect l="l" t="t" r="r" b="b"/>
              <a:pathLst>
                <a:path w="239" h="400" extrusionOk="0">
                  <a:moveTo>
                    <a:pt x="62" y="1"/>
                  </a:moveTo>
                  <a:cubicBezTo>
                    <a:pt x="56" y="1"/>
                    <a:pt x="50" y="3"/>
                    <a:pt x="44" y="10"/>
                  </a:cubicBezTo>
                  <a:cubicBezTo>
                    <a:pt x="22" y="10"/>
                    <a:pt x="0" y="53"/>
                    <a:pt x="22" y="75"/>
                  </a:cubicBezTo>
                  <a:cubicBezTo>
                    <a:pt x="65" y="140"/>
                    <a:pt x="130" y="270"/>
                    <a:pt x="87" y="335"/>
                  </a:cubicBezTo>
                  <a:cubicBezTo>
                    <a:pt x="65" y="357"/>
                    <a:pt x="65" y="378"/>
                    <a:pt x="87" y="400"/>
                  </a:cubicBezTo>
                  <a:lnTo>
                    <a:pt x="109" y="400"/>
                  </a:lnTo>
                  <a:cubicBezTo>
                    <a:pt x="130" y="400"/>
                    <a:pt x="130" y="400"/>
                    <a:pt x="152" y="378"/>
                  </a:cubicBezTo>
                  <a:cubicBezTo>
                    <a:pt x="239" y="270"/>
                    <a:pt x="109" y="53"/>
                    <a:pt x="87" y="31"/>
                  </a:cubicBezTo>
                  <a:cubicBezTo>
                    <a:pt x="87" y="16"/>
                    <a:pt x="76"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3"/>
            <p:cNvSpPr/>
            <p:nvPr/>
          </p:nvSpPr>
          <p:spPr>
            <a:xfrm>
              <a:off x="1260518" y="2118863"/>
              <a:ext cx="13781" cy="23469"/>
            </a:xfrm>
            <a:custGeom>
              <a:avLst/>
              <a:gdLst/>
              <a:ahLst/>
              <a:cxnLst/>
              <a:rect l="l" t="t" r="r" b="b"/>
              <a:pathLst>
                <a:path w="239" h="407" extrusionOk="0">
                  <a:moveTo>
                    <a:pt x="65" y="0"/>
                  </a:moveTo>
                  <a:cubicBezTo>
                    <a:pt x="54" y="0"/>
                    <a:pt x="44" y="6"/>
                    <a:pt x="44" y="17"/>
                  </a:cubicBezTo>
                  <a:cubicBezTo>
                    <a:pt x="22" y="38"/>
                    <a:pt x="0" y="60"/>
                    <a:pt x="22" y="82"/>
                  </a:cubicBezTo>
                  <a:cubicBezTo>
                    <a:pt x="65" y="147"/>
                    <a:pt x="130" y="298"/>
                    <a:pt x="87" y="342"/>
                  </a:cubicBezTo>
                  <a:cubicBezTo>
                    <a:pt x="65" y="363"/>
                    <a:pt x="65" y="385"/>
                    <a:pt x="87" y="407"/>
                  </a:cubicBezTo>
                  <a:lnTo>
                    <a:pt x="109" y="407"/>
                  </a:lnTo>
                  <a:cubicBezTo>
                    <a:pt x="130" y="407"/>
                    <a:pt x="152" y="385"/>
                    <a:pt x="152" y="385"/>
                  </a:cubicBezTo>
                  <a:cubicBezTo>
                    <a:pt x="239" y="255"/>
                    <a:pt x="109" y="38"/>
                    <a:pt x="87" y="17"/>
                  </a:cubicBezTo>
                  <a:cubicBezTo>
                    <a:pt x="87" y="6"/>
                    <a:pt x="76"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3"/>
            <p:cNvSpPr/>
            <p:nvPr/>
          </p:nvSpPr>
          <p:spPr>
            <a:xfrm>
              <a:off x="1319275" y="2388254"/>
              <a:ext cx="22315" cy="12859"/>
            </a:xfrm>
            <a:custGeom>
              <a:avLst/>
              <a:gdLst/>
              <a:ahLst/>
              <a:cxnLst/>
              <a:rect l="l" t="t" r="r" b="b"/>
              <a:pathLst>
                <a:path w="387" h="223" extrusionOk="0">
                  <a:moveTo>
                    <a:pt x="327" y="0"/>
                  </a:moveTo>
                  <a:cubicBezTo>
                    <a:pt x="320" y="0"/>
                    <a:pt x="312" y="2"/>
                    <a:pt x="304" y="6"/>
                  </a:cubicBezTo>
                  <a:cubicBezTo>
                    <a:pt x="265" y="64"/>
                    <a:pt x="157" y="139"/>
                    <a:pt x="88" y="139"/>
                  </a:cubicBezTo>
                  <a:cubicBezTo>
                    <a:pt x="80" y="139"/>
                    <a:pt x="72" y="138"/>
                    <a:pt x="65" y="136"/>
                  </a:cubicBezTo>
                  <a:cubicBezTo>
                    <a:pt x="44" y="136"/>
                    <a:pt x="22" y="136"/>
                    <a:pt x="22" y="158"/>
                  </a:cubicBezTo>
                  <a:cubicBezTo>
                    <a:pt x="0" y="179"/>
                    <a:pt x="22" y="201"/>
                    <a:pt x="44" y="223"/>
                  </a:cubicBezTo>
                  <a:lnTo>
                    <a:pt x="87" y="223"/>
                  </a:lnTo>
                  <a:cubicBezTo>
                    <a:pt x="195" y="201"/>
                    <a:pt x="282" y="136"/>
                    <a:pt x="369" y="71"/>
                  </a:cubicBezTo>
                  <a:cubicBezTo>
                    <a:pt x="387" y="35"/>
                    <a:pt x="361" y="0"/>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3"/>
            <p:cNvSpPr/>
            <p:nvPr/>
          </p:nvSpPr>
          <p:spPr>
            <a:xfrm>
              <a:off x="1344242" y="2386466"/>
              <a:ext cx="23238" cy="13378"/>
            </a:xfrm>
            <a:custGeom>
              <a:avLst/>
              <a:gdLst/>
              <a:ahLst/>
              <a:cxnLst/>
              <a:rect l="l" t="t" r="r" b="b"/>
              <a:pathLst>
                <a:path w="403" h="232" extrusionOk="0">
                  <a:moveTo>
                    <a:pt x="337" y="1"/>
                  </a:moveTo>
                  <a:cubicBezTo>
                    <a:pt x="326" y="1"/>
                    <a:pt x="314" y="5"/>
                    <a:pt x="304" y="15"/>
                  </a:cubicBezTo>
                  <a:cubicBezTo>
                    <a:pt x="265" y="55"/>
                    <a:pt x="154" y="148"/>
                    <a:pt x="85" y="148"/>
                  </a:cubicBezTo>
                  <a:cubicBezTo>
                    <a:pt x="78" y="148"/>
                    <a:pt x="72" y="147"/>
                    <a:pt x="66" y="145"/>
                  </a:cubicBezTo>
                  <a:cubicBezTo>
                    <a:pt x="44" y="145"/>
                    <a:pt x="23" y="145"/>
                    <a:pt x="23" y="167"/>
                  </a:cubicBezTo>
                  <a:cubicBezTo>
                    <a:pt x="1" y="189"/>
                    <a:pt x="23" y="210"/>
                    <a:pt x="44" y="232"/>
                  </a:cubicBezTo>
                  <a:lnTo>
                    <a:pt x="88" y="232"/>
                  </a:lnTo>
                  <a:cubicBezTo>
                    <a:pt x="218" y="232"/>
                    <a:pt x="348" y="80"/>
                    <a:pt x="369" y="80"/>
                  </a:cubicBezTo>
                  <a:cubicBezTo>
                    <a:pt x="403" y="47"/>
                    <a:pt x="372" y="1"/>
                    <a:pt x="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3"/>
            <p:cNvSpPr/>
            <p:nvPr/>
          </p:nvSpPr>
          <p:spPr>
            <a:xfrm>
              <a:off x="1295518" y="2411376"/>
              <a:ext cx="21277" cy="13493"/>
            </a:xfrm>
            <a:custGeom>
              <a:avLst/>
              <a:gdLst/>
              <a:ahLst/>
              <a:cxnLst/>
              <a:rect l="l" t="t" r="r" b="b"/>
              <a:pathLst>
                <a:path w="369" h="234" extrusionOk="0">
                  <a:moveTo>
                    <a:pt x="328" y="1"/>
                  </a:moveTo>
                  <a:cubicBezTo>
                    <a:pt x="315" y="1"/>
                    <a:pt x="304" y="6"/>
                    <a:pt x="304" y="17"/>
                  </a:cubicBezTo>
                  <a:cubicBezTo>
                    <a:pt x="264" y="56"/>
                    <a:pt x="153" y="150"/>
                    <a:pt x="84" y="150"/>
                  </a:cubicBezTo>
                  <a:cubicBezTo>
                    <a:pt x="78" y="150"/>
                    <a:pt x="71" y="149"/>
                    <a:pt x="65" y="147"/>
                  </a:cubicBezTo>
                  <a:cubicBezTo>
                    <a:pt x="59" y="141"/>
                    <a:pt x="53" y="138"/>
                    <a:pt x="46" y="138"/>
                  </a:cubicBezTo>
                  <a:cubicBezTo>
                    <a:pt x="31" y="138"/>
                    <a:pt x="16" y="153"/>
                    <a:pt x="0" y="169"/>
                  </a:cubicBezTo>
                  <a:cubicBezTo>
                    <a:pt x="0" y="190"/>
                    <a:pt x="0" y="212"/>
                    <a:pt x="22" y="234"/>
                  </a:cubicBezTo>
                  <a:lnTo>
                    <a:pt x="87" y="234"/>
                  </a:lnTo>
                  <a:cubicBezTo>
                    <a:pt x="174" y="212"/>
                    <a:pt x="282" y="147"/>
                    <a:pt x="369" y="82"/>
                  </a:cubicBezTo>
                  <a:cubicBezTo>
                    <a:pt x="369" y="60"/>
                    <a:pt x="369" y="38"/>
                    <a:pt x="369" y="17"/>
                  </a:cubicBezTo>
                  <a:cubicBezTo>
                    <a:pt x="358" y="6"/>
                    <a:pt x="342" y="1"/>
                    <a:pt x="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3"/>
            <p:cNvSpPr/>
            <p:nvPr/>
          </p:nvSpPr>
          <p:spPr>
            <a:xfrm>
              <a:off x="1274241" y="2392751"/>
              <a:ext cx="22258" cy="13378"/>
            </a:xfrm>
            <a:custGeom>
              <a:avLst/>
              <a:gdLst/>
              <a:ahLst/>
              <a:cxnLst/>
              <a:rect l="l" t="t" r="r" b="b"/>
              <a:pathLst>
                <a:path w="386" h="232" extrusionOk="0">
                  <a:moveTo>
                    <a:pt x="334" y="0"/>
                  </a:moveTo>
                  <a:cubicBezTo>
                    <a:pt x="324" y="0"/>
                    <a:pt x="314" y="4"/>
                    <a:pt x="304" y="15"/>
                  </a:cubicBezTo>
                  <a:cubicBezTo>
                    <a:pt x="266" y="73"/>
                    <a:pt x="158" y="148"/>
                    <a:pt x="89" y="148"/>
                  </a:cubicBezTo>
                  <a:cubicBezTo>
                    <a:pt x="80" y="148"/>
                    <a:pt x="73" y="147"/>
                    <a:pt x="66" y="145"/>
                  </a:cubicBezTo>
                  <a:cubicBezTo>
                    <a:pt x="44" y="145"/>
                    <a:pt x="22" y="166"/>
                    <a:pt x="1" y="188"/>
                  </a:cubicBezTo>
                  <a:cubicBezTo>
                    <a:pt x="1" y="210"/>
                    <a:pt x="22" y="231"/>
                    <a:pt x="44" y="231"/>
                  </a:cubicBezTo>
                  <a:lnTo>
                    <a:pt x="87" y="231"/>
                  </a:lnTo>
                  <a:cubicBezTo>
                    <a:pt x="196" y="210"/>
                    <a:pt x="283" y="166"/>
                    <a:pt x="369" y="80"/>
                  </a:cubicBezTo>
                  <a:cubicBezTo>
                    <a:pt x="386" y="46"/>
                    <a:pt x="364"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3"/>
            <p:cNvSpPr/>
            <p:nvPr/>
          </p:nvSpPr>
          <p:spPr>
            <a:xfrm>
              <a:off x="1264266" y="2418872"/>
              <a:ext cx="21277" cy="13493"/>
            </a:xfrm>
            <a:custGeom>
              <a:avLst/>
              <a:gdLst/>
              <a:ahLst/>
              <a:cxnLst/>
              <a:rect l="l" t="t" r="r" b="b"/>
              <a:pathLst>
                <a:path w="369" h="234" extrusionOk="0">
                  <a:moveTo>
                    <a:pt x="336" y="1"/>
                  </a:moveTo>
                  <a:cubicBezTo>
                    <a:pt x="326" y="1"/>
                    <a:pt x="315" y="6"/>
                    <a:pt x="304" y="17"/>
                  </a:cubicBezTo>
                  <a:cubicBezTo>
                    <a:pt x="265" y="75"/>
                    <a:pt x="157" y="150"/>
                    <a:pt x="88" y="150"/>
                  </a:cubicBezTo>
                  <a:cubicBezTo>
                    <a:pt x="80" y="150"/>
                    <a:pt x="72" y="149"/>
                    <a:pt x="65" y="147"/>
                  </a:cubicBezTo>
                  <a:cubicBezTo>
                    <a:pt x="44" y="147"/>
                    <a:pt x="22" y="147"/>
                    <a:pt x="0" y="169"/>
                  </a:cubicBezTo>
                  <a:cubicBezTo>
                    <a:pt x="0" y="190"/>
                    <a:pt x="0" y="234"/>
                    <a:pt x="44" y="234"/>
                  </a:cubicBezTo>
                  <a:lnTo>
                    <a:pt x="87" y="234"/>
                  </a:lnTo>
                  <a:cubicBezTo>
                    <a:pt x="195" y="212"/>
                    <a:pt x="282" y="147"/>
                    <a:pt x="369" y="82"/>
                  </a:cubicBezTo>
                  <a:cubicBezTo>
                    <a:pt x="369" y="60"/>
                    <a:pt x="369" y="39"/>
                    <a:pt x="369" y="17"/>
                  </a:cubicBezTo>
                  <a:cubicBezTo>
                    <a:pt x="358" y="6"/>
                    <a:pt x="347" y="1"/>
                    <a:pt x="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3"/>
            <p:cNvSpPr/>
            <p:nvPr/>
          </p:nvSpPr>
          <p:spPr>
            <a:xfrm>
              <a:off x="1305494" y="2378221"/>
              <a:ext cx="22373" cy="12916"/>
            </a:xfrm>
            <a:custGeom>
              <a:avLst/>
              <a:gdLst/>
              <a:ahLst/>
              <a:cxnLst/>
              <a:rect l="l" t="t" r="r" b="b"/>
              <a:pathLst>
                <a:path w="388" h="224" extrusionOk="0">
                  <a:moveTo>
                    <a:pt x="328" y="1"/>
                  </a:moveTo>
                  <a:cubicBezTo>
                    <a:pt x="320" y="1"/>
                    <a:pt x="312" y="2"/>
                    <a:pt x="304" y="6"/>
                  </a:cubicBezTo>
                  <a:cubicBezTo>
                    <a:pt x="265" y="46"/>
                    <a:pt x="153" y="139"/>
                    <a:pt x="85" y="139"/>
                  </a:cubicBezTo>
                  <a:cubicBezTo>
                    <a:pt x="78" y="139"/>
                    <a:pt x="72" y="138"/>
                    <a:pt x="66" y="136"/>
                  </a:cubicBezTo>
                  <a:cubicBezTo>
                    <a:pt x="59" y="130"/>
                    <a:pt x="53" y="128"/>
                    <a:pt x="47" y="128"/>
                  </a:cubicBezTo>
                  <a:cubicBezTo>
                    <a:pt x="31" y="128"/>
                    <a:pt x="16" y="143"/>
                    <a:pt x="1" y="158"/>
                  </a:cubicBezTo>
                  <a:cubicBezTo>
                    <a:pt x="1" y="180"/>
                    <a:pt x="1" y="202"/>
                    <a:pt x="44" y="223"/>
                  </a:cubicBezTo>
                  <a:lnTo>
                    <a:pt x="88" y="223"/>
                  </a:lnTo>
                  <a:cubicBezTo>
                    <a:pt x="196" y="202"/>
                    <a:pt x="283" y="136"/>
                    <a:pt x="369" y="71"/>
                  </a:cubicBezTo>
                  <a:cubicBezTo>
                    <a:pt x="387" y="36"/>
                    <a:pt x="361" y="1"/>
                    <a:pt x="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3"/>
            <p:cNvSpPr/>
            <p:nvPr/>
          </p:nvSpPr>
          <p:spPr>
            <a:xfrm>
              <a:off x="1341763" y="2366458"/>
              <a:ext cx="23180" cy="13435"/>
            </a:xfrm>
            <a:custGeom>
              <a:avLst/>
              <a:gdLst/>
              <a:ahLst/>
              <a:cxnLst/>
              <a:rect l="l" t="t" r="r" b="b"/>
              <a:pathLst>
                <a:path w="402" h="233" extrusionOk="0">
                  <a:moveTo>
                    <a:pt x="337" y="1"/>
                  </a:moveTo>
                  <a:cubicBezTo>
                    <a:pt x="326" y="1"/>
                    <a:pt x="314" y="5"/>
                    <a:pt x="304" y="15"/>
                  </a:cubicBezTo>
                  <a:cubicBezTo>
                    <a:pt x="265" y="55"/>
                    <a:pt x="153" y="148"/>
                    <a:pt x="84" y="148"/>
                  </a:cubicBezTo>
                  <a:cubicBezTo>
                    <a:pt x="78" y="148"/>
                    <a:pt x="71" y="147"/>
                    <a:pt x="66" y="145"/>
                  </a:cubicBezTo>
                  <a:cubicBezTo>
                    <a:pt x="44" y="145"/>
                    <a:pt x="22" y="145"/>
                    <a:pt x="22" y="167"/>
                  </a:cubicBezTo>
                  <a:cubicBezTo>
                    <a:pt x="1" y="189"/>
                    <a:pt x="22" y="210"/>
                    <a:pt x="44" y="232"/>
                  </a:cubicBezTo>
                  <a:lnTo>
                    <a:pt x="87" y="232"/>
                  </a:lnTo>
                  <a:cubicBezTo>
                    <a:pt x="196" y="210"/>
                    <a:pt x="304" y="145"/>
                    <a:pt x="369" y="59"/>
                  </a:cubicBezTo>
                  <a:cubicBezTo>
                    <a:pt x="402" y="42"/>
                    <a:pt x="372" y="1"/>
                    <a:pt x="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3"/>
            <p:cNvSpPr/>
            <p:nvPr/>
          </p:nvSpPr>
          <p:spPr>
            <a:xfrm>
              <a:off x="1161744" y="2568444"/>
              <a:ext cx="16318" cy="21450"/>
            </a:xfrm>
            <a:custGeom>
              <a:avLst/>
              <a:gdLst/>
              <a:ahLst/>
              <a:cxnLst/>
              <a:rect l="l" t="t" r="r" b="b"/>
              <a:pathLst>
                <a:path w="283" h="372" extrusionOk="0">
                  <a:moveTo>
                    <a:pt x="96" y="1"/>
                  </a:moveTo>
                  <a:cubicBezTo>
                    <a:pt x="85" y="1"/>
                    <a:pt x="74" y="8"/>
                    <a:pt x="66" y="25"/>
                  </a:cubicBezTo>
                  <a:cubicBezTo>
                    <a:pt x="1" y="155"/>
                    <a:pt x="174" y="350"/>
                    <a:pt x="196" y="350"/>
                  </a:cubicBezTo>
                  <a:cubicBezTo>
                    <a:pt x="206" y="361"/>
                    <a:pt x="212" y="366"/>
                    <a:pt x="217" y="366"/>
                  </a:cubicBezTo>
                  <a:cubicBezTo>
                    <a:pt x="223" y="366"/>
                    <a:pt x="228" y="361"/>
                    <a:pt x="239" y="350"/>
                  </a:cubicBezTo>
                  <a:cubicBezTo>
                    <a:pt x="239" y="371"/>
                    <a:pt x="239" y="371"/>
                    <a:pt x="261" y="371"/>
                  </a:cubicBezTo>
                  <a:cubicBezTo>
                    <a:pt x="282" y="350"/>
                    <a:pt x="282" y="328"/>
                    <a:pt x="261" y="306"/>
                  </a:cubicBezTo>
                  <a:cubicBezTo>
                    <a:pt x="217" y="241"/>
                    <a:pt x="109" y="111"/>
                    <a:pt x="131" y="46"/>
                  </a:cubicBezTo>
                  <a:cubicBezTo>
                    <a:pt x="131" y="19"/>
                    <a:pt x="114"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3"/>
            <p:cNvSpPr/>
            <p:nvPr/>
          </p:nvSpPr>
          <p:spPr>
            <a:xfrm>
              <a:off x="1163012" y="2594333"/>
              <a:ext cx="15050" cy="20586"/>
            </a:xfrm>
            <a:custGeom>
              <a:avLst/>
              <a:gdLst/>
              <a:ahLst/>
              <a:cxnLst/>
              <a:rect l="l" t="t" r="r" b="b"/>
              <a:pathLst>
                <a:path w="261" h="357" extrusionOk="0">
                  <a:moveTo>
                    <a:pt x="68" y="1"/>
                  </a:moveTo>
                  <a:cubicBezTo>
                    <a:pt x="58" y="1"/>
                    <a:pt x="49" y="3"/>
                    <a:pt x="44" y="9"/>
                  </a:cubicBezTo>
                  <a:cubicBezTo>
                    <a:pt x="0" y="139"/>
                    <a:pt x="174" y="334"/>
                    <a:pt x="195" y="356"/>
                  </a:cubicBezTo>
                  <a:lnTo>
                    <a:pt x="260" y="356"/>
                  </a:lnTo>
                  <a:cubicBezTo>
                    <a:pt x="260" y="334"/>
                    <a:pt x="260" y="313"/>
                    <a:pt x="260" y="291"/>
                  </a:cubicBezTo>
                  <a:cubicBezTo>
                    <a:pt x="195" y="248"/>
                    <a:pt x="109" y="118"/>
                    <a:pt x="130" y="52"/>
                  </a:cubicBezTo>
                  <a:cubicBezTo>
                    <a:pt x="130" y="21"/>
                    <a:pt x="95" y="1"/>
                    <a:pt x="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3"/>
            <p:cNvSpPr/>
            <p:nvPr/>
          </p:nvSpPr>
          <p:spPr>
            <a:xfrm>
              <a:off x="1139256" y="2542266"/>
              <a:ext cx="16318" cy="21393"/>
            </a:xfrm>
            <a:custGeom>
              <a:avLst/>
              <a:gdLst/>
              <a:ahLst/>
              <a:cxnLst/>
              <a:rect l="l" t="t" r="r" b="b"/>
              <a:pathLst>
                <a:path w="283" h="371" extrusionOk="0">
                  <a:moveTo>
                    <a:pt x="99" y="1"/>
                  </a:moveTo>
                  <a:cubicBezTo>
                    <a:pt x="86" y="1"/>
                    <a:pt x="73" y="8"/>
                    <a:pt x="65" y="23"/>
                  </a:cubicBezTo>
                  <a:cubicBezTo>
                    <a:pt x="0" y="153"/>
                    <a:pt x="174" y="348"/>
                    <a:pt x="195" y="370"/>
                  </a:cubicBezTo>
                  <a:lnTo>
                    <a:pt x="260" y="370"/>
                  </a:lnTo>
                  <a:cubicBezTo>
                    <a:pt x="282" y="348"/>
                    <a:pt x="282" y="327"/>
                    <a:pt x="260" y="305"/>
                  </a:cubicBezTo>
                  <a:cubicBezTo>
                    <a:pt x="217" y="262"/>
                    <a:pt x="109" y="132"/>
                    <a:pt x="130" y="67"/>
                  </a:cubicBezTo>
                  <a:cubicBezTo>
                    <a:pt x="144" y="25"/>
                    <a:pt x="122" y="1"/>
                    <a:pt x="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3"/>
            <p:cNvSpPr/>
            <p:nvPr/>
          </p:nvSpPr>
          <p:spPr>
            <a:xfrm>
              <a:off x="1157996" y="2522892"/>
              <a:ext cx="15050" cy="20758"/>
            </a:xfrm>
            <a:custGeom>
              <a:avLst/>
              <a:gdLst/>
              <a:ahLst/>
              <a:cxnLst/>
              <a:rect l="l" t="t" r="r" b="b"/>
              <a:pathLst>
                <a:path w="261" h="360" extrusionOk="0">
                  <a:moveTo>
                    <a:pt x="76" y="1"/>
                  </a:moveTo>
                  <a:cubicBezTo>
                    <a:pt x="58" y="1"/>
                    <a:pt x="44" y="10"/>
                    <a:pt x="44" y="34"/>
                  </a:cubicBezTo>
                  <a:cubicBezTo>
                    <a:pt x="0" y="164"/>
                    <a:pt x="174" y="338"/>
                    <a:pt x="196" y="359"/>
                  </a:cubicBezTo>
                  <a:lnTo>
                    <a:pt x="261" y="359"/>
                  </a:lnTo>
                  <a:cubicBezTo>
                    <a:pt x="261" y="338"/>
                    <a:pt x="261" y="316"/>
                    <a:pt x="261" y="294"/>
                  </a:cubicBezTo>
                  <a:cubicBezTo>
                    <a:pt x="196" y="251"/>
                    <a:pt x="109" y="121"/>
                    <a:pt x="131" y="56"/>
                  </a:cubicBezTo>
                  <a:cubicBezTo>
                    <a:pt x="144" y="28"/>
                    <a:pt x="106" y="1"/>
                    <a:pt x="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3"/>
            <p:cNvSpPr/>
            <p:nvPr/>
          </p:nvSpPr>
          <p:spPr>
            <a:xfrm>
              <a:off x="1132970" y="2511821"/>
              <a:ext cx="15050" cy="20586"/>
            </a:xfrm>
            <a:custGeom>
              <a:avLst/>
              <a:gdLst/>
              <a:ahLst/>
              <a:cxnLst/>
              <a:rect l="l" t="t" r="r" b="b"/>
              <a:pathLst>
                <a:path w="261" h="357" extrusionOk="0">
                  <a:moveTo>
                    <a:pt x="69" y="1"/>
                  </a:moveTo>
                  <a:cubicBezTo>
                    <a:pt x="59" y="1"/>
                    <a:pt x="50" y="3"/>
                    <a:pt x="44" y="9"/>
                  </a:cubicBezTo>
                  <a:cubicBezTo>
                    <a:pt x="1" y="139"/>
                    <a:pt x="174" y="334"/>
                    <a:pt x="196" y="356"/>
                  </a:cubicBezTo>
                  <a:lnTo>
                    <a:pt x="239" y="356"/>
                  </a:lnTo>
                  <a:cubicBezTo>
                    <a:pt x="261" y="334"/>
                    <a:pt x="261" y="313"/>
                    <a:pt x="239" y="291"/>
                  </a:cubicBezTo>
                  <a:cubicBezTo>
                    <a:pt x="196" y="248"/>
                    <a:pt x="109" y="118"/>
                    <a:pt x="131" y="53"/>
                  </a:cubicBezTo>
                  <a:cubicBezTo>
                    <a:pt x="131" y="21"/>
                    <a:pt x="96"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3"/>
            <p:cNvSpPr/>
            <p:nvPr/>
          </p:nvSpPr>
          <p:spPr>
            <a:xfrm>
              <a:off x="1174256" y="2554778"/>
              <a:ext cx="15050" cy="21335"/>
            </a:xfrm>
            <a:custGeom>
              <a:avLst/>
              <a:gdLst/>
              <a:ahLst/>
              <a:cxnLst/>
              <a:rect l="l" t="t" r="r" b="b"/>
              <a:pathLst>
                <a:path w="261" h="370" extrusionOk="0">
                  <a:moveTo>
                    <a:pt x="78" y="0"/>
                  </a:moveTo>
                  <a:cubicBezTo>
                    <a:pt x="64" y="0"/>
                    <a:pt x="51" y="8"/>
                    <a:pt x="44" y="23"/>
                  </a:cubicBezTo>
                  <a:cubicBezTo>
                    <a:pt x="0" y="153"/>
                    <a:pt x="174" y="348"/>
                    <a:pt x="195" y="370"/>
                  </a:cubicBezTo>
                  <a:lnTo>
                    <a:pt x="239" y="370"/>
                  </a:lnTo>
                  <a:cubicBezTo>
                    <a:pt x="260" y="348"/>
                    <a:pt x="260" y="327"/>
                    <a:pt x="239" y="305"/>
                  </a:cubicBezTo>
                  <a:cubicBezTo>
                    <a:pt x="195" y="240"/>
                    <a:pt x="109" y="110"/>
                    <a:pt x="130" y="66"/>
                  </a:cubicBezTo>
                  <a:cubicBezTo>
                    <a:pt x="130" y="24"/>
                    <a:pt x="103" y="0"/>
                    <a:pt x="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3"/>
            <p:cNvSpPr/>
            <p:nvPr/>
          </p:nvSpPr>
          <p:spPr>
            <a:xfrm>
              <a:off x="1183021" y="2592200"/>
              <a:ext cx="15050" cy="21450"/>
            </a:xfrm>
            <a:custGeom>
              <a:avLst/>
              <a:gdLst/>
              <a:ahLst/>
              <a:cxnLst/>
              <a:rect l="l" t="t" r="r" b="b"/>
              <a:pathLst>
                <a:path w="261" h="372" extrusionOk="0">
                  <a:moveTo>
                    <a:pt x="91" y="1"/>
                  </a:moveTo>
                  <a:cubicBezTo>
                    <a:pt x="77" y="1"/>
                    <a:pt x="60" y="8"/>
                    <a:pt x="43" y="24"/>
                  </a:cubicBezTo>
                  <a:cubicBezTo>
                    <a:pt x="0" y="155"/>
                    <a:pt x="174" y="328"/>
                    <a:pt x="195" y="350"/>
                  </a:cubicBezTo>
                  <a:cubicBezTo>
                    <a:pt x="195" y="350"/>
                    <a:pt x="217" y="350"/>
                    <a:pt x="217" y="371"/>
                  </a:cubicBezTo>
                  <a:cubicBezTo>
                    <a:pt x="239" y="350"/>
                    <a:pt x="239" y="350"/>
                    <a:pt x="260" y="350"/>
                  </a:cubicBezTo>
                  <a:cubicBezTo>
                    <a:pt x="260" y="328"/>
                    <a:pt x="260" y="306"/>
                    <a:pt x="260" y="285"/>
                  </a:cubicBezTo>
                  <a:cubicBezTo>
                    <a:pt x="195" y="241"/>
                    <a:pt x="108" y="111"/>
                    <a:pt x="130" y="46"/>
                  </a:cubicBezTo>
                  <a:cubicBezTo>
                    <a:pt x="130" y="19"/>
                    <a:pt x="114" y="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3"/>
            <p:cNvSpPr/>
            <p:nvPr/>
          </p:nvSpPr>
          <p:spPr>
            <a:xfrm>
              <a:off x="939228" y="2438592"/>
              <a:ext cx="87532" cy="70060"/>
            </a:xfrm>
            <a:custGeom>
              <a:avLst/>
              <a:gdLst/>
              <a:ahLst/>
              <a:cxnLst/>
              <a:rect l="l" t="t" r="r" b="b"/>
              <a:pathLst>
                <a:path w="1518" h="1215" extrusionOk="0">
                  <a:moveTo>
                    <a:pt x="109" y="0"/>
                  </a:moveTo>
                  <a:lnTo>
                    <a:pt x="0" y="802"/>
                  </a:lnTo>
                  <a:lnTo>
                    <a:pt x="1171" y="1214"/>
                  </a:lnTo>
                  <a:lnTo>
                    <a:pt x="1518" y="217"/>
                  </a:lnTo>
                  <a:lnTo>
                    <a:pt x="1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3"/>
            <p:cNvSpPr/>
            <p:nvPr/>
          </p:nvSpPr>
          <p:spPr>
            <a:xfrm>
              <a:off x="1081709" y="2348526"/>
              <a:ext cx="93817" cy="98891"/>
            </a:xfrm>
            <a:custGeom>
              <a:avLst/>
              <a:gdLst/>
              <a:ahLst/>
              <a:cxnLst/>
              <a:rect l="l" t="t" r="r" b="b"/>
              <a:pathLst>
                <a:path w="1627" h="1715" extrusionOk="0">
                  <a:moveTo>
                    <a:pt x="688" y="0"/>
                  </a:moveTo>
                  <a:cubicBezTo>
                    <a:pt x="527" y="0"/>
                    <a:pt x="1" y="1367"/>
                    <a:pt x="1" y="1367"/>
                  </a:cubicBezTo>
                  <a:cubicBezTo>
                    <a:pt x="1" y="1367"/>
                    <a:pt x="803" y="1692"/>
                    <a:pt x="977" y="1714"/>
                  </a:cubicBezTo>
                  <a:cubicBezTo>
                    <a:pt x="978" y="1714"/>
                    <a:pt x="979" y="1714"/>
                    <a:pt x="980" y="1714"/>
                  </a:cubicBezTo>
                  <a:cubicBezTo>
                    <a:pt x="1157" y="1714"/>
                    <a:pt x="1627" y="283"/>
                    <a:pt x="1627" y="283"/>
                  </a:cubicBezTo>
                  <a:cubicBezTo>
                    <a:pt x="1627" y="283"/>
                    <a:pt x="846" y="44"/>
                    <a:pt x="695" y="1"/>
                  </a:cubicBezTo>
                  <a:cubicBezTo>
                    <a:pt x="692" y="0"/>
                    <a:pt x="690" y="0"/>
                    <a:pt x="6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3"/>
            <p:cNvSpPr/>
            <p:nvPr/>
          </p:nvSpPr>
          <p:spPr>
            <a:xfrm>
              <a:off x="1148020" y="2621376"/>
              <a:ext cx="141273" cy="19778"/>
            </a:xfrm>
            <a:custGeom>
              <a:avLst/>
              <a:gdLst/>
              <a:ahLst/>
              <a:cxnLst/>
              <a:rect l="l" t="t" r="r" b="b"/>
              <a:pathLst>
                <a:path w="2450" h="343" extrusionOk="0">
                  <a:moveTo>
                    <a:pt x="2415" y="1"/>
                  </a:moveTo>
                  <a:cubicBezTo>
                    <a:pt x="2407" y="1"/>
                    <a:pt x="2396" y="6"/>
                    <a:pt x="2385" y="17"/>
                  </a:cubicBezTo>
                  <a:cubicBezTo>
                    <a:pt x="2028" y="196"/>
                    <a:pt x="1643" y="254"/>
                    <a:pt x="1292" y="254"/>
                  </a:cubicBezTo>
                  <a:cubicBezTo>
                    <a:pt x="617" y="254"/>
                    <a:pt x="65" y="39"/>
                    <a:pt x="65" y="39"/>
                  </a:cubicBezTo>
                  <a:cubicBezTo>
                    <a:pt x="59" y="32"/>
                    <a:pt x="52" y="30"/>
                    <a:pt x="46" y="30"/>
                  </a:cubicBezTo>
                  <a:cubicBezTo>
                    <a:pt x="31" y="30"/>
                    <a:pt x="15" y="45"/>
                    <a:pt x="0" y="60"/>
                  </a:cubicBezTo>
                  <a:cubicBezTo>
                    <a:pt x="0" y="82"/>
                    <a:pt x="0" y="104"/>
                    <a:pt x="22" y="104"/>
                  </a:cubicBezTo>
                  <a:cubicBezTo>
                    <a:pt x="434" y="256"/>
                    <a:pt x="846" y="321"/>
                    <a:pt x="1279" y="342"/>
                  </a:cubicBezTo>
                  <a:cubicBezTo>
                    <a:pt x="1669" y="342"/>
                    <a:pt x="2060" y="256"/>
                    <a:pt x="2428" y="82"/>
                  </a:cubicBezTo>
                  <a:cubicBezTo>
                    <a:pt x="2450" y="60"/>
                    <a:pt x="2450" y="39"/>
                    <a:pt x="2428" y="17"/>
                  </a:cubicBezTo>
                  <a:cubicBezTo>
                    <a:pt x="2428" y="6"/>
                    <a:pt x="2423" y="1"/>
                    <a:pt x="2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3"/>
            <p:cNvSpPr/>
            <p:nvPr/>
          </p:nvSpPr>
          <p:spPr>
            <a:xfrm>
              <a:off x="1413032" y="2538575"/>
              <a:ext cx="58816" cy="43824"/>
            </a:xfrm>
            <a:custGeom>
              <a:avLst/>
              <a:gdLst/>
              <a:ahLst/>
              <a:cxnLst/>
              <a:rect l="l" t="t" r="r" b="b"/>
              <a:pathLst>
                <a:path w="1020" h="760" extrusionOk="0">
                  <a:moveTo>
                    <a:pt x="998" y="1"/>
                  </a:moveTo>
                  <a:cubicBezTo>
                    <a:pt x="976" y="1"/>
                    <a:pt x="954" y="22"/>
                    <a:pt x="933" y="44"/>
                  </a:cubicBezTo>
                  <a:cubicBezTo>
                    <a:pt x="824" y="564"/>
                    <a:pt x="130" y="673"/>
                    <a:pt x="65" y="673"/>
                  </a:cubicBezTo>
                  <a:lnTo>
                    <a:pt x="44" y="673"/>
                  </a:lnTo>
                  <a:cubicBezTo>
                    <a:pt x="0" y="694"/>
                    <a:pt x="0" y="759"/>
                    <a:pt x="65" y="759"/>
                  </a:cubicBezTo>
                  <a:cubicBezTo>
                    <a:pt x="152" y="759"/>
                    <a:pt x="889" y="629"/>
                    <a:pt x="1019" y="66"/>
                  </a:cubicBezTo>
                  <a:cubicBezTo>
                    <a:pt x="1019" y="44"/>
                    <a:pt x="1019" y="22"/>
                    <a:pt x="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3"/>
            <p:cNvSpPr/>
            <p:nvPr/>
          </p:nvSpPr>
          <p:spPr>
            <a:xfrm>
              <a:off x="1106734" y="1949744"/>
              <a:ext cx="137583" cy="72597"/>
            </a:xfrm>
            <a:custGeom>
              <a:avLst/>
              <a:gdLst/>
              <a:ahLst/>
              <a:cxnLst/>
              <a:rect l="l" t="t" r="r" b="b"/>
              <a:pathLst>
                <a:path w="2386" h="1259" extrusionOk="0">
                  <a:moveTo>
                    <a:pt x="586" y="586"/>
                  </a:moveTo>
                  <a:lnTo>
                    <a:pt x="586" y="608"/>
                  </a:lnTo>
                  <a:cubicBezTo>
                    <a:pt x="586" y="630"/>
                    <a:pt x="564" y="673"/>
                    <a:pt x="521" y="673"/>
                  </a:cubicBezTo>
                  <a:cubicBezTo>
                    <a:pt x="543" y="630"/>
                    <a:pt x="564" y="608"/>
                    <a:pt x="586" y="586"/>
                  </a:cubicBezTo>
                  <a:close/>
                  <a:moveTo>
                    <a:pt x="1280" y="760"/>
                  </a:moveTo>
                  <a:cubicBezTo>
                    <a:pt x="1301" y="760"/>
                    <a:pt x="1345" y="781"/>
                    <a:pt x="1345" y="803"/>
                  </a:cubicBezTo>
                  <a:cubicBezTo>
                    <a:pt x="1410" y="890"/>
                    <a:pt x="1388" y="977"/>
                    <a:pt x="1301" y="1042"/>
                  </a:cubicBezTo>
                  <a:cubicBezTo>
                    <a:pt x="1193" y="977"/>
                    <a:pt x="1193" y="912"/>
                    <a:pt x="1193" y="890"/>
                  </a:cubicBezTo>
                  <a:cubicBezTo>
                    <a:pt x="1171" y="825"/>
                    <a:pt x="1215" y="781"/>
                    <a:pt x="1258" y="760"/>
                  </a:cubicBezTo>
                  <a:close/>
                  <a:moveTo>
                    <a:pt x="434" y="1"/>
                  </a:moveTo>
                  <a:cubicBezTo>
                    <a:pt x="196" y="23"/>
                    <a:pt x="1" y="218"/>
                    <a:pt x="1" y="456"/>
                  </a:cubicBezTo>
                  <a:cubicBezTo>
                    <a:pt x="1" y="565"/>
                    <a:pt x="44" y="673"/>
                    <a:pt x="152" y="738"/>
                  </a:cubicBezTo>
                  <a:cubicBezTo>
                    <a:pt x="239" y="781"/>
                    <a:pt x="326" y="803"/>
                    <a:pt x="412" y="803"/>
                  </a:cubicBezTo>
                  <a:cubicBezTo>
                    <a:pt x="434" y="933"/>
                    <a:pt x="521" y="1063"/>
                    <a:pt x="651" y="1150"/>
                  </a:cubicBezTo>
                  <a:cubicBezTo>
                    <a:pt x="738" y="1215"/>
                    <a:pt x="868" y="1258"/>
                    <a:pt x="998" y="1258"/>
                  </a:cubicBezTo>
                  <a:cubicBezTo>
                    <a:pt x="1128" y="1258"/>
                    <a:pt x="1236" y="1237"/>
                    <a:pt x="1323" y="1172"/>
                  </a:cubicBezTo>
                  <a:cubicBezTo>
                    <a:pt x="1366" y="1172"/>
                    <a:pt x="1410" y="1193"/>
                    <a:pt x="1475" y="1215"/>
                  </a:cubicBezTo>
                  <a:cubicBezTo>
                    <a:pt x="1582" y="1240"/>
                    <a:pt x="1688" y="1253"/>
                    <a:pt x="1787" y="1253"/>
                  </a:cubicBezTo>
                  <a:cubicBezTo>
                    <a:pt x="2027" y="1253"/>
                    <a:pt x="2228" y="1180"/>
                    <a:pt x="2320" y="1042"/>
                  </a:cubicBezTo>
                  <a:cubicBezTo>
                    <a:pt x="2364" y="912"/>
                    <a:pt x="2385" y="716"/>
                    <a:pt x="2082" y="435"/>
                  </a:cubicBezTo>
                  <a:cubicBezTo>
                    <a:pt x="2077" y="424"/>
                    <a:pt x="2069" y="420"/>
                    <a:pt x="2061" y="420"/>
                  </a:cubicBezTo>
                  <a:cubicBezTo>
                    <a:pt x="2035" y="420"/>
                    <a:pt x="2006" y="461"/>
                    <a:pt x="2039" y="478"/>
                  </a:cubicBezTo>
                  <a:cubicBezTo>
                    <a:pt x="2234" y="695"/>
                    <a:pt x="2320" y="825"/>
                    <a:pt x="2234" y="998"/>
                  </a:cubicBezTo>
                  <a:cubicBezTo>
                    <a:pt x="2173" y="1104"/>
                    <a:pt x="1998" y="1167"/>
                    <a:pt x="1788" y="1167"/>
                  </a:cubicBezTo>
                  <a:cubicBezTo>
                    <a:pt x="1695" y="1167"/>
                    <a:pt x="1596" y="1155"/>
                    <a:pt x="1497" y="1128"/>
                  </a:cubicBezTo>
                  <a:cubicBezTo>
                    <a:pt x="1453" y="1128"/>
                    <a:pt x="1431" y="1107"/>
                    <a:pt x="1388" y="1107"/>
                  </a:cubicBezTo>
                  <a:cubicBezTo>
                    <a:pt x="1475" y="1020"/>
                    <a:pt x="1497" y="868"/>
                    <a:pt x="1431" y="760"/>
                  </a:cubicBezTo>
                  <a:cubicBezTo>
                    <a:pt x="1399" y="711"/>
                    <a:pt x="1342" y="687"/>
                    <a:pt x="1288" y="687"/>
                  </a:cubicBezTo>
                  <a:cubicBezTo>
                    <a:pt x="1270" y="687"/>
                    <a:pt x="1253" y="689"/>
                    <a:pt x="1236" y="695"/>
                  </a:cubicBezTo>
                  <a:cubicBezTo>
                    <a:pt x="1150" y="738"/>
                    <a:pt x="1106" y="803"/>
                    <a:pt x="1106" y="912"/>
                  </a:cubicBezTo>
                  <a:cubicBezTo>
                    <a:pt x="1106" y="998"/>
                    <a:pt x="1171" y="1063"/>
                    <a:pt x="1236" y="1128"/>
                  </a:cubicBezTo>
                  <a:cubicBezTo>
                    <a:pt x="1167" y="1163"/>
                    <a:pt x="1091" y="1180"/>
                    <a:pt x="1014" y="1180"/>
                  </a:cubicBezTo>
                  <a:cubicBezTo>
                    <a:pt x="900" y="1180"/>
                    <a:pt x="785" y="1141"/>
                    <a:pt x="694" y="1063"/>
                  </a:cubicBezTo>
                  <a:cubicBezTo>
                    <a:pt x="586" y="1020"/>
                    <a:pt x="521" y="912"/>
                    <a:pt x="521" y="781"/>
                  </a:cubicBezTo>
                  <a:lnTo>
                    <a:pt x="564" y="760"/>
                  </a:lnTo>
                  <a:cubicBezTo>
                    <a:pt x="629" y="738"/>
                    <a:pt x="673" y="673"/>
                    <a:pt x="673" y="608"/>
                  </a:cubicBezTo>
                  <a:cubicBezTo>
                    <a:pt x="673" y="521"/>
                    <a:pt x="673" y="521"/>
                    <a:pt x="608" y="500"/>
                  </a:cubicBezTo>
                  <a:cubicBezTo>
                    <a:pt x="564" y="500"/>
                    <a:pt x="499" y="543"/>
                    <a:pt x="456" y="630"/>
                  </a:cubicBezTo>
                  <a:cubicBezTo>
                    <a:pt x="434" y="651"/>
                    <a:pt x="434" y="695"/>
                    <a:pt x="434" y="716"/>
                  </a:cubicBezTo>
                  <a:cubicBezTo>
                    <a:pt x="347" y="716"/>
                    <a:pt x="261" y="716"/>
                    <a:pt x="196" y="673"/>
                  </a:cubicBezTo>
                  <a:cubicBezTo>
                    <a:pt x="109" y="630"/>
                    <a:pt x="87" y="543"/>
                    <a:pt x="87" y="456"/>
                  </a:cubicBezTo>
                  <a:cubicBezTo>
                    <a:pt x="87" y="261"/>
                    <a:pt x="239" y="109"/>
                    <a:pt x="434" y="88"/>
                  </a:cubicBezTo>
                  <a:cubicBezTo>
                    <a:pt x="456" y="88"/>
                    <a:pt x="478" y="66"/>
                    <a:pt x="456" y="44"/>
                  </a:cubicBezTo>
                  <a:cubicBezTo>
                    <a:pt x="456" y="23"/>
                    <a:pt x="456"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6" name="Google Shape;1826;p43"/>
          <p:cNvGrpSpPr/>
          <p:nvPr/>
        </p:nvGrpSpPr>
        <p:grpSpPr>
          <a:xfrm rot="1253449">
            <a:off x="2278802" y="353538"/>
            <a:ext cx="1024641" cy="1333069"/>
            <a:chOff x="4318023" y="4113296"/>
            <a:chExt cx="716422" cy="932073"/>
          </a:xfrm>
        </p:grpSpPr>
        <p:sp>
          <p:nvSpPr>
            <p:cNvPr id="1827" name="Google Shape;1827;p43"/>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3"/>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3"/>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3"/>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7">
            <a:extLst>
              <a:ext uri="{FF2B5EF4-FFF2-40B4-BE49-F238E27FC236}">
                <a16:creationId xmlns:a16="http://schemas.microsoft.com/office/drawing/2014/main" id="{5F329A6B-2C63-457D-A640-B44029E594AE}"/>
              </a:ext>
            </a:extLst>
          </p:cNvPr>
          <p:cNvSpPr txBox="1"/>
          <p:nvPr/>
        </p:nvSpPr>
        <p:spPr>
          <a:xfrm>
            <a:off x="2699717" y="1373446"/>
            <a:ext cx="3747645" cy="2585323"/>
          </a:xfrm>
          <a:prstGeom prst="rect">
            <a:avLst/>
          </a:prstGeom>
          <a:noFill/>
        </p:spPr>
        <p:txBody>
          <a:bodyPr wrap="square" rtlCol="0">
            <a:spAutoFit/>
          </a:bodyPr>
          <a:lstStyle/>
          <a:p>
            <a:pPr algn="ctr"/>
            <a:r>
              <a:rPr lang="en-US" sz="5400" dirty="0">
                <a:latin typeface="Times New Roman" panose="02020603050405020304" pitchFamily="18" charset="0"/>
                <a:cs typeface="Times New Roman" panose="02020603050405020304" pitchFamily="18" charset="0"/>
              </a:rPr>
              <a:t>Bài </a:t>
            </a:r>
            <a:r>
              <a:rPr lang="en-US" sz="5400" dirty="0" err="1">
                <a:latin typeface="Times New Roman" panose="02020603050405020304" pitchFamily="18" charset="0"/>
                <a:cs typeface="Times New Roman" panose="02020603050405020304" pitchFamily="18" charset="0"/>
              </a:rPr>
              <a:t>được</a:t>
            </a:r>
            <a:r>
              <a:rPr lang="en-US" sz="5400" dirty="0">
                <a:latin typeface="Times New Roman" panose="02020603050405020304" pitchFamily="18" charset="0"/>
                <a:cs typeface="Times New Roman" panose="02020603050405020304" pitchFamily="18" charset="0"/>
              </a:rPr>
              <a:t> chia </a:t>
            </a:r>
            <a:r>
              <a:rPr lang="en-US" sz="5400" dirty="0" err="1">
                <a:latin typeface="Times New Roman" panose="02020603050405020304" pitchFamily="18" charset="0"/>
                <a:cs typeface="Times New Roman" panose="02020603050405020304" pitchFamily="18" charset="0"/>
              </a:rPr>
              <a:t>làm</a:t>
            </a:r>
            <a:r>
              <a:rPr lang="en-US" sz="5400" dirty="0">
                <a:latin typeface="Times New Roman" panose="02020603050405020304" pitchFamily="18" charset="0"/>
                <a:cs typeface="Times New Roman" panose="02020603050405020304" pitchFamily="18" charset="0"/>
              </a:rPr>
              <a:t> bao </a:t>
            </a:r>
            <a:r>
              <a:rPr lang="en-US" sz="5400" dirty="0" err="1">
                <a:latin typeface="Times New Roman" panose="02020603050405020304" pitchFamily="18" charset="0"/>
                <a:cs typeface="Times New Roman" panose="02020603050405020304" pitchFamily="18" charset="0"/>
              </a:rPr>
              <a:t>nhiêu</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đoạn</a:t>
            </a:r>
            <a:r>
              <a:rPr lang="en-US" sz="5400" dirty="0">
                <a:latin typeface="Times New Roman" panose="02020603050405020304" pitchFamily="18" charset="0"/>
                <a:cs typeface="Times New Roman" panose="02020603050405020304" pitchFamily="18"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4"/>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C1ED643E-876F-4C39-A274-49858D76FB26}"/>
              </a:ext>
            </a:extLst>
          </p:cNvPr>
          <p:cNvSpPr/>
          <p:nvPr/>
        </p:nvSpPr>
        <p:spPr>
          <a:xfrm>
            <a:off x="1794294" y="267419"/>
            <a:ext cx="5218981" cy="97478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4B3B088-64DA-4B9B-99D5-0D6DE3A5DDFE}"/>
              </a:ext>
            </a:extLst>
          </p:cNvPr>
          <p:cNvSpPr txBox="1"/>
          <p:nvPr/>
        </p:nvSpPr>
        <p:spPr>
          <a:xfrm>
            <a:off x="1738221" y="431645"/>
            <a:ext cx="5331125" cy="646331"/>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Bài </a:t>
            </a:r>
            <a:r>
              <a:rPr lang="en-US" sz="3600" b="1" dirty="0" err="1">
                <a:latin typeface="Times New Roman" panose="02020603050405020304" pitchFamily="18" charset="0"/>
                <a:cs typeface="Times New Roman" panose="02020603050405020304" pitchFamily="18" charset="0"/>
              </a:rPr>
              <a:t>được</a:t>
            </a:r>
            <a:r>
              <a:rPr lang="en-US" sz="3600" b="1" dirty="0">
                <a:latin typeface="Times New Roman" panose="02020603050405020304" pitchFamily="18" charset="0"/>
                <a:cs typeface="Times New Roman" panose="02020603050405020304" pitchFamily="18" charset="0"/>
              </a:rPr>
              <a:t> chia </a:t>
            </a:r>
            <a:r>
              <a:rPr lang="en-US" sz="3600" b="1" dirty="0" err="1">
                <a:latin typeface="Times New Roman" panose="02020603050405020304" pitchFamily="18" charset="0"/>
                <a:cs typeface="Times New Roman" panose="02020603050405020304" pitchFamily="18" charset="0"/>
              </a:rPr>
              <a:t>làm</a:t>
            </a:r>
            <a:r>
              <a:rPr lang="en-US" sz="3600" b="1" dirty="0">
                <a:latin typeface="Times New Roman" panose="02020603050405020304" pitchFamily="18" charset="0"/>
                <a:cs typeface="Times New Roman" panose="02020603050405020304" pitchFamily="18" charset="0"/>
              </a:rPr>
              <a:t> 4 </a:t>
            </a:r>
            <a:r>
              <a:rPr lang="en-US" sz="3600" b="1" dirty="0" err="1">
                <a:latin typeface="Times New Roman" panose="02020603050405020304" pitchFamily="18" charset="0"/>
                <a:cs typeface="Times New Roman" panose="02020603050405020304" pitchFamily="18" charset="0"/>
              </a:rPr>
              <a:t>đoạn</a:t>
            </a:r>
            <a:r>
              <a:rPr lang="en-US" sz="3600" b="1" dirty="0">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4B13AAF5-C3BF-40F0-939C-5FF690C07BDC}"/>
              </a:ext>
            </a:extLst>
          </p:cNvPr>
          <p:cNvSpPr txBox="1"/>
          <p:nvPr/>
        </p:nvSpPr>
        <p:spPr>
          <a:xfrm>
            <a:off x="1345721" y="1699404"/>
            <a:ext cx="7798279" cy="52322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18 … </a:t>
            </a:r>
            <a:r>
              <a:rPr lang="en-US" sz="2800" dirty="0" err="1">
                <a:latin typeface="Times New Roman" panose="02020603050405020304" pitchFamily="18" charset="0"/>
                <a:cs typeface="Times New Roman" panose="02020603050405020304" pitchFamily="18" charset="0"/>
              </a:rPr>
              <a:t>đành</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p>
        </p:txBody>
      </p:sp>
      <p:sp>
        <p:nvSpPr>
          <p:cNvPr id="87" name="TextBox 86">
            <a:extLst>
              <a:ext uri="{FF2B5EF4-FFF2-40B4-BE49-F238E27FC236}">
                <a16:creationId xmlns:a16="http://schemas.microsoft.com/office/drawing/2014/main" id="{80F3650F-38B7-4EBB-A157-198D5A40D362}"/>
              </a:ext>
            </a:extLst>
          </p:cNvPr>
          <p:cNvSpPr txBox="1"/>
          <p:nvPr/>
        </p:nvSpPr>
        <p:spPr>
          <a:xfrm>
            <a:off x="1345721" y="2156604"/>
            <a:ext cx="7798279" cy="52322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chàng</a:t>
            </a:r>
            <a:r>
              <a:rPr lang="en-US" sz="2800" dirty="0">
                <a:latin typeface="Times New Roman" panose="02020603050405020304" pitchFamily="18" charset="0"/>
                <a:cs typeface="Times New Roman" panose="02020603050405020304" pitchFamily="18" charset="0"/>
              </a:rPr>
              <a:t>.</a:t>
            </a:r>
          </a:p>
        </p:txBody>
      </p:sp>
      <p:sp>
        <p:nvSpPr>
          <p:cNvPr id="88" name="TextBox 87">
            <a:extLst>
              <a:ext uri="{FF2B5EF4-FFF2-40B4-BE49-F238E27FC236}">
                <a16:creationId xmlns:a16="http://schemas.microsoft.com/office/drawing/2014/main" id="{97D44B56-9383-4F61-8699-1F22F0121AC4}"/>
              </a:ext>
            </a:extLst>
          </p:cNvPr>
          <p:cNvSpPr txBox="1"/>
          <p:nvPr/>
        </p:nvSpPr>
        <p:spPr>
          <a:xfrm>
            <a:off x="1345721" y="2613804"/>
            <a:ext cx="7798279" cy="52322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3: </a:t>
            </a:r>
            <a:r>
              <a:rPr lang="en-US" sz="2800" dirty="0">
                <a:latin typeface="Times New Roman" panose="02020603050405020304" pitchFamily="18" charset="0"/>
                <a:cs typeface="Times New Roman" panose="02020603050405020304" pitchFamily="18" charset="0"/>
              </a:rPr>
              <a:t>Sau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giặc</a:t>
            </a:r>
            <a:r>
              <a:rPr lang="en-US" sz="2800" dirty="0">
                <a:latin typeface="Times New Roman" panose="02020603050405020304" pitchFamily="18" charset="0"/>
                <a:cs typeface="Times New Roman" panose="02020603050405020304" pitchFamily="18" charset="0"/>
              </a:rPr>
              <a:t>.</a:t>
            </a:r>
          </a:p>
        </p:txBody>
      </p:sp>
      <p:sp>
        <p:nvSpPr>
          <p:cNvPr id="89" name="TextBox 88">
            <a:extLst>
              <a:ext uri="{FF2B5EF4-FFF2-40B4-BE49-F238E27FC236}">
                <a16:creationId xmlns:a16="http://schemas.microsoft.com/office/drawing/2014/main" id="{FB19B226-6910-4478-B9FF-8BEAE80CB9CB}"/>
              </a:ext>
            </a:extLst>
          </p:cNvPr>
          <p:cNvSpPr txBox="1"/>
          <p:nvPr/>
        </p:nvSpPr>
        <p:spPr>
          <a:xfrm>
            <a:off x="1345721" y="3071004"/>
            <a:ext cx="7798279" cy="52322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50"/>
                                  </p:stCondLst>
                                  <p:childTnLst>
                                    <p:set>
                                      <p:cBhvr>
                                        <p:cTn id="19" dur="1" fill="hold">
                                          <p:stCondLst>
                                            <p:cond delay="0"/>
                                          </p:stCondLst>
                                        </p:cTn>
                                        <p:tgtEl>
                                          <p:spTgt spid="87"/>
                                        </p:tgtEl>
                                        <p:attrNameLst>
                                          <p:attrName>style.visibility</p:attrName>
                                        </p:attrNameLst>
                                      </p:cBhvr>
                                      <p:to>
                                        <p:strVal val="visible"/>
                                      </p:to>
                                    </p:set>
                                    <p:animEffect transition="in" filter="fade">
                                      <p:cBhvr>
                                        <p:cTn id="20" dur="1000"/>
                                        <p:tgtEl>
                                          <p:spTgt spid="87"/>
                                        </p:tgtEl>
                                      </p:cBhvr>
                                    </p:animEffect>
                                    <p:anim calcmode="lin" valueType="num">
                                      <p:cBhvr>
                                        <p:cTn id="21" dur="1000" fill="hold"/>
                                        <p:tgtEl>
                                          <p:spTgt spid="87"/>
                                        </p:tgtEl>
                                        <p:attrNameLst>
                                          <p:attrName>ppt_x</p:attrName>
                                        </p:attrNameLst>
                                      </p:cBhvr>
                                      <p:tavLst>
                                        <p:tav tm="0">
                                          <p:val>
                                            <p:strVal val="#ppt_x"/>
                                          </p:val>
                                        </p:tav>
                                        <p:tav tm="100000">
                                          <p:val>
                                            <p:strVal val="#ppt_x"/>
                                          </p:val>
                                        </p:tav>
                                      </p:tavLst>
                                    </p:anim>
                                    <p:anim calcmode="lin" valueType="num">
                                      <p:cBhvr>
                                        <p:cTn id="22" dur="1000" fill="hold"/>
                                        <p:tgtEl>
                                          <p:spTgt spid="8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500"/>
                                  </p:stCondLst>
                                  <p:childTnLst>
                                    <p:set>
                                      <p:cBhvr>
                                        <p:cTn id="24" dur="1" fill="hold">
                                          <p:stCondLst>
                                            <p:cond delay="0"/>
                                          </p:stCondLst>
                                        </p:cTn>
                                        <p:tgtEl>
                                          <p:spTgt spid="88"/>
                                        </p:tgtEl>
                                        <p:attrNameLst>
                                          <p:attrName>style.visibility</p:attrName>
                                        </p:attrNameLst>
                                      </p:cBhvr>
                                      <p:to>
                                        <p:strVal val="visible"/>
                                      </p:to>
                                    </p:set>
                                    <p:animEffect transition="in" filter="fade">
                                      <p:cBhvr>
                                        <p:cTn id="25" dur="1000"/>
                                        <p:tgtEl>
                                          <p:spTgt spid="88"/>
                                        </p:tgtEl>
                                      </p:cBhvr>
                                    </p:animEffect>
                                    <p:anim calcmode="lin" valueType="num">
                                      <p:cBhvr>
                                        <p:cTn id="26" dur="1000" fill="hold"/>
                                        <p:tgtEl>
                                          <p:spTgt spid="88"/>
                                        </p:tgtEl>
                                        <p:attrNameLst>
                                          <p:attrName>ppt_x</p:attrName>
                                        </p:attrNameLst>
                                      </p:cBhvr>
                                      <p:tavLst>
                                        <p:tav tm="0">
                                          <p:val>
                                            <p:strVal val="#ppt_x"/>
                                          </p:val>
                                        </p:tav>
                                        <p:tav tm="100000">
                                          <p:val>
                                            <p:strVal val="#ppt_x"/>
                                          </p:val>
                                        </p:tav>
                                      </p:tavLst>
                                    </p:anim>
                                    <p:anim calcmode="lin" valueType="num">
                                      <p:cBhvr>
                                        <p:cTn id="27" dur="1000" fill="hold"/>
                                        <p:tgtEl>
                                          <p:spTgt spid="8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750"/>
                                  </p:stCondLst>
                                  <p:childTnLst>
                                    <p:set>
                                      <p:cBhvr>
                                        <p:cTn id="29" dur="1" fill="hold">
                                          <p:stCondLst>
                                            <p:cond delay="0"/>
                                          </p:stCondLst>
                                        </p:cTn>
                                        <p:tgtEl>
                                          <p:spTgt spid="89"/>
                                        </p:tgtEl>
                                        <p:attrNameLst>
                                          <p:attrName>style.visibility</p:attrName>
                                        </p:attrNameLst>
                                      </p:cBhvr>
                                      <p:to>
                                        <p:strVal val="visible"/>
                                      </p:to>
                                    </p:set>
                                    <p:animEffect transition="in" filter="fade">
                                      <p:cBhvr>
                                        <p:cTn id="30" dur="1000"/>
                                        <p:tgtEl>
                                          <p:spTgt spid="89"/>
                                        </p:tgtEl>
                                      </p:cBhvr>
                                    </p:animEffect>
                                    <p:anim calcmode="lin" valueType="num">
                                      <p:cBhvr>
                                        <p:cTn id="31" dur="1000" fill="hold"/>
                                        <p:tgtEl>
                                          <p:spTgt spid="89"/>
                                        </p:tgtEl>
                                        <p:attrNameLst>
                                          <p:attrName>ppt_x</p:attrName>
                                        </p:attrNameLst>
                                      </p:cBhvr>
                                      <p:tavLst>
                                        <p:tav tm="0">
                                          <p:val>
                                            <p:strVal val="#ppt_x"/>
                                          </p:val>
                                        </p:tav>
                                        <p:tav tm="100000">
                                          <p:val>
                                            <p:strVal val="#ppt_x"/>
                                          </p:val>
                                        </p:tav>
                                      </p:tavLst>
                                    </p:anim>
                                    <p:anim calcmode="lin" valueType="num">
                                      <p:cBhvr>
                                        <p:cTn id="3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87" grpId="0"/>
      <p:bldP spid="88"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0"/>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0009DBE-E075-4E48-9329-90A9D392B7E1}"/>
              </a:ext>
            </a:extLst>
          </p:cNvPr>
          <p:cNvSpPr/>
          <p:nvPr/>
        </p:nvSpPr>
        <p:spPr>
          <a:xfrm>
            <a:off x="1958196" y="172528"/>
            <a:ext cx="4744529" cy="112143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04CD864-9159-40E1-A503-3451F28F6FB1}"/>
              </a:ext>
            </a:extLst>
          </p:cNvPr>
          <p:cNvSpPr txBox="1"/>
          <p:nvPr/>
        </p:nvSpPr>
        <p:spPr>
          <a:xfrm>
            <a:off x="2363637" y="310551"/>
            <a:ext cx="4088921" cy="707886"/>
          </a:xfrm>
          <a:prstGeom prst="rect">
            <a:avLst/>
          </a:prstGeom>
          <a:noFill/>
        </p:spPr>
        <p:txBody>
          <a:bodyPr wrap="square" rtlCol="0">
            <a:spAutoFit/>
          </a:bodyPr>
          <a:lstStyle/>
          <a:p>
            <a:pPr algn="ctr"/>
            <a:r>
              <a:rPr lang="en-US" sz="4000" b="1" dirty="0" err="1">
                <a:latin typeface="Times New Roman" panose="02020603050405020304" pitchFamily="18" charset="0"/>
                <a:cs typeface="Times New Roman" panose="02020603050405020304" pitchFamily="18" charset="0"/>
              </a:rPr>
              <a:t>Luyện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đọc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từ</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khó</a:t>
            </a:r>
            <a:endParaRPr lang="en-US" sz="4000" b="1" dirty="0">
              <a:latin typeface="Times New Roman" panose="02020603050405020304" pitchFamily="18" charset="0"/>
              <a:cs typeface="Times New Roman" panose="02020603050405020304" pitchFamily="18" charset="0"/>
            </a:endParaRPr>
          </a:p>
        </p:txBody>
      </p:sp>
      <p:sp>
        <p:nvSpPr>
          <p:cNvPr id="10" name="Text Box 24">
            <a:extLst>
              <a:ext uri="{FF2B5EF4-FFF2-40B4-BE49-F238E27FC236}">
                <a16:creationId xmlns:a16="http://schemas.microsoft.com/office/drawing/2014/main" id="{BF00C4BE-9A64-4921-A2CD-B79AED71BA4D}"/>
              </a:ext>
            </a:extLst>
          </p:cNvPr>
          <p:cNvSpPr txBox="1">
            <a:spLocks noChangeArrowheads="1"/>
          </p:cNvSpPr>
          <p:nvPr/>
        </p:nvSpPr>
        <p:spPr bwMode="auto">
          <a:xfrm>
            <a:off x="1875766" y="1915064"/>
            <a:ext cx="1981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sz="3200" i="1" dirty="0" err="1">
                <a:solidFill>
                  <a:schemeClr val="bg2">
                    <a:lumMod val="50000"/>
                  </a:schemeClr>
                </a:solidFill>
                <a:latin typeface="Times New Roman" panose="02020603050405020304" pitchFamily="18" charset="0"/>
                <a:cs typeface="Times New Roman" panose="02020603050405020304" pitchFamily="18" charset="0"/>
              </a:rPr>
              <a:t>Quấn</a:t>
            </a:r>
            <a:r>
              <a:rPr lang="en-US" altLang="en-US" sz="3200" i="1" dirty="0">
                <a:solidFill>
                  <a:schemeClr val="bg2">
                    <a:lumMod val="50000"/>
                  </a:schemeClr>
                </a:solidFill>
                <a:latin typeface="Times New Roman" panose="02020603050405020304" pitchFamily="18" charset="0"/>
                <a:cs typeface="Times New Roman" panose="02020603050405020304" pitchFamily="18" charset="0"/>
              </a:rPr>
              <a:t> </a:t>
            </a:r>
            <a:r>
              <a:rPr lang="en-US" altLang="en-US" sz="3200" i="1" dirty="0" err="1">
                <a:solidFill>
                  <a:schemeClr val="bg2">
                    <a:lumMod val="50000"/>
                  </a:schemeClr>
                </a:solidFill>
                <a:latin typeface="Times New Roman" panose="02020603050405020304" pitchFamily="18" charset="0"/>
                <a:cs typeface="Times New Roman" panose="02020603050405020304" pitchFamily="18" charset="0"/>
              </a:rPr>
              <a:t>khố</a:t>
            </a:r>
            <a:endParaRPr lang="en-US" altLang="en-US" sz="3200" i="1"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39EEA677-69BD-4D60-B95F-1FE50A5D0999}"/>
              </a:ext>
            </a:extLst>
          </p:cNvPr>
          <p:cNvSpPr txBox="1"/>
          <p:nvPr/>
        </p:nvSpPr>
        <p:spPr>
          <a:xfrm>
            <a:off x="4595243" y="1869544"/>
            <a:ext cx="2047096" cy="584775"/>
          </a:xfrm>
          <a:prstGeom prst="rect">
            <a:avLst/>
          </a:prstGeom>
          <a:noFill/>
        </p:spPr>
        <p:txBody>
          <a:bodyPr wrap="square">
            <a:spAutoFit/>
          </a:bodyPr>
          <a:lstStyle/>
          <a:p>
            <a:pPr algn="ctr" eaLnBrk="1" hangingPunct="1">
              <a:spcBef>
                <a:spcPct val="50000"/>
              </a:spcBef>
            </a:pPr>
            <a:r>
              <a:rPr lang="en-US" altLang="en-US" sz="3200" b="1" i="1" dirty="0">
                <a:solidFill>
                  <a:schemeClr val="bg2">
                    <a:lumMod val="50000"/>
                  </a:schemeClr>
                </a:solidFill>
                <a:latin typeface="Times New Roman" panose="02020603050405020304" pitchFamily="18" charset="0"/>
                <a:cs typeface="Times New Roman" panose="02020603050405020304" pitchFamily="18" charset="0"/>
              </a:rPr>
              <a:t>Du </a:t>
            </a:r>
            <a:r>
              <a:rPr lang="en-US" altLang="en-US" sz="3200" b="1" i="1" dirty="0" err="1">
                <a:solidFill>
                  <a:schemeClr val="bg2">
                    <a:lumMod val="50000"/>
                  </a:schemeClr>
                </a:solidFill>
                <a:latin typeface="Times New Roman" panose="02020603050405020304" pitchFamily="18" charset="0"/>
                <a:cs typeface="Times New Roman" panose="02020603050405020304" pitchFamily="18" charset="0"/>
              </a:rPr>
              <a:t>ngoạn</a:t>
            </a:r>
            <a:endParaRPr lang="en-US" altLang="en-US" sz="3200" b="1" i="1"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76B1F07F-C4B9-4271-90CE-8CFA954AE6BC}"/>
              </a:ext>
            </a:extLst>
          </p:cNvPr>
          <p:cNvSpPr txBox="1"/>
          <p:nvPr/>
        </p:nvSpPr>
        <p:spPr>
          <a:xfrm>
            <a:off x="4520241" y="2762441"/>
            <a:ext cx="2424022" cy="584775"/>
          </a:xfrm>
          <a:prstGeom prst="rect">
            <a:avLst/>
          </a:prstGeom>
          <a:noFill/>
        </p:spPr>
        <p:txBody>
          <a:bodyPr wrap="square">
            <a:spAutoFit/>
          </a:bodyPr>
          <a:lstStyle/>
          <a:p>
            <a:pPr algn="ctr" eaLnBrk="1" hangingPunct="1">
              <a:spcBef>
                <a:spcPct val="50000"/>
              </a:spcBef>
            </a:pPr>
            <a:r>
              <a:rPr lang="en-US" altLang="en-US" sz="3200" b="1" i="1" dirty="0" err="1">
                <a:solidFill>
                  <a:schemeClr val="bg2">
                    <a:lumMod val="50000"/>
                  </a:schemeClr>
                </a:solidFill>
                <a:latin typeface="Times New Roman" panose="02020603050405020304" pitchFamily="18" charset="0"/>
                <a:cs typeface="Times New Roman" panose="02020603050405020304" pitchFamily="18" charset="0"/>
              </a:rPr>
              <a:t>Bàng</a:t>
            </a:r>
            <a:r>
              <a:rPr lang="en-US" altLang="en-US" sz="3200" b="1" i="1" dirty="0">
                <a:solidFill>
                  <a:schemeClr val="bg2">
                    <a:lumMod val="50000"/>
                  </a:schemeClr>
                </a:solidFill>
                <a:latin typeface="Times New Roman" panose="02020603050405020304" pitchFamily="18" charset="0"/>
                <a:cs typeface="Times New Roman" panose="02020603050405020304" pitchFamily="18" charset="0"/>
              </a:rPr>
              <a:t> </a:t>
            </a:r>
            <a:r>
              <a:rPr lang="en-US" altLang="en-US" sz="3200" b="1" i="1" dirty="0" err="1">
                <a:solidFill>
                  <a:schemeClr val="bg2">
                    <a:lumMod val="50000"/>
                  </a:schemeClr>
                </a:solidFill>
                <a:latin typeface="Times New Roman" panose="02020603050405020304" pitchFamily="18" charset="0"/>
                <a:cs typeface="Times New Roman" panose="02020603050405020304" pitchFamily="18" charset="0"/>
              </a:rPr>
              <a:t>hoàng</a:t>
            </a:r>
            <a:endParaRPr lang="en-US" altLang="en-US" sz="3200" b="1" i="1"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17A9D654-680A-431E-B653-078E003E5C6D}"/>
              </a:ext>
            </a:extLst>
          </p:cNvPr>
          <p:cNvSpPr txBox="1"/>
          <p:nvPr/>
        </p:nvSpPr>
        <p:spPr>
          <a:xfrm>
            <a:off x="3223284" y="3439204"/>
            <a:ext cx="1632548" cy="584775"/>
          </a:xfrm>
          <a:prstGeom prst="rect">
            <a:avLst/>
          </a:prstGeom>
          <a:noFill/>
        </p:spPr>
        <p:txBody>
          <a:bodyPr wrap="square">
            <a:spAutoFit/>
          </a:bodyPr>
          <a:lstStyle/>
          <a:p>
            <a:pPr algn="ctr" eaLnBrk="1" hangingPunct="1">
              <a:spcBef>
                <a:spcPct val="50000"/>
              </a:spcBef>
            </a:pPr>
            <a:r>
              <a:rPr lang="en-US" altLang="en-US" sz="3200" b="1" i="1" dirty="0" err="1">
                <a:solidFill>
                  <a:schemeClr val="bg2">
                    <a:lumMod val="50000"/>
                  </a:schemeClr>
                </a:solidFill>
                <a:latin typeface="Times New Roman" panose="02020603050405020304" pitchFamily="18" charset="0"/>
                <a:cs typeface="Times New Roman" panose="02020603050405020304" pitchFamily="18" charset="0"/>
              </a:rPr>
              <a:t>Ẩn</a:t>
            </a:r>
            <a:r>
              <a:rPr lang="en-US" altLang="en-US" sz="3200" b="1" i="1" dirty="0">
                <a:solidFill>
                  <a:schemeClr val="bg2">
                    <a:lumMod val="50000"/>
                  </a:schemeClr>
                </a:solidFill>
                <a:latin typeface="Times New Roman" panose="02020603050405020304" pitchFamily="18" charset="0"/>
                <a:cs typeface="Times New Roman" panose="02020603050405020304" pitchFamily="18" charset="0"/>
              </a:rPr>
              <a:t> </a:t>
            </a:r>
            <a:r>
              <a:rPr lang="en-US" altLang="en-US" sz="3200" b="1" i="1" dirty="0" err="1">
                <a:solidFill>
                  <a:schemeClr val="bg2">
                    <a:lumMod val="50000"/>
                  </a:schemeClr>
                </a:solidFill>
                <a:latin typeface="Times New Roman" panose="02020603050405020304" pitchFamily="18" charset="0"/>
                <a:cs typeface="Times New Roman" panose="02020603050405020304" pitchFamily="18" charset="0"/>
              </a:rPr>
              <a:t>trốn</a:t>
            </a:r>
            <a:endParaRPr lang="en-US" altLang="en-US" sz="3200" b="1" i="1"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FAE07C0A-D825-4F34-95DD-67DCB810B10B}"/>
              </a:ext>
            </a:extLst>
          </p:cNvPr>
          <p:cNvSpPr txBox="1"/>
          <p:nvPr/>
        </p:nvSpPr>
        <p:spPr>
          <a:xfrm>
            <a:off x="1875766" y="2677134"/>
            <a:ext cx="2089750" cy="584775"/>
          </a:xfrm>
          <a:prstGeom prst="rect">
            <a:avLst/>
          </a:prstGeom>
          <a:noFill/>
        </p:spPr>
        <p:txBody>
          <a:bodyPr wrap="square">
            <a:spAutoFit/>
          </a:bodyPr>
          <a:lstStyle/>
          <a:p>
            <a:pPr algn="ctr" eaLnBrk="1" hangingPunct="1">
              <a:spcBef>
                <a:spcPct val="50000"/>
              </a:spcBef>
            </a:pPr>
            <a:r>
              <a:rPr lang="en-US" altLang="en-US" sz="3200" b="1" i="1" dirty="0" err="1">
                <a:solidFill>
                  <a:schemeClr val="bg2">
                    <a:lumMod val="50000"/>
                  </a:schemeClr>
                </a:solidFill>
                <a:latin typeface="Times New Roman" panose="02020603050405020304" pitchFamily="18" charset="0"/>
                <a:cs typeface="Times New Roman" panose="02020603050405020304" pitchFamily="18" charset="0"/>
              </a:rPr>
              <a:t>Hoảng</a:t>
            </a:r>
            <a:r>
              <a:rPr lang="en-US" altLang="en-US" sz="3200" b="1" i="1" dirty="0">
                <a:solidFill>
                  <a:schemeClr val="bg2">
                    <a:lumMod val="50000"/>
                  </a:schemeClr>
                </a:solidFill>
                <a:latin typeface="Times New Roman" panose="02020603050405020304" pitchFamily="18" charset="0"/>
                <a:cs typeface="Times New Roman" panose="02020603050405020304" pitchFamily="18" charset="0"/>
              </a:rPr>
              <a:t> </a:t>
            </a:r>
            <a:r>
              <a:rPr lang="en-US" altLang="en-US" sz="3200" b="1" i="1" dirty="0" err="1">
                <a:solidFill>
                  <a:schemeClr val="bg2">
                    <a:lumMod val="50000"/>
                  </a:schemeClr>
                </a:solidFill>
                <a:latin typeface="Times New Roman" panose="02020603050405020304" pitchFamily="18" charset="0"/>
                <a:cs typeface="Times New Roman" panose="02020603050405020304" pitchFamily="18" charset="0"/>
              </a:rPr>
              <a:t>hốt</a:t>
            </a:r>
            <a:endParaRPr lang="en-US" altLang="en-US" sz="3200" b="1" i="1" dirty="0">
              <a:solidFill>
                <a:schemeClr val="bg2">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5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50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25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p:bldP spid="12" grpId="0"/>
      <p:bldP spid="14" grpId="0"/>
      <p:bldP spid="16"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6"/>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C6039D83-BB70-40B0-96F6-3CF01DFB96F9}"/>
              </a:ext>
            </a:extLst>
          </p:cNvPr>
          <p:cNvSpPr/>
          <p:nvPr/>
        </p:nvSpPr>
        <p:spPr>
          <a:xfrm>
            <a:off x="2346385" y="606827"/>
            <a:ext cx="4572000" cy="948905"/>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CA2922E6-9A53-463B-9802-122A7B664703}"/>
              </a:ext>
            </a:extLst>
          </p:cNvPr>
          <p:cNvSpPr txBox="1"/>
          <p:nvPr/>
        </p:nvSpPr>
        <p:spPr>
          <a:xfrm>
            <a:off x="2717321" y="676339"/>
            <a:ext cx="3674853" cy="769441"/>
          </a:xfrm>
          <a:prstGeom prst="rect">
            <a:avLst/>
          </a:prstGeom>
          <a:noFill/>
        </p:spPr>
        <p:txBody>
          <a:bodyPr wrap="square" rtlCol="0">
            <a:spAutoFit/>
          </a:bodyPr>
          <a:lstStyle/>
          <a:p>
            <a:pPr algn="ctr"/>
            <a:r>
              <a:rPr lang="en-US" sz="4400" b="1" dirty="0" err="1">
                <a:latin typeface="Times New Roman" panose="02020603050405020304" pitchFamily="18" charset="0"/>
                <a:cs typeface="Times New Roman" panose="02020603050405020304" pitchFamily="18" charset="0"/>
              </a:rPr>
              <a:t>Giải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nghĩa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từ</a:t>
            </a:r>
            <a:endParaRPr lang="en-US" sz="4400" b="1" dirty="0">
              <a:latin typeface="Times New Roman" panose="02020603050405020304" pitchFamily="18" charset="0"/>
              <a:cs typeface="Times New Roman" panose="02020603050405020304" pitchFamily="18" charset="0"/>
            </a:endParaRPr>
          </a:p>
        </p:txBody>
      </p:sp>
      <p:sp>
        <p:nvSpPr>
          <p:cNvPr id="80" name="Text Box 4">
            <a:extLst>
              <a:ext uri="{FF2B5EF4-FFF2-40B4-BE49-F238E27FC236}">
                <a16:creationId xmlns:a16="http://schemas.microsoft.com/office/drawing/2014/main" id="{AAD4CA95-C339-4707-90BE-7FE288C71376}"/>
              </a:ext>
            </a:extLst>
          </p:cNvPr>
          <p:cNvSpPr txBox="1">
            <a:spLocks noChangeArrowheads="1"/>
          </p:cNvSpPr>
          <p:nvPr/>
        </p:nvSpPr>
        <p:spPr bwMode="auto">
          <a:xfrm>
            <a:off x="2895600" y="838200"/>
            <a:ext cx="2895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endParaRPr lang="vi-VN" altLang="en-US" sz="1200">
              <a:latin typeface="Times New Roman" panose="02020603050405020304" pitchFamily="18" charset="0"/>
              <a:cs typeface="Times New Roman" panose="02020603050405020304" pitchFamily="18" charset="0"/>
            </a:endParaRPr>
          </a:p>
        </p:txBody>
      </p:sp>
      <p:grpSp>
        <p:nvGrpSpPr>
          <p:cNvPr id="43" name="Group 42">
            <a:extLst>
              <a:ext uri="{FF2B5EF4-FFF2-40B4-BE49-F238E27FC236}">
                <a16:creationId xmlns:a16="http://schemas.microsoft.com/office/drawing/2014/main" id="{1DE7DF54-B042-4945-9508-5677D78840B9}"/>
              </a:ext>
            </a:extLst>
          </p:cNvPr>
          <p:cNvGrpSpPr/>
          <p:nvPr/>
        </p:nvGrpSpPr>
        <p:grpSpPr>
          <a:xfrm>
            <a:off x="561241" y="2256781"/>
            <a:ext cx="7119144" cy="801944"/>
            <a:chOff x="561241" y="2256781"/>
            <a:chExt cx="7119144" cy="801944"/>
          </a:xfrm>
        </p:grpSpPr>
        <p:sp>
          <p:nvSpPr>
            <p:cNvPr id="81" name="Text Box 6">
              <a:extLst>
                <a:ext uri="{FF2B5EF4-FFF2-40B4-BE49-F238E27FC236}">
                  <a16:creationId xmlns:a16="http://schemas.microsoft.com/office/drawing/2014/main" id="{D748BE19-3BDB-441A-882E-81CF1BE2E667}"/>
                </a:ext>
              </a:extLst>
            </p:cNvPr>
            <p:cNvSpPr txBox="1">
              <a:spLocks noChangeArrowheads="1"/>
            </p:cNvSpPr>
            <p:nvPr/>
          </p:nvSpPr>
          <p:spPr bwMode="auto">
            <a:xfrm>
              <a:off x="561241" y="2256781"/>
              <a:ext cx="17278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200" dirty="0" err="1">
                  <a:solidFill>
                    <a:srgbClr val="FF0000"/>
                  </a:solidFill>
                  <a:latin typeface="Times New Roman" panose="02020603050405020304" pitchFamily="18" charset="0"/>
                  <a:cs typeface="Times New Roman" panose="02020603050405020304" pitchFamily="18" charset="0"/>
                </a:rPr>
                <a:t>Bàng</a:t>
              </a:r>
              <a:r>
                <a:rPr lang="en-US" altLang="en-US" sz="2200" dirty="0">
                  <a:solidFill>
                    <a:srgbClr val="FF0000"/>
                  </a:solidFill>
                  <a:latin typeface="Times New Roman" panose="02020603050405020304" pitchFamily="18" charset="0"/>
                  <a:cs typeface="Times New Roman" panose="02020603050405020304" pitchFamily="18" charset="0"/>
                </a:rPr>
                <a:t> </a:t>
              </a:r>
              <a:r>
                <a:rPr lang="en-US" altLang="en-US" sz="2200" dirty="0" err="1">
                  <a:solidFill>
                    <a:srgbClr val="FF0000"/>
                  </a:solidFill>
                  <a:latin typeface="Times New Roman" panose="02020603050405020304" pitchFamily="18" charset="0"/>
                  <a:cs typeface="Times New Roman" panose="02020603050405020304" pitchFamily="18" charset="0"/>
                </a:rPr>
                <a:t>hoàng</a:t>
              </a:r>
              <a:r>
                <a:rPr lang="en-US" altLang="en-US" sz="2200" dirty="0">
                  <a:solidFill>
                    <a:srgbClr val="FF0000"/>
                  </a:solidFill>
                  <a:latin typeface="Times New Roman" panose="02020603050405020304" pitchFamily="18" charset="0"/>
                  <a:cs typeface="Times New Roman" panose="02020603050405020304" pitchFamily="18" charset="0"/>
                </a:rPr>
                <a:t>:</a:t>
              </a:r>
            </a:p>
          </p:txBody>
        </p:sp>
        <p:sp>
          <p:nvSpPr>
            <p:cNvPr id="84" name="Rectangle 11">
              <a:extLst>
                <a:ext uri="{FF2B5EF4-FFF2-40B4-BE49-F238E27FC236}">
                  <a16:creationId xmlns:a16="http://schemas.microsoft.com/office/drawing/2014/main" id="{E6D4FCBF-7AB0-41F4-9A36-78A20C6004FC}"/>
                </a:ext>
              </a:extLst>
            </p:cNvPr>
            <p:cNvSpPr>
              <a:spLocks noChangeArrowheads="1"/>
            </p:cNvSpPr>
            <p:nvPr/>
          </p:nvSpPr>
          <p:spPr bwMode="auto">
            <a:xfrm>
              <a:off x="2193985" y="2289284"/>
              <a:ext cx="5486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2674938" algn="r"/>
                </a:tabLst>
                <a:defRPr b="1">
                  <a:solidFill>
                    <a:schemeClr val="tx1"/>
                  </a:solidFill>
                  <a:latin typeface="Arial" panose="020B0604020202020204" pitchFamily="34" charset="0"/>
                </a:defRPr>
              </a:lvl1pPr>
              <a:lvl2pPr marL="742950" indent="-285750" eaLnBrk="0" hangingPunct="0">
                <a:tabLst>
                  <a:tab pos="2674938" algn="r"/>
                </a:tabLst>
                <a:defRPr b="1">
                  <a:solidFill>
                    <a:schemeClr val="tx1"/>
                  </a:solidFill>
                  <a:latin typeface="Arial" panose="020B0604020202020204" pitchFamily="34" charset="0"/>
                </a:defRPr>
              </a:lvl2pPr>
              <a:lvl3pPr marL="1143000" indent="-228600" eaLnBrk="0" hangingPunct="0">
                <a:tabLst>
                  <a:tab pos="2674938" algn="r"/>
                </a:tabLst>
                <a:defRPr b="1">
                  <a:solidFill>
                    <a:schemeClr val="tx1"/>
                  </a:solidFill>
                  <a:latin typeface="Arial" panose="020B0604020202020204" pitchFamily="34" charset="0"/>
                </a:defRPr>
              </a:lvl3pPr>
              <a:lvl4pPr marL="1600200" indent="-228600" eaLnBrk="0" hangingPunct="0">
                <a:tabLst>
                  <a:tab pos="2674938" algn="r"/>
                </a:tabLst>
                <a:defRPr b="1">
                  <a:solidFill>
                    <a:schemeClr val="tx1"/>
                  </a:solidFill>
                  <a:latin typeface="Arial" panose="020B0604020202020204" pitchFamily="34" charset="0"/>
                </a:defRPr>
              </a:lvl4pPr>
              <a:lvl5pPr marL="2057400" indent="-228600" eaLnBrk="0" hangingPunct="0">
                <a:tabLst>
                  <a:tab pos="2674938" algn="r"/>
                </a:tabLst>
                <a:defRPr b="1">
                  <a:solidFill>
                    <a:schemeClr val="tx1"/>
                  </a:solidFill>
                  <a:latin typeface="Arial" panose="020B0604020202020204" pitchFamily="34" charset="0"/>
                </a:defRPr>
              </a:lvl5pPr>
              <a:lvl6pPr marL="2514600" indent="-228600" eaLnBrk="0" fontAlgn="base" hangingPunct="0">
                <a:spcBef>
                  <a:spcPct val="0"/>
                </a:spcBef>
                <a:spcAft>
                  <a:spcPct val="0"/>
                </a:spcAft>
                <a:tabLst>
                  <a:tab pos="2674938" algn="r"/>
                </a:tabLst>
                <a:defRPr b="1">
                  <a:solidFill>
                    <a:schemeClr val="tx1"/>
                  </a:solidFill>
                  <a:latin typeface="Arial" panose="020B0604020202020204" pitchFamily="34" charset="0"/>
                </a:defRPr>
              </a:lvl6pPr>
              <a:lvl7pPr marL="2971800" indent="-228600" eaLnBrk="0" fontAlgn="base" hangingPunct="0">
                <a:spcBef>
                  <a:spcPct val="0"/>
                </a:spcBef>
                <a:spcAft>
                  <a:spcPct val="0"/>
                </a:spcAft>
                <a:tabLst>
                  <a:tab pos="2674938" algn="r"/>
                </a:tabLst>
                <a:defRPr b="1">
                  <a:solidFill>
                    <a:schemeClr val="tx1"/>
                  </a:solidFill>
                  <a:latin typeface="Arial" panose="020B0604020202020204" pitchFamily="34" charset="0"/>
                </a:defRPr>
              </a:lvl7pPr>
              <a:lvl8pPr marL="3429000" indent="-228600" eaLnBrk="0" fontAlgn="base" hangingPunct="0">
                <a:spcBef>
                  <a:spcPct val="0"/>
                </a:spcBef>
                <a:spcAft>
                  <a:spcPct val="0"/>
                </a:spcAft>
                <a:tabLst>
                  <a:tab pos="2674938" algn="r"/>
                </a:tabLst>
                <a:defRPr b="1">
                  <a:solidFill>
                    <a:schemeClr val="tx1"/>
                  </a:solidFill>
                  <a:latin typeface="Arial" panose="020B0604020202020204" pitchFamily="34" charset="0"/>
                </a:defRPr>
              </a:lvl8pPr>
              <a:lvl9pPr marL="3886200" indent="-228600" eaLnBrk="0" fontAlgn="base" hangingPunct="0">
                <a:spcBef>
                  <a:spcPct val="0"/>
                </a:spcBef>
                <a:spcAft>
                  <a:spcPct val="0"/>
                </a:spcAft>
                <a:tabLst>
                  <a:tab pos="2674938" algn="r"/>
                </a:tabLst>
                <a:defRPr b="1">
                  <a:solidFill>
                    <a:schemeClr val="tx1"/>
                  </a:solidFill>
                  <a:latin typeface="Arial" panose="020B0604020202020204" pitchFamily="34" charset="0"/>
                </a:defRPr>
              </a:lvl9pPr>
            </a:lstStyle>
            <a:p>
              <a:pPr eaLnBrk="1" hangingPunct="1"/>
              <a:r>
                <a:rPr lang="en-US" altLang="en-US" sz="2200" dirty="0">
                  <a:latin typeface="Times New Roman" panose="02020603050405020304" pitchFamily="18" charset="0"/>
                  <a:cs typeface="Times New Roman" panose="02020603050405020304" pitchFamily="18" charset="0"/>
                </a:rPr>
                <a:t>Ở </a:t>
              </a:r>
              <a:r>
                <a:rPr lang="en-US" altLang="en-US" sz="2200" dirty="0" err="1">
                  <a:latin typeface="Times New Roman" panose="02020603050405020304" pitchFamily="18" charset="0"/>
                  <a:cs typeface="Times New Roman" panose="02020603050405020304" pitchFamily="18" charset="0"/>
                </a:rPr>
                <a:t>trong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trạng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thái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tinh</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thần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như</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sững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sờ</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không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ngờ</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tới</a:t>
              </a:r>
              <a:r>
                <a:rPr lang="en-US" altLang="en-US" sz="2200" dirty="0">
                  <a:latin typeface="Times New Roman" panose="02020603050405020304" pitchFamily="18" charset="0"/>
                  <a:cs typeface="Times New Roman" panose="02020603050405020304" pitchFamily="18" charset="0"/>
                </a:rPr>
                <a:t>.</a:t>
              </a:r>
            </a:p>
          </p:txBody>
        </p:sp>
      </p:grpSp>
      <p:grpSp>
        <p:nvGrpSpPr>
          <p:cNvPr id="44" name="Group 43">
            <a:extLst>
              <a:ext uri="{FF2B5EF4-FFF2-40B4-BE49-F238E27FC236}">
                <a16:creationId xmlns:a16="http://schemas.microsoft.com/office/drawing/2014/main" id="{B17FF32C-5A6C-4BC6-86D2-D65D97E63562}"/>
              </a:ext>
            </a:extLst>
          </p:cNvPr>
          <p:cNvGrpSpPr/>
          <p:nvPr/>
        </p:nvGrpSpPr>
        <p:grpSpPr>
          <a:xfrm>
            <a:off x="550862" y="3564994"/>
            <a:ext cx="6977123" cy="769441"/>
            <a:chOff x="550862" y="3564994"/>
            <a:chExt cx="6977123" cy="769441"/>
          </a:xfrm>
        </p:grpSpPr>
        <p:sp>
          <p:nvSpPr>
            <p:cNvPr id="82" name="Text Box 7">
              <a:extLst>
                <a:ext uri="{FF2B5EF4-FFF2-40B4-BE49-F238E27FC236}">
                  <a16:creationId xmlns:a16="http://schemas.microsoft.com/office/drawing/2014/main" id="{2797CB0C-91C5-4AC3-954C-2DC6DA6B4004}"/>
                </a:ext>
              </a:extLst>
            </p:cNvPr>
            <p:cNvSpPr txBox="1">
              <a:spLocks noChangeArrowheads="1"/>
            </p:cNvSpPr>
            <p:nvPr/>
          </p:nvSpPr>
          <p:spPr bwMode="auto">
            <a:xfrm>
              <a:off x="550862" y="3589134"/>
              <a:ext cx="17955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200" dirty="0" err="1">
                  <a:solidFill>
                    <a:srgbClr val="FF0000"/>
                  </a:solidFill>
                  <a:latin typeface="Times New Roman" panose="02020603050405020304" pitchFamily="18" charset="0"/>
                  <a:cs typeface="Times New Roman" panose="02020603050405020304" pitchFamily="18" charset="0"/>
                </a:rPr>
                <a:t>Hóa</a:t>
              </a:r>
              <a:r>
                <a:rPr lang="en-US" altLang="en-US" sz="2200" dirty="0">
                  <a:solidFill>
                    <a:srgbClr val="FF0000"/>
                  </a:solidFill>
                  <a:latin typeface="Times New Roman" panose="02020603050405020304" pitchFamily="18" charset="0"/>
                  <a:cs typeface="Times New Roman" panose="02020603050405020304" pitchFamily="18" charset="0"/>
                </a:rPr>
                <a:t> </a:t>
              </a:r>
              <a:r>
                <a:rPr lang="en-US" altLang="en-US" sz="2200" dirty="0" err="1">
                  <a:solidFill>
                    <a:srgbClr val="FF0000"/>
                  </a:solidFill>
                  <a:latin typeface="Times New Roman" panose="02020603050405020304" pitchFamily="18" charset="0"/>
                  <a:cs typeface="Times New Roman" panose="02020603050405020304" pitchFamily="18" charset="0"/>
                </a:rPr>
                <a:t>lên</a:t>
              </a:r>
              <a:r>
                <a:rPr lang="en-US" altLang="en-US" sz="2200" dirty="0">
                  <a:solidFill>
                    <a:srgbClr val="FF0000"/>
                  </a:solidFill>
                  <a:latin typeface="Times New Roman" panose="02020603050405020304" pitchFamily="18" charset="0"/>
                  <a:cs typeface="Times New Roman" panose="02020603050405020304" pitchFamily="18" charset="0"/>
                </a:rPr>
                <a:t> </a:t>
              </a:r>
              <a:r>
                <a:rPr lang="en-US" altLang="en-US" sz="2200" dirty="0" err="1">
                  <a:solidFill>
                    <a:srgbClr val="FF0000"/>
                  </a:solidFill>
                  <a:latin typeface="Times New Roman" panose="02020603050405020304" pitchFamily="18" charset="0"/>
                  <a:cs typeface="Times New Roman" panose="02020603050405020304" pitchFamily="18" charset="0"/>
                </a:rPr>
                <a:t>trời</a:t>
              </a:r>
              <a:r>
                <a:rPr lang="en-US" altLang="en-US" sz="2200" dirty="0">
                  <a:solidFill>
                    <a:srgbClr val="FF0000"/>
                  </a:solidFill>
                  <a:latin typeface="Times New Roman" panose="02020603050405020304" pitchFamily="18" charset="0"/>
                  <a:cs typeface="Times New Roman" panose="02020603050405020304" pitchFamily="18" charset="0"/>
                </a:rPr>
                <a:t>:</a:t>
              </a:r>
              <a:endParaRPr lang="en-US" altLang="en-US" sz="2200" dirty="0">
                <a:latin typeface="Times New Roman" panose="02020603050405020304" pitchFamily="18" charset="0"/>
                <a:cs typeface="Times New Roman" panose="02020603050405020304" pitchFamily="18" charset="0"/>
              </a:endParaRPr>
            </a:p>
          </p:txBody>
        </p:sp>
        <p:sp>
          <p:nvSpPr>
            <p:cNvPr id="85" name="Text Box 13">
              <a:extLst>
                <a:ext uri="{FF2B5EF4-FFF2-40B4-BE49-F238E27FC236}">
                  <a16:creationId xmlns:a16="http://schemas.microsoft.com/office/drawing/2014/main" id="{BFE3E8D9-64DA-45D6-AF18-D82FCC797DB5}"/>
                </a:ext>
              </a:extLst>
            </p:cNvPr>
            <p:cNvSpPr txBox="1">
              <a:spLocks noChangeArrowheads="1"/>
            </p:cNvSpPr>
            <p:nvPr/>
          </p:nvSpPr>
          <p:spPr bwMode="auto">
            <a:xfrm>
              <a:off x="2193985" y="3564994"/>
              <a:ext cx="533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200">
                  <a:latin typeface="Times New Roman" panose="02020603050405020304" pitchFamily="18" charset="0"/>
                  <a:cs typeface="Times New Roman" panose="02020603050405020304" pitchFamily="18" charset="0"/>
                </a:rPr>
                <a:t>Không chết mà trở thành tiên, thánh trên trời</a:t>
              </a:r>
            </a:p>
          </p:txBody>
        </p:sp>
      </p:grpSp>
      <p:grpSp>
        <p:nvGrpSpPr>
          <p:cNvPr id="45" name="Group 44">
            <a:extLst>
              <a:ext uri="{FF2B5EF4-FFF2-40B4-BE49-F238E27FC236}">
                <a16:creationId xmlns:a16="http://schemas.microsoft.com/office/drawing/2014/main" id="{47A6FEE3-DAFF-483B-BE4B-EEE4CD22D91F}"/>
              </a:ext>
            </a:extLst>
          </p:cNvPr>
          <p:cNvGrpSpPr/>
          <p:nvPr/>
        </p:nvGrpSpPr>
        <p:grpSpPr>
          <a:xfrm>
            <a:off x="550862" y="4183129"/>
            <a:ext cx="6519923" cy="815607"/>
            <a:chOff x="550862" y="4183129"/>
            <a:chExt cx="6519923" cy="815607"/>
          </a:xfrm>
        </p:grpSpPr>
        <p:sp>
          <p:nvSpPr>
            <p:cNvPr id="83" name="Text Box 8">
              <a:extLst>
                <a:ext uri="{FF2B5EF4-FFF2-40B4-BE49-F238E27FC236}">
                  <a16:creationId xmlns:a16="http://schemas.microsoft.com/office/drawing/2014/main" id="{25418E4F-9620-42E8-99EA-2460593A0394}"/>
                </a:ext>
              </a:extLst>
            </p:cNvPr>
            <p:cNvSpPr txBox="1">
              <a:spLocks noChangeArrowheads="1"/>
            </p:cNvSpPr>
            <p:nvPr/>
          </p:nvSpPr>
          <p:spPr bwMode="auto">
            <a:xfrm>
              <a:off x="550862" y="4183129"/>
              <a:ext cx="17382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200" dirty="0" err="1">
                  <a:solidFill>
                    <a:srgbClr val="FF0000"/>
                  </a:solidFill>
                  <a:latin typeface="Times New Roman" panose="02020603050405020304" pitchFamily="18" charset="0"/>
                  <a:cs typeface="Times New Roman" panose="02020603050405020304" pitchFamily="18" charset="0"/>
                </a:rPr>
                <a:t>Hiển</a:t>
              </a:r>
              <a:r>
                <a:rPr lang="en-US" altLang="en-US" sz="2200" dirty="0">
                  <a:solidFill>
                    <a:srgbClr val="FF0000"/>
                  </a:solidFill>
                  <a:latin typeface="Times New Roman" panose="02020603050405020304" pitchFamily="18" charset="0"/>
                  <a:cs typeface="Times New Roman" panose="02020603050405020304" pitchFamily="18" charset="0"/>
                </a:rPr>
                <a:t> </a:t>
              </a:r>
              <a:r>
                <a:rPr lang="en-US" altLang="en-US" sz="2200" dirty="0" err="1">
                  <a:solidFill>
                    <a:srgbClr val="FF0000"/>
                  </a:solidFill>
                  <a:latin typeface="Times New Roman" panose="02020603050405020304" pitchFamily="18" charset="0"/>
                  <a:cs typeface="Times New Roman" panose="02020603050405020304" pitchFamily="18" charset="0"/>
                </a:rPr>
                <a:t>linh</a:t>
              </a:r>
              <a:r>
                <a:rPr lang="en-US" altLang="en-US" sz="2200" dirty="0">
                  <a:solidFill>
                    <a:srgbClr val="FF0000"/>
                  </a:solidFill>
                  <a:latin typeface="Times New Roman" panose="02020603050405020304" pitchFamily="18" charset="0"/>
                  <a:cs typeface="Times New Roman" panose="02020603050405020304" pitchFamily="18" charset="0"/>
                </a:rPr>
                <a:t>: </a:t>
              </a:r>
            </a:p>
          </p:txBody>
        </p:sp>
        <p:sp>
          <p:nvSpPr>
            <p:cNvPr id="86" name="Text Box 14">
              <a:extLst>
                <a:ext uri="{FF2B5EF4-FFF2-40B4-BE49-F238E27FC236}">
                  <a16:creationId xmlns:a16="http://schemas.microsoft.com/office/drawing/2014/main" id="{8FA828C0-6DC4-41AB-A8FA-406540D9547D}"/>
                </a:ext>
              </a:extLst>
            </p:cNvPr>
            <p:cNvSpPr txBox="1">
              <a:spLocks noChangeArrowheads="1"/>
            </p:cNvSpPr>
            <p:nvPr/>
          </p:nvSpPr>
          <p:spPr bwMode="auto">
            <a:xfrm>
              <a:off x="2193985" y="4229295"/>
              <a:ext cx="4876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200">
                  <a:latin typeface="Times New Roman" panose="02020603050405020304" pitchFamily="18" charset="0"/>
                  <a:cs typeface="Times New Roman" panose="02020603050405020304" pitchFamily="18" charset="0"/>
                </a:rPr>
                <a:t>Thần thánh linh thiêng hiện về giúp đỡ mọi người</a:t>
              </a:r>
            </a:p>
          </p:txBody>
        </p:sp>
      </p:grpSp>
      <p:sp>
        <p:nvSpPr>
          <p:cNvPr id="87" name="TextBox 11">
            <a:extLst>
              <a:ext uri="{FF2B5EF4-FFF2-40B4-BE49-F238E27FC236}">
                <a16:creationId xmlns:a16="http://schemas.microsoft.com/office/drawing/2014/main" id="{85CF3429-027E-4430-9650-CC82FE66D9EF}"/>
              </a:ext>
            </a:extLst>
          </p:cNvPr>
          <p:cNvSpPr txBox="1">
            <a:spLocks noChangeArrowheads="1"/>
          </p:cNvSpPr>
          <p:nvPr/>
        </p:nvSpPr>
        <p:spPr bwMode="auto">
          <a:xfrm>
            <a:off x="561241" y="3012559"/>
            <a:ext cx="5486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2200" dirty="0" err="1">
                <a:solidFill>
                  <a:srgbClr val="FF0000"/>
                </a:solidFill>
                <a:latin typeface="Times New Roman" panose="02020603050405020304" pitchFamily="18" charset="0"/>
                <a:cs typeface="Times New Roman" panose="02020603050405020304" pitchFamily="18" charset="0"/>
              </a:rPr>
              <a:t>Duyên</a:t>
            </a:r>
            <a:r>
              <a:rPr lang="en-US" altLang="en-US" sz="2200" dirty="0">
                <a:solidFill>
                  <a:srgbClr val="FF0000"/>
                </a:solidFill>
                <a:latin typeface="Times New Roman" panose="02020603050405020304" pitchFamily="18" charset="0"/>
                <a:cs typeface="Times New Roman" panose="02020603050405020304" pitchFamily="18" charset="0"/>
              </a:rPr>
              <a:t> </a:t>
            </a:r>
            <a:r>
              <a:rPr lang="en-US" altLang="en-US" sz="2200" dirty="0" err="1">
                <a:solidFill>
                  <a:srgbClr val="FF0000"/>
                </a:solidFill>
                <a:latin typeface="Times New Roman" panose="02020603050405020304" pitchFamily="18" charset="0"/>
                <a:cs typeface="Times New Roman" panose="02020603050405020304" pitchFamily="18" charset="0"/>
              </a:rPr>
              <a:t>trời</a:t>
            </a:r>
            <a:r>
              <a:rPr lang="en-US" altLang="en-US" sz="2200" dirty="0">
                <a:solidFill>
                  <a:srgbClr val="FF0000"/>
                </a:solidFill>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Chuyện</a:t>
            </a:r>
            <a:r>
              <a:rPr lang="en-US" altLang="en-US" sz="2200" dirty="0">
                <a:latin typeface="Times New Roman" panose="02020603050405020304" pitchFamily="18" charset="0"/>
                <a:cs typeface="Times New Roman" panose="02020603050405020304" pitchFamily="18" charset="0"/>
              </a:rPr>
              <a:t> may </a:t>
            </a:r>
            <a:r>
              <a:rPr lang="en-US" altLang="en-US" sz="2200" dirty="0" err="1">
                <a:latin typeface="Times New Roman" panose="02020603050405020304" pitchFamily="18" charset="0"/>
                <a:cs typeface="Times New Roman" panose="02020603050405020304" pitchFamily="18" charset="0"/>
              </a:rPr>
              <a:t>mắn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hạnh</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phúc</a:t>
            </a:r>
            <a:endParaRPr lang="vi-VN" altLang="en-US" sz="2200" dirty="0">
              <a:latin typeface="Times New Roman" panose="02020603050405020304" pitchFamily="18" charset="0"/>
              <a:cs typeface="Times New Roman" panose="02020603050405020304" pitchFamily="18" charset="0"/>
            </a:endParaRPr>
          </a:p>
        </p:txBody>
      </p:sp>
      <p:grpSp>
        <p:nvGrpSpPr>
          <p:cNvPr id="42" name="Group 41">
            <a:extLst>
              <a:ext uri="{FF2B5EF4-FFF2-40B4-BE49-F238E27FC236}">
                <a16:creationId xmlns:a16="http://schemas.microsoft.com/office/drawing/2014/main" id="{9F105A9A-504F-417F-94B4-81C96736399D}"/>
              </a:ext>
            </a:extLst>
          </p:cNvPr>
          <p:cNvGrpSpPr/>
          <p:nvPr/>
        </p:nvGrpSpPr>
        <p:grpSpPr>
          <a:xfrm>
            <a:off x="572743" y="1759097"/>
            <a:ext cx="7564842" cy="469413"/>
            <a:chOff x="572743" y="1759097"/>
            <a:chExt cx="7564842" cy="469413"/>
          </a:xfrm>
        </p:grpSpPr>
        <p:sp>
          <p:nvSpPr>
            <p:cNvPr id="79" name="Rectangle 3">
              <a:extLst>
                <a:ext uri="{FF2B5EF4-FFF2-40B4-BE49-F238E27FC236}">
                  <a16:creationId xmlns:a16="http://schemas.microsoft.com/office/drawing/2014/main" id="{6E5C1E27-156E-40F9-A73E-681F1599DC26}"/>
                </a:ext>
              </a:extLst>
            </p:cNvPr>
            <p:cNvSpPr txBox="1">
              <a:spLocks noChangeArrowheads="1"/>
            </p:cNvSpPr>
            <p:nvPr/>
          </p:nvSpPr>
          <p:spPr bwMode="auto">
            <a:xfrm>
              <a:off x="572743" y="1821787"/>
              <a:ext cx="3124200" cy="406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indent="0">
                <a:lnSpc>
                  <a:spcPct val="90000"/>
                </a:lnSpc>
                <a:spcBef>
                  <a:spcPct val="20000"/>
                </a:spcBef>
              </a:pPr>
              <a:r>
                <a:rPr lang="en-US" altLang="en-US" sz="2200" dirty="0">
                  <a:solidFill>
                    <a:srgbClr val="FF0000"/>
                  </a:solidFill>
                  <a:latin typeface="Times New Roman" panose="02020603050405020304" pitchFamily="18" charset="0"/>
                  <a:cs typeface="Times New Roman" panose="02020603050405020304" pitchFamily="18" charset="0"/>
                </a:rPr>
                <a:t>Du </a:t>
              </a:r>
              <a:r>
                <a:rPr lang="en-US" altLang="en-US" sz="2200" dirty="0" err="1">
                  <a:solidFill>
                    <a:srgbClr val="FF0000"/>
                  </a:solidFill>
                  <a:latin typeface="Times New Roman" panose="02020603050405020304" pitchFamily="18" charset="0"/>
                  <a:cs typeface="Times New Roman" panose="02020603050405020304" pitchFamily="18" charset="0"/>
                </a:rPr>
                <a:t>ngoạn</a:t>
              </a:r>
              <a:r>
                <a:rPr lang="en-US" altLang="en-US" sz="2200" dirty="0">
                  <a:solidFill>
                    <a:srgbClr val="FF0000"/>
                  </a:solidFill>
                  <a:latin typeface="Times New Roman" panose="02020603050405020304" pitchFamily="18" charset="0"/>
                  <a:cs typeface="Times New Roman" panose="02020603050405020304" pitchFamily="18" charset="0"/>
                </a:rPr>
                <a:t>:</a:t>
              </a:r>
              <a:endParaRPr lang="en-US" altLang="en-US" sz="2200" dirty="0">
                <a:latin typeface="Times New Roman" panose="02020603050405020304" pitchFamily="18" charset="0"/>
                <a:cs typeface="Times New Roman" panose="02020603050405020304" pitchFamily="18" charset="0"/>
              </a:endParaRPr>
            </a:p>
          </p:txBody>
        </p:sp>
        <p:sp>
          <p:nvSpPr>
            <p:cNvPr id="97" name="Rectangle 5">
              <a:extLst>
                <a:ext uri="{FF2B5EF4-FFF2-40B4-BE49-F238E27FC236}">
                  <a16:creationId xmlns:a16="http://schemas.microsoft.com/office/drawing/2014/main" id="{F241219F-C172-4534-98E7-B6CEAC518ABF}"/>
                </a:ext>
              </a:extLst>
            </p:cNvPr>
            <p:cNvSpPr>
              <a:spLocks noChangeArrowheads="1"/>
            </p:cNvSpPr>
            <p:nvPr/>
          </p:nvSpPr>
          <p:spPr bwMode="auto">
            <a:xfrm>
              <a:off x="2193985" y="1759097"/>
              <a:ext cx="5943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2400" dirty="0" err="1">
                  <a:latin typeface="Times New Roman" panose="02020603050405020304" pitchFamily="18" charset="0"/>
                  <a:cs typeface="Times New Roman" panose="02020603050405020304" pitchFamily="18" charset="0"/>
                </a:rPr>
                <a:t>Đi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ngắm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cảnh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nơi</a:t>
              </a:r>
              <a:r>
                <a:rPr lang="en-US" altLang="en-US" sz="2400" dirty="0">
                  <a:latin typeface="Times New Roman" panose="02020603050405020304" pitchFamily="18" charset="0"/>
                  <a:cs typeface="Times New Roman" panose="02020603050405020304" pitchFamily="18" charset="0"/>
                </a:rPr>
                <a:t>.</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grpId="0" nodeType="withEffect" nodePh="1">
                                  <p:stCondLst>
                                    <p:cond delay="0"/>
                                  </p:stCondLst>
                                  <p:endCondLst>
                                    <p:cond evt="begin" delay="0">
                                      <p:tn val="11"/>
                                    </p:cond>
                                  </p:endCondLst>
                                  <p:childTnLst>
                                    <p:set>
                                      <p:cBhvr>
                                        <p:cTn id="12" dur="1" fill="hold">
                                          <p:stCondLst>
                                            <p:cond delay="0"/>
                                          </p:stCondLst>
                                        </p:cTn>
                                        <p:tgtEl>
                                          <p:spTgt spid="80"/>
                                        </p:tgtEl>
                                        <p:attrNameLst>
                                          <p:attrName>style.visibility</p:attrName>
                                        </p:attrNameLst>
                                      </p:cBhvr>
                                      <p:to>
                                        <p:strVal val="visible"/>
                                      </p:to>
                                    </p:set>
                                    <p:animEffect transition="in" filter="barn(inVertical)">
                                      <p:cBhvr>
                                        <p:cTn id="13" dur="500"/>
                                        <p:tgtEl>
                                          <p:spTgt spid="8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1000"/>
                                        <p:tgtEl>
                                          <p:spTgt spid="43"/>
                                        </p:tgtEl>
                                      </p:cBhvr>
                                    </p:animEffect>
                                    <p:anim calcmode="lin" valueType="num">
                                      <p:cBhvr>
                                        <p:cTn id="26" dur="1000" fill="hold"/>
                                        <p:tgtEl>
                                          <p:spTgt spid="43"/>
                                        </p:tgtEl>
                                        <p:attrNameLst>
                                          <p:attrName>ppt_x</p:attrName>
                                        </p:attrNameLst>
                                      </p:cBhvr>
                                      <p:tavLst>
                                        <p:tav tm="0">
                                          <p:val>
                                            <p:strVal val="#ppt_x"/>
                                          </p:val>
                                        </p:tav>
                                        <p:tav tm="100000">
                                          <p:val>
                                            <p:strVal val="#ppt_x"/>
                                          </p:val>
                                        </p:tav>
                                      </p:tavLst>
                                    </p:anim>
                                    <p:anim calcmode="lin" valueType="num">
                                      <p:cBhvr>
                                        <p:cTn id="2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7"/>
                                        </p:tgtEl>
                                        <p:attrNameLst>
                                          <p:attrName>style.visibility</p:attrName>
                                        </p:attrNameLst>
                                      </p:cBhvr>
                                      <p:to>
                                        <p:strVal val="visible"/>
                                      </p:to>
                                    </p:set>
                                    <p:animEffect transition="in" filter="fade">
                                      <p:cBhvr>
                                        <p:cTn id="32" dur="1000"/>
                                        <p:tgtEl>
                                          <p:spTgt spid="87"/>
                                        </p:tgtEl>
                                      </p:cBhvr>
                                    </p:animEffect>
                                    <p:anim calcmode="lin" valueType="num">
                                      <p:cBhvr>
                                        <p:cTn id="33" dur="1000" fill="hold"/>
                                        <p:tgtEl>
                                          <p:spTgt spid="87"/>
                                        </p:tgtEl>
                                        <p:attrNameLst>
                                          <p:attrName>ppt_x</p:attrName>
                                        </p:attrNameLst>
                                      </p:cBhvr>
                                      <p:tavLst>
                                        <p:tav tm="0">
                                          <p:val>
                                            <p:strVal val="#ppt_x"/>
                                          </p:val>
                                        </p:tav>
                                        <p:tav tm="100000">
                                          <p:val>
                                            <p:strVal val="#ppt_x"/>
                                          </p:val>
                                        </p:tav>
                                      </p:tavLst>
                                    </p:anim>
                                    <p:anim calcmode="lin" valueType="num">
                                      <p:cBhvr>
                                        <p:cTn id="34"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1000"/>
                                        <p:tgtEl>
                                          <p:spTgt spid="45"/>
                                        </p:tgtEl>
                                      </p:cBhvr>
                                    </p:animEffect>
                                    <p:anim calcmode="lin" valueType="num">
                                      <p:cBhvr>
                                        <p:cTn id="47" dur="1000" fill="hold"/>
                                        <p:tgtEl>
                                          <p:spTgt spid="45"/>
                                        </p:tgtEl>
                                        <p:attrNameLst>
                                          <p:attrName>ppt_x</p:attrName>
                                        </p:attrNameLst>
                                      </p:cBhvr>
                                      <p:tavLst>
                                        <p:tav tm="0">
                                          <p:val>
                                            <p:strVal val="#ppt_x"/>
                                          </p:val>
                                        </p:tav>
                                        <p:tav tm="100000">
                                          <p:val>
                                            <p:strVal val="#ppt_x"/>
                                          </p:val>
                                        </p:tav>
                                      </p:tavLst>
                                    </p:anim>
                                    <p:anim calcmode="lin" valueType="num">
                                      <p:cBhvr>
                                        <p:cTn id="48"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P spid="80"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599B9CA-A56F-4077-8658-C57F89CFEDFD}"/>
              </a:ext>
            </a:extLst>
          </p:cNvPr>
          <p:cNvGrpSpPr/>
          <p:nvPr/>
        </p:nvGrpSpPr>
        <p:grpSpPr>
          <a:xfrm>
            <a:off x="228600" y="376238"/>
            <a:ext cx="8686800" cy="968375"/>
            <a:chOff x="228600" y="376238"/>
            <a:chExt cx="8686800" cy="968375"/>
          </a:xfrm>
        </p:grpSpPr>
        <p:sp>
          <p:nvSpPr>
            <p:cNvPr id="3" name="Rectangle 13">
              <a:extLst>
                <a:ext uri="{FF2B5EF4-FFF2-40B4-BE49-F238E27FC236}">
                  <a16:creationId xmlns:a16="http://schemas.microsoft.com/office/drawing/2014/main" id="{72806823-1F38-4B11-946D-DCFD272ED0BB}"/>
                </a:ext>
              </a:extLst>
            </p:cNvPr>
            <p:cNvSpPr>
              <a:spLocks noChangeArrowheads="1"/>
            </p:cNvSpPr>
            <p:nvPr/>
          </p:nvSpPr>
          <p:spPr bwMode="auto">
            <a:xfrm>
              <a:off x="228600" y="398760"/>
              <a:ext cx="18374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40000"/>
                </a:spcBef>
              </a:pPr>
              <a:r>
                <a:rPr lang="en-US" altLang="en-US" sz="2400" dirty="0">
                  <a:solidFill>
                    <a:schemeClr val="accent1"/>
                  </a:solidFill>
                  <a:latin typeface="Times New Roman" panose="02020603050405020304" pitchFamily="18" charset="0"/>
                </a:rPr>
                <a:t>      </a:t>
              </a:r>
              <a:r>
                <a:rPr lang="en-US" altLang="en-US" sz="2400" dirty="0" err="1">
                  <a:latin typeface="Times New Roman" panose="02020603050405020304" pitchFamily="18" charset="0"/>
                </a:rPr>
                <a:t>Chử</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Xá</a:t>
              </a:r>
              <a:r>
                <a:rPr lang="en-US" altLang="en-US" sz="2400" dirty="0">
                  <a:latin typeface="Times New Roman" panose="02020603050405020304" pitchFamily="18" charset="0"/>
                </a:rPr>
                <a:t>:</a:t>
              </a:r>
            </a:p>
          </p:txBody>
        </p:sp>
        <p:sp>
          <p:nvSpPr>
            <p:cNvPr id="4" name="Text Box 14">
              <a:extLst>
                <a:ext uri="{FF2B5EF4-FFF2-40B4-BE49-F238E27FC236}">
                  <a16:creationId xmlns:a16="http://schemas.microsoft.com/office/drawing/2014/main" id="{653F73B3-64A6-42CE-8B40-AD4ECD6CEB38}"/>
                </a:ext>
              </a:extLst>
            </p:cNvPr>
            <p:cNvSpPr txBox="1">
              <a:spLocks noChangeArrowheads="1"/>
            </p:cNvSpPr>
            <p:nvPr/>
          </p:nvSpPr>
          <p:spPr bwMode="auto">
            <a:xfrm>
              <a:off x="1905000" y="376238"/>
              <a:ext cx="70104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nSpc>
                  <a:spcPct val="120000"/>
                </a:lnSpc>
                <a:spcBef>
                  <a:spcPct val="50000"/>
                </a:spcBef>
              </a:pPr>
              <a:r>
                <a:rPr lang="en-US" altLang="en-US" sz="2400">
                  <a:solidFill>
                    <a:srgbClr val="0033CC"/>
                  </a:solidFill>
                  <a:latin typeface="Times New Roman" panose="02020603050405020304" pitchFamily="18" charset="0"/>
                </a:rPr>
                <a:t>Tên một làng nay thuộc xã Văn Đức, huyện Gia Lâm, Hà Nội</a:t>
              </a:r>
            </a:p>
          </p:txBody>
        </p:sp>
      </p:grpSp>
      <p:pic>
        <p:nvPicPr>
          <p:cNvPr id="5" name="Picture 24" descr="f">
            <a:extLst>
              <a:ext uri="{FF2B5EF4-FFF2-40B4-BE49-F238E27FC236}">
                <a16:creationId xmlns:a16="http://schemas.microsoft.com/office/drawing/2014/main" id="{26151245-AAB5-48DC-BB9F-C4BBB7BD54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410" y="1456564"/>
            <a:ext cx="5969479" cy="359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534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4"/>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66B7E4DA-465D-4DD8-9007-70B2DBC67C35}"/>
              </a:ext>
            </a:extLst>
          </p:cNvPr>
          <p:cNvSpPr/>
          <p:nvPr/>
        </p:nvSpPr>
        <p:spPr>
          <a:xfrm>
            <a:off x="2234242" y="483079"/>
            <a:ext cx="4382218" cy="1017917"/>
          </a:xfrm>
          <a:prstGeom prst="roundRect">
            <a:avLst/>
          </a:prstGeom>
          <a:solidFill>
            <a:schemeClr val="accent6">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807C091-47DE-4CCD-8835-060510DFF97B}"/>
              </a:ext>
            </a:extLst>
          </p:cNvPr>
          <p:cNvSpPr txBox="1"/>
          <p:nvPr/>
        </p:nvSpPr>
        <p:spPr>
          <a:xfrm>
            <a:off x="2484407" y="629729"/>
            <a:ext cx="3881887" cy="646331"/>
          </a:xfrm>
          <a:prstGeom prst="rect">
            <a:avLst/>
          </a:prstGeom>
          <a:noFill/>
        </p:spPr>
        <p:txBody>
          <a:bodyPr wrap="square" rtlCol="0">
            <a:spAutoFit/>
          </a:bodyPr>
          <a:lstStyle/>
          <a:p>
            <a:pPr algn="ctr"/>
            <a:r>
              <a:rPr lang="en-US" sz="3600" b="1" dirty="0" err="1">
                <a:latin typeface="Times New Roman" panose="02020603050405020304" pitchFamily="18" charset="0"/>
                <a:cs typeface="Times New Roman" panose="02020603050405020304" pitchFamily="18" charset="0"/>
              </a:rPr>
              <a:t>Luyện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dài</a:t>
            </a:r>
            <a:r>
              <a:rPr lang="en-US" sz="3600" b="1" dirty="0">
                <a:latin typeface="Times New Roman" panose="02020603050405020304" pitchFamily="18" charset="0"/>
                <a:cs typeface="Times New Roman" panose="02020603050405020304" pitchFamily="18" charset="0"/>
              </a:rPr>
              <a:t>.</a:t>
            </a:r>
          </a:p>
        </p:txBody>
      </p:sp>
      <p:sp>
        <p:nvSpPr>
          <p:cNvPr id="86" name="TextBox 85">
            <a:extLst>
              <a:ext uri="{FF2B5EF4-FFF2-40B4-BE49-F238E27FC236}">
                <a16:creationId xmlns:a16="http://schemas.microsoft.com/office/drawing/2014/main" id="{96F5F7CF-9F9A-4E23-A1D9-6F6F9BBFA25B}"/>
              </a:ext>
            </a:extLst>
          </p:cNvPr>
          <p:cNvSpPr txBox="1"/>
          <p:nvPr/>
        </p:nvSpPr>
        <p:spPr>
          <a:xfrm>
            <a:off x="1421201" y="1899306"/>
            <a:ext cx="6575486" cy="2062103"/>
          </a:xfrm>
          <a:prstGeom prst="rect">
            <a:avLst/>
          </a:prstGeom>
          <a:noFill/>
        </p:spPr>
        <p:txBody>
          <a:bodyPr wrap="square">
            <a:spAutoFit/>
          </a:bodyPr>
          <a:lstStyle/>
          <a:p>
            <a:pPr algn="just" eaLnBrk="1" hangingPunct="1"/>
            <a:r>
              <a:rPr lang="vi-VN" altLang="en-US" sz="3200" dirty="0" err="1">
                <a:latin typeface="Times New Roman" panose="02020603050405020304" pitchFamily="18" charset="0"/>
                <a:cs typeface="Times New Roman" panose="02020603050405020304" pitchFamily="18" charset="0"/>
              </a:rPr>
              <a:t>Cũng</a:t>
            </a:r>
            <a:r>
              <a:rPr lang="vi-VN" altLang="en-US" sz="3200" dirty="0">
                <a:latin typeface="Times New Roman" panose="02020603050405020304" pitchFamily="18" charset="0"/>
                <a:cs typeface="Times New Roman" panose="02020603050405020304" pitchFamily="18" charset="0"/>
              </a:rPr>
              <a:t> </a:t>
            </a:r>
            <a:r>
              <a:rPr lang="vi-VN" altLang="en-US" sz="3200" dirty="0" err="1">
                <a:latin typeface="Times New Roman" panose="02020603050405020304" pitchFamily="18" charset="0"/>
                <a:cs typeface="Times New Roman" panose="02020603050405020304" pitchFamily="18" charset="0"/>
              </a:rPr>
              <a:t>từ</a:t>
            </a:r>
            <a:r>
              <a:rPr lang="vi-VN" altLang="en-US" sz="3200" dirty="0">
                <a:latin typeface="Times New Roman" panose="02020603050405020304" pitchFamily="18" charset="0"/>
                <a:cs typeface="Times New Roman" panose="02020603050405020304" pitchFamily="18" charset="0"/>
              </a:rPr>
              <a:t> </a:t>
            </a:r>
            <a:r>
              <a:rPr lang="vi-VN" altLang="en-US" sz="3200" dirty="0" err="1">
                <a:latin typeface="Times New Roman" panose="02020603050405020304" pitchFamily="18" charset="0"/>
                <a:cs typeface="Times New Roman" panose="02020603050405020304" pitchFamily="18" charset="0"/>
              </a:rPr>
              <a:t>đó</a:t>
            </a:r>
            <a:r>
              <a:rPr lang="vi-VN" altLang="en-US" sz="3200" dirty="0">
                <a:latin typeface="Times New Roman" panose="02020603050405020304" pitchFamily="18" charset="0"/>
                <a:cs typeface="Times New Roman" panose="02020603050405020304" pitchFamily="18" charset="0"/>
              </a:rPr>
              <a:t> </a:t>
            </a:r>
            <a:r>
              <a:rPr lang="vi-VN" altLang="en-US" sz="3200" dirty="0" err="1">
                <a:latin typeface="Times New Roman" panose="02020603050405020304" pitchFamily="18" charset="0"/>
                <a:cs typeface="Times New Roman" panose="02020603050405020304" pitchFamily="18" charset="0"/>
              </a:rPr>
              <a:t>hằng</a:t>
            </a:r>
            <a:r>
              <a:rPr lang="vi-VN" altLang="en-US" sz="3200" dirty="0">
                <a:latin typeface="Times New Roman" panose="02020603050405020304" pitchFamily="18" charset="0"/>
                <a:cs typeface="Times New Roman" panose="02020603050405020304" pitchFamily="18" charset="0"/>
              </a:rPr>
              <a:t> năm,</a:t>
            </a:r>
            <a:r>
              <a:rPr lang="vi-VN" altLang="en-US" sz="3200" dirty="0">
                <a:solidFill>
                  <a:srgbClr val="FF0000"/>
                </a:solidFill>
                <a:latin typeface="Times New Roman" panose="02020603050405020304" pitchFamily="18" charset="0"/>
                <a:cs typeface="Times New Roman" panose="02020603050405020304" pitchFamily="18" charset="0"/>
              </a:rPr>
              <a:t>/ </a:t>
            </a:r>
            <a:r>
              <a:rPr lang="vi-VN" altLang="en-US" sz="3200" dirty="0" err="1">
                <a:latin typeface="Times New Roman" panose="02020603050405020304" pitchFamily="18" charset="0"/>
                <a:cs typeface="Times New Roman" panose="02020603050405020304" pitchFamily="18" charset="0"/>
              </a:rPr>
              <a:t>suốt</a:t>
            </a:r>
            <a:r>
              <a:rPr lang="vi-VN" altLang="en-US" sz="3200" dirty="0">
                <a:latin typeface="Times New Roman" panose="02020603050405020304" pitchFamily="18" charset="0"/>
                <a:cs typeface="Times New Roman" panose="02020603050405020304" pitchFamily="18" charset="0"/>
              </a:rPr>
              <a:t> </a:t>
            </a:r>
            <a:r>
              <a:rPr lang="vi-VN" altLang="en-US" sz="3200" dirty="0" err="1">
                <a:latin typeface="Times New Roman" panose="02020603050405020304" pitchFamily="18" charset="0"/>
                <a:cs typeface="Times New Roman" panose="02020603050405020304" pitchFamily="18" charset="0"/>
              </a:rPr>
              <a:t>mấy</a:t>
            </a:r>
            <a:r>
              <a:rPr lang="vi-VN" altLang="en-US" sz="3200" dirty="0">
                <a:latin typeface="Times New Roman" panose="02020603050405020304" pitchFamily="18" charset="0"/>
                <a:cs typeface="Times New Roman" panose="02020603050405020304" pitchFamily="18" charset="0"/>
              </a:rPr>
              <a:t> </a:t>
            </a:r>
            <a:r>
              <a:rPr lang="vi-VN" altLang="en-US" sz="3200" dirty="0" err="1">
                <a:latin typeface="Times New Roman" panose="02020603050405020304" pitchFamily="18" charset="0"/>
                <a:cs typeface="Times New Roman" panose="02020603050405020304" pitchFamily="18" charset="0"/>
              </a:rPr>
              <a:t>tháng</a:t>
            </a:r>
            <a:r>
              <a:rPr lang="vi-VN" altLang="en-US" sz="3200" dirty="0">
                <a:latin typeface="Times New Roman" panose="02020603050405020304" pitchFamily="18" charset="0"/>
                <a:cs typeface="Times New Roman" panose="02020603050405020304" pitchFamily="18" charset="0"/>
              </a:rPr>
              <a:t> </a:t>
            </a:r>
            <a:r>
              <a:rPr lang="vi-VN" altLang="en-US" sz="3200" dirty="0" err="1">
                <a:latin typeface="Times New Roman" panose="02020603050405020304" pitchFamily="18" charset="0"/>
                <a:cs typeface="Times New Roman" panose="02020603050405020304" pitchFamily="18" charset="0"/>
              </a:rPr>
              <a:t>mùa</a:t>
            </a:r>
            <a:r>
              <a:rPr lang="vi-VN" altLang="en-US" sz="3200" dirty="0">
                <a:latin typeface="Times New Roman" panose="02020603050405020304" pitchFamily="18" charset="0"/>
                <a:cs typeface="Times New Roman" panose="02020603050405020304" pitchFamily="18" charset="0"/>
              </a:rPr>
              <a:t> xuân,</a:t>
            </a:r>
            <a:r>
              <a:rPr lang="vi-VN" altLang="en-US" sz="3200" dirty="0">
                <a:solidFill>
                  <a:srgbClr val="FF0000"/>
                </a:solidFill>
                <a:latin typeface="Times New Roman" panose="02020603050405020304" pitchFamily="18" charset="0"/>
                <a:cs typeface="Times New Roman" panose="02020603050405020304" pitchFamily="18" charset="0"/>
              </a:rPr>
              <a:t>/ </a:t>
            </a:r>
            <a:r>
              <a:rPr lang="vi-VN" altLang="en-US" sz="3200" dirty="0" err="1">
                <a:latin typeface="Times New Roman" panose="02020603050405020304" pitchFamily="18" charset="0"/>
                <a:cs typeface="Times New Roman" panose="02020603050405020304" pitchFamily="18" charset="0"/>
              </a:rPr>
              <a:t>cả</a:t>
            </a:r>
            <a:r>
              <a:rPr lang="vi-VN" altLang="en-US" sz="3200" dirty="0">
                <a:latin typeface="Times New Roman" panose="02020603050405020304" pitchFamily="18" charset="0"/>
                <a:cs typeface="Times New Roman" panose="02020603050405020304" pitchFamily="18" charset="0"/>
              </a:rPr>
              <a:t> </a:t>
            </a:r>
            <a:r>
              <a:rPr lang="vi-VN" altLang="en-US" sz="3200" dirty="0" err="1">
                <a:latin typeface="Times New Roman" panose="02020603050405020304" pitchFamily="18" charset="0"/>
                <a:cs typeface="Times New Roman" panose="02020603050405020304" pitchFamily="18" charset="0"/>
              </a:rPr>
              <a:t>một</a:t>
            </a:r>
            <a:r>
              <a:rPr lang="vi-VN" altLang="en-US" sz="3200" dirty="0">
                <a:latin typeface="Times New Roman" panose="02020603050405020304" pitchFamily="18" charset="0"/>
                <a:cs typeface="Times New Roman" panose="02020603050405020304" pitchFamily="18" charset="0"/>
              </a:rPr>
              <a:t> </a:t>
            </a:r>
            <a:r>
              <a:rPr lang="vi-VN" altLang="en-US" sz="3200" dirty="0" err="1">
                <a:latin typeface="Times New Roman" panose="02020603050405020304" pitchFamily="18" charset="0"/>
                <a:cs typeface="Times New Roman" panose="02020603050405020304" pitchFamily="18" charset="0"/>
              </a:rPr>
              <a:t>vùng</a:t>
            </a:r>
            <a:r>
              <a:rPr lang="vi-VN" altLang="en-US" sz="3200" dirty="0">
                <a:latin typeface="Times New Roman" panose="02020603050405020304" pitchFamily="18" charset="0"/>
                <a:cs typeface="Times New Roman" panose="02020603050405020304" pitchFamily="18" charset="0"/>
              </a:rPr>
              <a:t> </a:t>
            </a:r>
            <a:r>
              <a:rPr lang="vi-VN" altLang="en-US" sz="3200" dirty="0" err="1">
                <a:latin typeface="Times New Roman" panose="02020603050405020304" pitchFamily="18" charset="0"/>
                <a:cs typeface="Times New Roman" panose="02020603050405020304" pitchFamily="18" charset="0"/>
              </a:rPr>
              <a:t>bờ</a:t>
            </a:r>
            <a:r>
              <a:rPr lang="vi-VN" altLang="en-US" sz="3200" dirty="0">
                <a:latin typeface="Times New Roman" panose="02020603050405020304" pitchFamily="18" charset="0"/>
                <a:cs typeface="Times New Roman" panose="02020603050405020304" pitchFamily="18" charset="0"/>
              </a:rPr>
              <a:t> </a:t>
            </a:r>
            <a:r>
              <a:rPr lang="vi-VN" altLang="en-US" sz="3200" dirty="0" err="1">
                <a:latin typeface="Times New Roman" panose="02020603050405020304" pitchFamily="18" charset="0"/>
                <a:cs typeface="Times New Roman" panose="02020603050405020304" pitchFamily="18" charset="0"/>
              </a:rPr>
              <a:t>bãi</a:t>
            </a:r>
            <a:r>
              <a:rPr lang="vi-VN" altLang="en-US" sz="3200" dirty="0">
                <a:latin typeface="Times New Roman" panose="02020603050405020304" pitchFamily="18" charset="0"/>
                <a:cs typeface="Times New Roman" panose="02020603050405020304" pitchFamily="18" charset="0"/>
              </a:rPr>
              <a:t> sông </a:t>
            </a:r>
            <a:r>
              <a:rPr lang="vi-VN" altLang="en-US" sz="3200" dirty="0" err="1">
                <a:latin typeface="Times New Roman" panose="02020603050405020304" pitchFamily="18" charset="0"/>
                <a:cs typeface="Times New Roman" panose="02020603050405020304" pitchFamily="18" charset="0"/>
              </a:rPr>
              <a:t>Hồng</a:t>
            </a:r>
            <a:r>
              <a:rPr lang="vi-VN" altLang="en-US" sz="3200" dirty="0">
                <a:solidFill>
                  <a:srgbClr val="FF0000"/>
                </a:solidFill>
                <a:latin typeface="Times New Roman" panose="02020603050405020304" pitchFamily="18" charset="0"/>
                <a:cs typeface="Times New Roman" panose="02020603050405020304" pitchFamily="18" charset="0"/>
              </a:rPr>
              <a:t>/ </a:t>
            </a:r>
            <a:r>
              <a:rPr lang="vi-VN" altLang="en-US" sz="3200" dirty="0" err="1">
                <a:latin typeface="Times New Roman" panose="02020603050405020304" pitchFamily="18" charset="0"/>
                <a:cs typeface="Times New Roman" panose="02020603050405020304" pitchFamily="18" charset="0"/>
              </a:rPr>
              <a:t>lại</a:t>
            </a:r>
            <a:r>
              <a:rPr lang="vi-VN" altLang="en-US" sz="3200" dirty="0">
                <a:latin typeface="Times New Roman" panose="02020603050405020304" pitchFamily="18" charset="0"/>
                <a:cs typeface="Times New Roman" panose="02020603050405020304" pitchFamily="18" charset="0"/>
              </a:rPr>
              <a:t> nô </a:t>
            </a:r>
            <a:r>
              <a:rPr lang="vi-VN" altLang="en-US" sz="3200" dirty="0" err="1">
                <a:latin typeface="Times New Roman" panose="02020603050405020304" pitchFamily="18" charset="0"/>
                <a:cs typeface="Times New Roman" panose="02020603050405020304" pitchFamily="18" charset="0"/>
              </a:rPr>
              <a:t>nức</a:t>
            </a:r>
            <a:r>
              <a:rPr lang="vi-VN" altLang="en-US" sz="3200" dirty="0">
                <a:latin typeface="Times New Roman" panose="02020603050405020304" pitchFamily="18" charset="0"/>
                <a:cs typeface="Times New Roman" panose="02020603050405020304" pitchFamily="18" charset="0"/>
              </a:rPr>
              <a:t> </a:t>
            </a:r>
            <a:r>
              <a:rPr lang="vi-VN" altLang="en-US" sz="3200" dirty="0" err="1">
                <a:latin typeface="Times New Roman" panose="02020603050405020304" pitchFamily="18" charset="0"/>
                <a:cs typeface="Times New Roman" panose="02020603050405020304" pitchFamily="18" charset="0"/>
              </a:rPr>
              <a:t>làm</a:t>
            </a:r>
            <a:r>
              <a:rPr lang="vi-VN" altLang="en-US" sz="3200" dirty="0">
                <a:latin typeface="Times New Roman" panose="02020603050405020304" pitchFamily="18" charset="0"/>
                <a:cs typeface="Times New Roman" panose="02020603050405020304" pitchFamily="18" charset="0"/>
              </a:rPr>
              <a:t> </a:t>
            </a:r>
            <a:r>
              <a:rPr lang="vi-VN" altLang="en-US" sz="3200" dirty="0" err="1">
                <a:latin typeface="Times New Roman" panose="02020603050405020304" pitchFamily="18" charset="0"/>
                <a:cs typeface="Times New Roman" panose="02020603050405020304" pitchFamily="18" charset="0"/>
              </a:rPr>
              <a:t>lễ</a:t>
            </a:r>
            <a:r>
              <a:rPr lang="vi-VN" altLang="en-US" sz="3200" dirty="0">
                <a:solidFill>
                  <a:srgbClr val="FF0000"/>
                </a:solidFill>
                <a:latin typeface="Times New Roman" panose="02020603050405020304" pitchFamily="18" charset="0"/>
                <a:cs typeface="Times New Roman" panose="02020603050405020304" pitchFamily="18" charset="0"/>
              </a:rPr>
              <a:t>/</a:t>
            </a:r>
            <a:r>
              <a:rPr lang="vi-VN" altLang="en-US" sz="3200" dirty="0">
                <a:latin typeface="Times New Roman" panose="02020603050405020304" pitchFamily="18" charset="0"/>
                <a:cs typeface="Times New Roman" panose="02020603050405020304" pitchFamily="18" charset="0"/>
              </a:rPr>
              <a:t> </a:t>
            </a:r>
            <a:r>
              <a:rPr lang="vi-VN" altLang="en-US" sz="3200" dirty="0" err="1">
                <a:latin typeface="Times New Roman" panose="02020603050405020304" pitchFamily="18" charset="0"/>
                <a:cs typeface="Times New Roman" panose="02020603050405020304" pitchFamily="18" charset="0"/>
              </a:rPr>
              <a:t>mở</a:t>
            </a:r>
            <a:r>
              <a:rPr lang="vi-VN" altLang="en-US" sz="3200" dirty="0">
                <a:latin typeface="Times New Roman" panose="02020603050405020304" pitchFamily="18" charset="0"/>
                <a:cs typeface="Times New Roman" panose="02020603050405020304" pitchFamily="18" charset="0"/>
              </a:rPr>
              <a:t> </a:t>
            </a:r>
            <a:r>
              <a:rPr lang="vi-VN" altLang="en-US" sz="3200" dirty="0" err="1">
                <a:latin typeface="Times New Roman" panose="02020603050405020304" pitchFamily="18" charset="0"/>
                <a:cs typeface="Times New Roman" panose="02020603050405020304" pitchFamily="18" charset="0"/>
              </a:rPr>
              <a:t>hội</a:t>
            </a:r>
            <a:r>
              <a:rPr lang="vi-VN" altLang="en-US" sz="3200" dirty="0">
                <a:latin typeface="Times New Roman" panose="02020603050405020304" pitchFamily="18" charset="0"/>
                <a:cs typeface="Times New Roman" panose="02020603050405020304" pitchFamily="18" charset="0"/>
              </a:rPr>
              <a:t> </a:t>
            </a:r>
            <a:r>
              <a:rPr lang="vi-VN" altLang="en-US" sz="3200" dirty="0" err="1">
                <a:latin typeface="Times New Roman" panose="02020603050405020304" pitchFamily="18" charset="0"/>
                <a:cs typeface="Times New Roman" panose="02020603050405020304" pitchFamily="18" charset="0"/>
              </a:rPr>
              <a:t>để</a:t>
            </a:r>
            <a:r>
              <a:rPr lang="vi-VN" altLang="en-US" sz="3200" dirty="0">
                <a:latin typeface="Times New Roman" panose="02020603050405020304" pitchFamily="18" charset="0"/>
                <a:cs typeface="Times New Roman" panose="02020603050405020304" pitchFamily="18" charset="0"/>
              </a:rPr>
              <a:t> </a:t>
            </a:r>
            <a:r>
              <a:rPr lang="vi-VN" altLang="en-US" sz="3200" dirty="0" err="1">
                <a:latin typeface="Times New Roman" panose="02020603050405020304" pitchFamily="18" charset="0"/>
                <a:cs typeface="Times New Roman" panose="02020603050405020304" pitchFamily="18" charset="0"/>
              </a:rPr>
              <a:t>tưởng</a:t>
            </a:r>
            <a:r>
              <a:rPr lang="vi-VN" altLang="en-US" sz="3200" dirty="0">
                <a:latin typeface="Times New Roman" panose="02020603050405020304" pitchFamily="18" charset="0"/>
                <a:cs typeface="Times New Roman" panose="02020603050405020304" pitchFamily="18" charset="0"/>
              </a:rPr>
              <a:t> </a:t>
            </a:r>
            <a:r>
              <a:rPr lang="vi-VN" altLang="en-US" sz="3200" dirty="0" err="1">
                <a:latin typeface="Times New Roman" panose="02020603050405020304" pitchFamily="18" charset="0"/>
                <a:cs typeface="Times New Roman" panose="02020603050405020304" pitchFamily="18" charset="0"/>
              </a:rPr>
              <a:t>nhớ</a:t>
            </a:r>
            <a:r>
              <a:rPr lang="vi-VN" altLang="en-US" sz="3200" dirty="0">
                <a:latin typeface="Times New Roman" panose="02020603050405020304" pitchFamily="18" charset="0"/>
                <a:cs typeface="Times New Roman" panose="02020603050405020304" pitchFamily="18" charset="0"/>
              </a:rPr>
              <a:t> ông.</a:t>
            </a:r>
            <a:r>
              <a:rPr lang="nl-NL" altLang="en-US" sz="3200" dirty="0">
                <a:solidFill>
                  <a:srgbClr val="FF0000"/>
                </a:solidFill>
                <a:latin typeface="Times New Roman" panose="02020603050405020304" pitchFamily="18" charset="0"/>
                <a:cs typeface="Times New Roman" panose="02020603050405020304" pitchFamily="18" charset="0"/>
              </a:rPr>
              <a:t>//</a:t>
            </a:r>
            <a:endParaRPr lang="vi-VN" altLang="en-US" sz="32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barn(inVertical)">
                                      <p:cBhvr>
                                        <p:cTn id="1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86" grpId="0"/>
    </p:bldLst>
  </p:timing>
</p:sld>
</file>

<file path=ppt/theme/theme1.xml><?xml version="1.0" encoding="utf-8"?>
<a:theme xmlns:a="http://schemas.openxmlformats.org/drawingml/2006/main" name="Learning the Days of the Week by Slidesgo ">
  <a:themeElements>
    <a:clrScheme name="Simple Light">
      <a:dk1>
        <a:srgbClr val="000000"/>
      </a:dk1>
      <a:lt1>
        <a:srgbClr val="FFFFFF"/>
      </a:lt1>
      <a:dk2>
        <a:srgbClr val="BCDBF1"/>
      </a:dk2>
      <a:lt2>
        <a:srgbClr val="B4D5C9"/>
      </a:lt2>
      <a:accent1>
        <a:srgbClr val="86B98A"/>
      </a:accent1>
      <a:accent2>
        <a:srgbClr val="F6DC64"/>
      </a:accent2>
      <a:accent3>
        <a:srgbClr val="EEA74E"/>
      </a:accent3>
      <a:accent4>
        <a:srgbClr val="D9919A"/>
      </a:accent4>
      <a:accent5>
        <a:srgbClr val="D17D92"/>
      </a:accent5>
      <a:accent6>
        <a:srgbClr val="CDBBF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ài liệu" ma:contentTypeID="0x010100DFDAAE9B0125D644B7F58EE6BF1D0FC2" ma:contentTypeVersion="7" ma:contentTypeDescription="Tạo tài liệu mới." ma:contentTypeScope="" ma:versionID="187c717d593334c8e710119d2301a49f">
  <xsd:schema xmlns:xsd="http://www.w3.org/2001/XMLSchema" xmlns:xs="http://www.w3.org/2001/XMLSchema" xmlns:p="http://schemas.microsoft.com/office/2006/metadata/properties" xmlns:ns2="117084a5-40ce-44a9-aa97-9561c111c68a" xmlns:ns3="9f958c3a-144a-4219-afab-0ea9b7b8b61f" targetNamespace="http://schemas.microsoft.com/office/2006/metadata/properties" ma:root="true" ma:fieldsID="1ea5e4fc3a2616dc12c714c5ca916216" ns2:_="" ns3:_="">
    <xsd:import namespace="117084a5-40ce-44a9-aa97-9561c111c68a"/>
    <xsd:import namespace="9f958c3a-144a-4219-afab-0ea9b7b8b6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7084a5-40ce-44a9-aa97-9561c111c6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958c3a-144a-4219-afab-0ea9b7b8b61f" elementFormDefault="qualified">
    <xsd:import namespace="http://schemas.microsoft.com/office/2006/documentManagement/types"/>
    <xsd:import namespace="http://schemas.microsoft.com/office/infopath/2007/PartnerControls"/>
    <xsd:element name="SharedWithUsers" ma:index="12"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Chia sẻ Có Chi tiế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AC6585-27C9-4BA6-A2BA-E845DFA78F55}">
  <ds:schemaRefs>
    <ds:schemaRef ds:uri="http://schemas.microsoft.com/sharepoint/v3/contenttype/forms"/>
  </ds:schemaRefs>
</ds:datastoreItem>
</file>

<file path=customXml/itemProps2.xml><?xml version="1.0" encoding="utf-8"?>
<ds:datastoreItem xmlns:ds="http://schemas.openxmlformats.org/officeDocument/2006/customXml" ds:itemID="{1C9B1298-5468-4918-A90D-7EC725E940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7084a5-40ce-44a9-aa97-9561c111c68a"/>
    <ds:schemaRef ds:uri="9f958c3a-144a-4219-afab-0ea9b7b8b6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4537E4-F838-4017-B1A5-B2A35FBC703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111</TotalTime>
  <Words>628</Words>
  <Application>Microsoft Office PowerPoint</Application>
  <PresentationFormat>On-screen Show (16:9)</PresentationFormat>
  <Paragraphs>58</Paragraphs>
  <Slides>22</Slides>
  <Notes>16</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HP001 5H</vt:lpstr>
      <vt:lpstr>Times New Roman</vt:lpstr>
      <vt:lpstr>Arial</vt:lpstr>
      <vt:lpstr>Vibur</vt:lpstr>
      <vt:lpstr>Aharoni</vt:lpstr>
      <vt:lpstr>Comfortaa</vt:lpstr>
      <vt:lpstr>Tahoma</vt:lpstr>
      <vt:lpstr>Roboto Slab Light</vt:lpstr>
      <vt:lpstr>Catamaran</vt:lpstr>
      <vt:lpstr>Work Sans</vt:lpstr>
      <vt:lpstr>Learning the Days of the Week by Slidesgo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9</cp:revision>
  <dcterms:modified xsi:type="dcterms:W3CDTF">2022-03-19T09:02:56Z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0x010100DFDAAE9B0125D644B7F58EE6BF1D0FC2</vt:lpwstr>
  </property>
</Properties>
</file>