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4"/>
  </p:sldMasterIdLst>
  <p:notesMasterIdLst>
    <p:notesMasterId r:id="rId50"/>
  </p:notesMasterIdLst>
  <p:sldIdLst>
    <p:sldId id="335" r:id="rId5"/>
    <p:sldId id="336" r:id="rId6"/>
    <p:sldId id="389" r:id="rId7"/>
    <p:sldId id="256" r:id="rId8"/>
    <p:sldId id="288" r:id="rId9"/>
    <p:sldId id="260" r:id="rId10"/>
    <p:sldId id="257" r:id="rId11"/>
    <p:sldId id="322" r:id="rId12"/>
    <p:sldId id="259" r:id="rId13"/>
    <p:sldId id="258" r:id="rId14"/>
    <p:sldId id="323" r:id="rId15"/>
    <p:sldId id="324" r:id="rId16"/>
    <p:sldId id="264" r:id="rId17"/>
    <p:sldId id="391" r:id="rId18"/>
    <p:sldId id="390" r:id="rId19"/>
    <p:sldId id="263" r:id="rId20"/>
    <p:sldId id="279" r:id="rId21"/>
    <p:sldId id="280" r:id="rId22"/>
    <p:sldId id="284" r:id="rId23"/>
    <p:sldId id="285" r:id="rId24"/>
    <p:sldId id="325" r:id="rId25"/>
    <p:sldId id="266" r:id="rId26"/>
    <p:sldId id="326" r:id="rId27"/>
    <p:sldId id="356" r:id="rId28"/>
    <p:sldId id="357" r:id="rId29"/>
    <p:sldId id="384" r:id="rId30"/>
    <p:sldId id="268" r:id="rId31"/>
    <p:sldId id="334" r:id="rId32"/>
    <p:sldId id="319" r:id="rId33"/>
    <p:sldId id="399" r:id="rId34"/>
    <p:sldId id="321" r:id="rId35"/>
    <p:sldId id="400" r:id="rId36"/>
    <p:sldId id="307" r:id="rId37"/>
    <p:sldId id="316" r:id="rId38"/>
    <p:sldId id="401" r:id="rId39"/>
    <p:sldId id="309" r:id="rId40"/>
    <p:sldId id="297" r:id="rId41"/>
    <p:sldId id="331" r:id="rId42"/>
    <p:sldId id="402" r:id="rId43"/>
    <p:sldId id="329" r:id="rId44"/>
    <p:sldId id="332" r:id="rId45"/>
    <p:sldId id="330" r:id="rId46"/>
    <p:sldId id="403" r:id="rId47"/>
    <p:sldId id="333" r:id="rId48"/>
    <p:sldId id="302" r:id="rId49"/>
  </p:sldIdLst>
  <p:sldSz cx="9144000" cy="5143500" type="screen16x9"/>
  <p:notesSz cx="6858000" cy="9144000"/>
  <p:embeddedFontLst>
    <p:embeddedFont>
      <p:font typeface="HP001 5 hàng" panose="020B0604020202020204" charset="0"/>
      <p:regular r:id="rId51"/>
      <p:bold r:id="rId52"/>
    </p:embeddedFont>
    <p:embeddedFont>
      <p:font typeface="Roboto Slab Light" panose="020B0604020202020204" charset="0"/>
      <p:regular r:id="rId53"/>
      <p:bold r:id="rId54"/>
    </p:embeddedFont>
    <p:embeddedFont>
      <p:font typeface="Work Sans" panose="020B0604020202020204" charset="0"/>
      <p:regular r:id="rId55"/>
      <p:bold r:id="rId56"/>
      <p:italic r:id="rId57"/>
      <p:boldItalic r:id="rId58"/>
    </p:embeddedFont>
    <p:embeddedFont>
      <p:font typeface="HP001 5H" panose="020B0604020202020204" charset="0"/>
      <p:regular r:id="rId59"/>
      <p:bold r:id="rId60"/>
    </p:embeddedFont>
    <p:embeddedFont>
      <p:font typeface="Catamaran" panose="020B0604020202020204" charset="0"/>
      <p:regular r:id="rId61"/>
      <p:bold r:id="rId62"/>
    </p:embeddedFont>
    <p:embeddedFont>
      <p:font typeface="Comfortaa" panose="020B0604020202020204" charset="0"/>
      <p:regular r:id="rId63"/>
      <p:bold r:id="rId64"/>
    </p:embeddedFont>
    <p:embeddedFont>
      <p:font typeface="Calibri" panose="020F0502020204030204" pitchFamily="34" charset="0"/>
      <p:regular r:id="rId65"/>
      <p:bold r:id="rId66"/>
      <p:italic r:id="rId67"/>
      <p:boldItalic r:id="rId68"/>
    </p:embeddedFont>
    <p:embeddedFont>
      <p:font typeface="Vibur" panose="020B0604020202020204" charset="0"/>
      <p:regular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3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871AF6-011A-4D4B-8607-A95088F25263}">
  <a:tblStyle styleId="{EE871AF6-011A-4D4B-8607-A95088F252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0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13.fntdata"/><Relationship Id="rId68" Type="http://schemas.openxmlformats.org/officeDocument/2006/relationships/font" Target="fonts/font1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font" Target="fonts/font16.fntdata"/><Relationship Id="rId5" Type="http://schemas.openxmlformats.org/officeDocument/2006/relationships/slide" Target="slides/slide1.xml"/><Relationship Id="rId61" Type="http://schemas.openxmlformats.org/officeDocument/2006/relationships/font" Target="fonts/font11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font" Target="fonts/font19.fntdata"/><Relationship Id="rId8" Type="http://schemas.openxmlformats.org/officeDocument/2006/relationships/slide" Target="slides/slide4.xml"/><Relationship Id="rId51" Type="http://schemas.openxmlformats.org/officeDocument/2006/relationships/font" Target="fonts/font1.fntdata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9.fntdata"/><Relationship Id="rId67" Type="http://schemas.openxmlformats.org/officeDocument/2006/relationships/font" Target="fonts/font17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7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7" Type="http://schemas.openxmlformats.org/officeDocument/2006/relationships/slide" Target="slides/slide3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39375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8EAC0F6C-2986-4BDB-BE8E-C4428C9E81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D218C97E-52D5-416A-974F-67517FE557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8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gd4d592a5c7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3" name="Google Shape;1913;gd4d592a5c7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1694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3373fd7fb_0_6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3373fd7fb_0_6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6142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3373fd7fb_0_6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3373fd7fb_0_6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4562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d4d592a5c7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2" name="Google Shape;2042;gd4d592a5c7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9319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gd768e69cfa_0_3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9" name="Google Shape;2079;gd768e69cfa_0_3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682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xmlns="" id="{609A114F-CB64-40AF-A5FE-835B364AFD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xmlns="" id="{EEA438AA-D3CB-42CE-9164-EC2A44A998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xmlns="" id="{A1A1EFB0-00EB-46AE-B82E-20481609D9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DA1F1EE-DA5B-492C-921A-7B0579D58BAF}" type="slidenum">
              <a:rPr lang="en-US" altLang="vi-VN" smtClean="0"/>
              <a:pPr/>
              <a:t>34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1289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0833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8865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8736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7615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gd768e69cfa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6" name="Google Shape;1666;gd768e69cfa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7493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2204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5782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7098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5245253" y="632460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18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23"/>
          <p:cNvSpPr txBox="1">
            <a:spLocks noGrp="1"/>
          </p:cNvSpPr>
          <p:nvPr>
            <p:ph type="subTitle" idx="1"/>
          </p:nvPr>
        </p:nvSpPr>
        <p:spPr>
          <a:xfrm>
            <a:off x="5652113" y="4055575"/>
            <a:ext cx="273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79" name="Google Shape;979;p23"/>
          <p:cNvSpPr txBox="1">
            <a:spLocks noGrp="1"/>
          </p:cNvSpPr>
          <p:nvPr>
            <p:ph type="subTitle" idx="2"/>
          </p:nvPr>
        </p:nvSpPr>
        <p:spPr>
          <a:xfrm>
            <a:off x="761888" y="4055575"/>
            <a:ext cx="273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80" name="Google Shape;980;p23"/>
          <p:cNvSpPr txBox="1">
            <a:spLocks noGrp="1"/>
          </p:cNvSpPr>
          <p:nvPr>
            <p:ph type="subTitle" idx="3"/>
          </p:nvPr>
        </p:nvSpPr>
        <p:spPr>
          <a:xfrm>
            <a:off x="3207000" y="3284300"/>
            <a:ext cx="273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81" name="Google Shape;981;p23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82" name="Google Shape;982;p23"/>
          <p:cNvGrpSpPr/>
          <p:nvPr/>
        </p:nvGrpSpPr>
        <p:grpSpPr>
          <a:xfrm flipH="1">
            <a:off x="6927955" y="4"/>
            <a:ext cx="2010058" cy="1281879"/>
            <a:chOff x="7239867" y="1514545"/>
            <a:chExt cx="2525833" cy="1610805"/>
          </a:xfrm>
        </p:grpSpPr>
        <p:grpSp>
          <p:nvGrpSpPr>
            <p:cNvPr id="983" name="Google Shape;983;p2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84" name="Google Shape;984;p2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85" name="Google Shape;985;p2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2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2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2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2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0" name="Google Shape;990;p2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91" name="Google Shape;991;p2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3" name="Google Shape;993;p2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23"/>
          <p:cNvGrpSpPr/>
          <p:nvPr/>
        </p:nvGrpSpPr>
        <p:grpSpPr>
          <a:xfrm rot="2398771">
            <a:off x="-128570" y="4514541"/>
            <a:ext cx="1016105" cy="607224"/>
            <a:chOff x="1202177" y="4613417"/>
            <a:chExt cx="528376" cy="315757"/>
          </a:xfrm>
        </p:grpSpPr>
        <p:sp>
          <p:nvSpPr>
            <p:cNvPr id="995" name="Google Shape;995;p2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23"/>
          <p:cNvGrpSpPr/>
          <p:nvPr/>
        </p:nvGrpSpPr>
        <p:grpSpPr>
          <a:xfrm flipH="1">
            <a:off x="186991" y="158430"/>
            <a:ext cx="495544" cy="469263"/>
            <a:chOff x="2736573" y="4286656"/>
            <a:chExt cx="316076" cy="299294"/>
          </a:xfrm>
        </p:grpSpPr>
        <p:sp>
          <p:nvSpPr>
            <p:cNvPr id="1002" name="Google Shape;1002;p23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 rot="3680024">
            <a:off x="8423761" y="4492528"/>
            <a:ext cx="761916" cy="546733"/>
            <a:chOff x="6102329" y="3283426"/>
            <a:chExt cx="654776" cy="469888"/>
          </a:xfrm>
        </p:grpSpPr>
        <p:sp>
          <p:nvSpPr>
            <p:cNvPr id="1007" name="Google Shape;1007;p23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3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3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3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3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1779150" y="1195225"/>
            <a:ext cx="5585700" cy="17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1831050" y="2920850"/>
            <a:ext cx="54819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42" name="Google Shape;1242;p28"/>
          <p:cNvGrpSpPr/>
          <p:nvPr/>
        </p:nvGrpSpPr>
        <p:grpSpPr>
          <a:xfrm flipH="1">
            <a:off x="7487724" y="644057"/>
            <a:ext cx="2037701" cy="1610804"/>
            <a:chOff x="855987" y="2204128"/>
            <a:chExt cx="1217483" cy="962421"/>
          </a:xfrm>
        </p:grpSpPr>
        <p:grpSp>
          <p:nvGrpSpPr>
            <p:cNvPr id="1243" name="Google Shape;1243;p2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44" name="Google Shape;1244;p2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0" name="Google Shape;1250;p2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1" name="Google Shape;1251;p28"/>
          <p:cNvGrpSpPr/>
          <p:nvPr/>
        </p:nvGrpSpPr>
        <p:grpSpPr>
          <a:xfrm flipH="1">
            <a:off x="44314" y="3278857"/>
            <a:ext cx="2525833" cy="1610805"/>
            <a:chOff x="7239867" y="1514545"/>
            <a:chExt cx="2525833" cy="1610805"/>
          </a:xfrm>
        </p:grpSpPr>
        <p:grpSp>
          <p:nvGrpSpPr>
            <p:cNvPr id="1252" name="Google Shape;1252;p2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53" name="Google Shape;1253;p2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54" name="Google Shape;1254;p2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5" name="Google Shape;1255;p2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6" name="Google Shape;1256;p2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2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2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9" name="Google Shape;1259;p2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60" name="Google Shape;1260;p2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2" name="Google Shape;1262;p2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" name="Google Shape;1263;p28"/>
          <p:cNvGrpSpPr/>
          <p:nvPr/>
        </p:nvGrpSpPr>
        <p:grpSpPr>
          <a:xfrm flipH="1">
            <a:off x="373332" y="727052"/>
            <a:ext cx="1867806" cy="1695907"/>
            <a:chOff x="7844079" y="226728"/>
            <a:chExt cx="1373387" cy="1246991"/>
          </a:xfrm>
        </p:grpSpPr>
        <p:sp>
          <p:nvSpPr>
            <p:cNvPr id="1264" name="Google Shape;1264;p2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" name="Google Shape;1276;p28"/>
          <p:cNvGrpSpPr/>
          <p:nvPr/>
        </p:nvGrpSpPr>
        <p:grpSpPr>
          <a:xfrm>
            <a:off x="7571176" y="3278849"/>
            <a:ext cx="1104944" cy="1916367"/>
            <a:chOff x="-1056319" y="1385262"/>
            <a:chExt cx="212940" cy="369285"/>
          </a:xfrm>
        </p:grpSpPr>
        <p:sp>
          <p:nvSpPr>
            <p:cNvPr id="1277" name="Google Shape;1277;p2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28"/>
          <p:cNvGrpSpPr/>
          <p:nvPr/>
        </p:nvGrpSpPr>
        <p:grpSpPr>
          <a:xfrm flipH="1">
            <a:off x="-49462" y="80253"/>
            <a:ext cx="901300" cy="646801"/>
            <a:chOff x="6102329" y="3283426"/>
            <a:chExt cx="654776" cy="469888"/>
          </a:xfrm>
        </p:grpSpPr>
        <p:sp>
          <p:nvSpPr>
            <p:cNvPr id="1285" name="Google Shape;1285;p28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28"/>
          <p:cNvGrpSpPr/>
          <p:nvPr/>
        </p:nvGrpSpPr>
        <p:grpSpPr>
          <a:xfrm>
            <a:off x="3641683" y="165969"/>
            <a:ext cx="1860621" cy="811048"/>
            <a:chOff x="3965010" y="571479"/>
            <a:chExt cx="1651683" cy="719972"/>
          </a:xfrm>
        </p:grpSpPr>
        <p:grpSp>
          <p:nvGrpSpPr>
            <p:cNvPr id="1297" name="Google Shape;1297;p2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298" name="Google Shape;1298;p2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299" name="Google Shape;1299;p2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" name="Google Shape;1300;p2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" name="Google Shape;1301;p2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2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3" name="Google Shape;1303;p2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4" name="Google Shape;1304;p2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971368-21B7-4CA4-A054-93BB15295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775FA-B5A1-408F-B6A7-D4517FB0EB2A}" type="datetimeFigureOut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0CD125-6764-46AF-95A4-FCD46A5B7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F63305-AB03-40DA-9312-916B6EE1E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B45CA-F7AC-46FA-A12E-A516F09A03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951317"/>
      </p:ext>
    </p:extLst>
  </p:cSld>
  <p:clrMapOvr>
    <a:masterClrMapping/>
  </p:clrMapOvr>
  <p:transition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171451"/>
            <a:ext cx="8510588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1625" y="1257301"/>
            <a:ext cx="8540750" cy="3317081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7877AF1-62B0-41BD-B593-1EE0EC5484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DFA9204-7E85-4311-AB5A-340208AC46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FE7D66B-9CDE-4C41-BAEE-662EBDFC73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A9506-D13E-4A85-A39B-887B255B5A9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4404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285816" y="202890"/>
            <a:ext cx="1373395" cy="1246998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8280522" y="3957734"/>
            <a:ext cx="708344" cy="1228537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31950" y="4459555"/>
            <a:ext cx="537853" cy="555858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8450532" y="285651"/>
            <a:ext cx="537851" cy="273046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362575" y="107879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9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15898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849600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108600" y="199475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7919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61178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58011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36513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33346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36513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33346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1086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7919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61178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38100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58011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41325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65990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15898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41325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65990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507" name="Google Shape;507;p13"/>
          <p:cNvGrpSpPr/>
          <p:nvPr/>
        </p:nvGrpSpPr>
        <p:grpSpPr>
          <a:xfrm>
            <a:off x="-272142" y="1163263"/>
            <a:ext cx="1025973" cy="811032"/>
            <a:chOff x="855987" y="2204128"/>
            <a:chExt cx="1217483" cy="962421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09" name="Google Shape;509;p1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5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13"/>
          <p:cNvGrpSpPr/>
          <p:nvPr/>
        </p:nvGrpSpPr>
        <p:grpSpPr>
          <a:xfrm>
            <a:off x="7206765" y="153898"/>
            <a:ext cx="1651683" cy="719972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5249331" y="105967"/>
            <a:ext cx="1456109" cy="488736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80016" y="4521081"/>
            <a:ext cx="639248" cy="382014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8308410" y="4194779"/>
            <a:ext cx="666115" cy="973447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4"/>
          <p:cNvSpPr txBox="1">
            <a:spLocks noGrp="1"/>
          </p:cNvSpPr>
          <p:nvPr>
            <p:ph type="title"/>
          </p:nvPr>
        </p:nvSpPr>
        <p:spPr>
          <a:xfrm>
            <a:off x="5345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7" name="Google Shape;557;p14"/>
          <p:cNvSpPr txBox="1">
            <a:spLocks noGrp="1"/>
          </p:cNvSpPr>
          <p:nvPr>
            <p:ph type="subTitle" idx="1"/>
          </p:nvPr>
        </p:nvSpPr>
        <p:spPr>
          <a:xfrm>
            <a:off x="51736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558" name="Google Shape;558;p14"/>
          <p:cNvSpPr txBox="1">
            <a:spLocks noGrp="1"/>
          </p:cNvSpPr>
          <p:nvPr>
            <p:ph type="title" idx="2" hasCustomPrompt="1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559" name="Google Shape;559;p14"/>
          <p:cNvGrpSpPr/>
          <p:nvPr/>
        </p:nvGrpSpPr>
        <p:grpSpPr>
          <a:xfrm flipH="1">
            <a:off x="79591" y="1384107"/>
            <a:ext cx="2037701" cy="1610804"/>
            <a:chOff x="855987" y="2204128"/>
            <a:chExt cx="1217483" cy="962421"/>
          </a:xfrm>
        </p:grpSpPr>
        <p:grpSp>
          <p:nvGrpSpPr>
            <p:cNvPr id="560" name="Google Shape;560;p1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61" name="Google Shape;561;p1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1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14"/>
          <p:cNvGrpSpPr/>
          <p:nvPr/>
        </p:nvGrpSpPr>
        <p:grpSpPr>
          <a:xfrm flipH="1">
            <a:off x="3038856" y="103507"/>
            <a:ext cx="2525833" cy="1610805"/>
            <a:chOff x="7239867" y="1514545"/>
            <a:chExt cx="2525833" cy="1610805"/>
          </a:xfrm>
        </p:grpSpPr>
        <p:grpSp>
          <p:nvGrpSpPr>
            <p:cNvPr id="569" name="Google Shape;569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70" name="Google Shape;570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71" name="Google Shape;571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7" name="Google Shape;577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9" name="Google Shape;579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14"/>
          <p:cNvGrpSpPr/>
          <p:nvPr/>
        </p:nvGrpSpPr>
        <p:grpSpPr>
          <a:xfrm>
            <a:off x="722807" y="3470549"/>
            <a:ext cx="1020386" cy="1732392"/>
            <a:chOff x="-1056319" y="1385262"/>
            <a:chExt cx="212940" cy="361495"/>
          </a:xfrm>
        </p:grpSpPr>
        <p:sp>
          <p:nvSpPr>
            <p:cNvPr id="581" name="Google Shape;581;p1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4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4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4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4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4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14"/>
          <p:cNvGrpSpPr/>
          <p:nvPr/>
        </p:nvGrpSpPr>
        <p:grpSpPr>
          <a:xfrm flipH="1">
            <a:off x="7839581" y="7"/>
            <a:ext cx="2525833" cy="1610805"/>
            <a:chOff x="7239867" y="1514545"/>
            <a:chExt cx="2525833" cy="1610805"/>
          </a:xfrm>
        </p:grpSpPr>
        <p:grpSp>
          <p:nvGrpSpPr>
            <p:cNvPr id="595" name="Google Shape;595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96" name="Google Shape;596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97" name="Google Shape;597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3" name="Google Shape;603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5" name="Google Shape;605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_ONLY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9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06" name="Google Shape;806;p19"/>
          <p:cNvGrpSpPr/>
          <p:nvPr/>
        </p:nvGrpSpPr>
        <p:grpSpPr>
          <a:xfrm>
            <a:off x="8460808" y="926675"/>
            <a:ext cx="1025973" cy="811032"/>
            <a:chOff x="855987" y="2204128"/>
            <a:chExt cx="1217483" cy="962421"/>
          </a:xfrm>
        </p:grpSpPr>
        <p:grpSp>
          <p:nvGrpSpPr>
            <p:cNvPr id="807" name="Google Shape;807;p19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08" name="Google Shape;808;p19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9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9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9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9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9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4" name="Google Shape;814;p19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" name="Google Shape;815;p19"/>
          <p:cNvGrpSpPr/>
          <p:nvPr/>
        </p:nvGrpSpPr>
        <p:grpSpPr>
          <a:xfrm rot="3617422">
            <a:off x="59341" y="4604956"/>
            <a:ext cx="639248" cy="382014"/>
            <a:chOff x="1202177" y="4613417"/>
            <a:chExt cx="528376" cy="315757"/>
          </a:xfrm>
        </p:grpSpPr>
        <p:sp>
          <p:nvSpPr>
            <p:cNvPr id="816" name="Google Shape;816;p1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19"/>
          <p:cNvGrpSpPr/>
          <p:nvPr/>
        </p:nvGrpSpPr>
        <p:grpSpPr>
          <a:xfrm>
            <a:off x="8460810" y="4194779"/>
            <a:ext cx="666115" cy="973447"/>
            <a:chOff x="-1047799" y="3300294"/>
            <a:chExt cx="439014" cy="641607"/>
          </a:xfrm>
        </p:grpSpPr>
        <p:sp>
          <p:nvSpPr>
            <p:cNvPr id="823" name="Google Shape;823;p19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9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9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9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9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9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9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9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9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9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19"/>
          <p:cNvGrpSpPr/>
          <p:nvPr/>
        </p:nvGrpSpPr>
        <p:grpSpPr>
          <a:xfrm rot="10800000">
            <a:off x="-220997" y="-221970"/>
            <a:ext cx="1590405" cy="693261"/>
            <a:chOff x="3965010" y="571479"/>
            <a:chExt cx="1651683" cy="719972"/>
          </a:xfrm>
        </p:grpSpPr>
        <p:grpSp>
          <p:nvGrpSpPr>
            <p:cNvPr id="837" name="Google Shape;837;p19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838" name="Google Shape;838;p19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839" name="Google Shape;839;p19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840;p19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" name="Google Shape;841;p19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" name="Google Shape;842;p19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43" name="Google Shape;843;p19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4" name="Google Shape;844;p19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19"/>
          <p:cNvGrpSpPr/>
          <p:nvPr/>
        </p:nvGrpSpPr>
        <p:grpSpPr>
          <a:xfrm rot="-2839265" flipH="1">
            <a:off x="7818980" y="-170365"/>
            <a:ext cx="799290" cy="1039885"/>
            <a:chOff x="4318023" y="4113296"/>
            <a:chExt cx="716422" cy="932073"/>
          </a:xfrm>
        </p:grpSpPr>
        <p:sp>
          <p:nvSpPr>
            <p:cNvPr id="846" name="Google Shape;846;p19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9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9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9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22"/>
          <p:cNvSpPr txBox="1">
            <a:spLocks noGrp="1"/>
          </p:cNvSpPr>
          <p:nvPr>
            <p:ph type="subTitle" idx="1"/>
          </p:nvPr>
        </p:nvSpPr>
        <p:spPr>
          <a:xfrm>
            <a:off x="1271488" y="3573150"/>
            <a:ext cx="30057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2" name="Google Shape;932;p22"/>
          <p:cNvSpPr txBox="1">
            <a:spLocks noGrp="1"/>
          </p:cNvSpPr>
          <p:nvPr>
            <p:ph type="subTitle" idx="2"/>
          </p:nvPr>
        </p:nvSpPr>
        <p:spPr>
          <a:xfrm>
            <a:off x="4866812" y="3573150"/>
            <a:ext cx="30057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3" name="Google Shape;933;p22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34" name="Google Shape;934;p22"/>
          <p:cNvGrpSpPr/>
          <p:nvPr/>
        </p:nvGrpSpPr>
        <p:grpSpPr>
          <a:xfrm>
            <a:off x="-632417" y="1688458"/>
            <a:ext cx="1784099" cy="1410235"/>
            <a:chOff x="855987" y="2204128"/>
            <a:chExt cx="1217483" cy="962421"/>
          </a:xfrm>
        </p:grpSpPr>
        <p:grpSp>
          <p:nvGrpSpPr>
            <p:cNvPr id="935" name="Google Shape;935;p2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936" name="Google Shape;936;p2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2" name="Google Shape;942;p2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22"/>
          <p:cNvGrpSpPr/>
          <p:nvPr/>
        </p:nvGrpSpPr>
        <p:grpSpPr>
          <a:xfrm>
            <a:off x="7573919" y="168286"/>
            <a:ext cx="1958025" cy="1248696"/>
            <a:chOff x="7239867" y="1514545"/>
            <a:chExt cx="2525833" cy="1610805"/>
          </a:xfrm>
        </p:grpSpPr>
        <p:grpSp>
          <p:nvGrpSpPr>
            <p:cNvPr id="944" name="Google Shape;944;p2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45" name="Google Shape;945;p2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46" name="Google Shape;946;p2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2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2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2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2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2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52" name="Google Shape;952;p2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4" name="Google Shape;954;p2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" name="Google Shape;955;p22"/>
          <p:cNvGrpSpPr/>
          <p:nvPr/>
        </p:nvGrpSpPr>
        <p:grpSpPr>
          <a:xfrm flipH="1">
            <a:off x="8240329" y="3957734"/>
            <a:ext cx="708344" cy="1228537"/>
            <a:chOff x="-1056319" y="1385262"/>
            <a:chExt cx="212940" cy="369285"/>
          </a:xfrm>
        </p:grpSpPr>
        <p:sp>
          <p:nvSpPr>
            <p:cNvPr id="956" name="Google Shape;956;p22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2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2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2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2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2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2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2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2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2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2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22"/>
          <p:cNvGrpSpPr/>
          <p:nvPr/>
        </p:nvGrpSpPr>
        <p:grpSpPr>
          <a:xfrm flipH="1">
            <a:off x="91757" y="4473980"/>
            <a:ext cx="537853" cy="555858"/>
            <a:chOff x="5294267" y="4624350"/>
            <a:chExt cx="383004" cy="395854"/>
          </a:xfrm>
        </p:grpSpPr>
        <p:sp>
          <p:nvSpPr>
            <p:cNvPr id="968" name="Google Shape;968;p22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2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2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2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2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2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2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2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8" r:id="rId5"/>
    <p:sldLayoutId id="2147483659" r:id="rId6"/>
    <p:sldLayoutId id="2147483660" r:id="rId7"/>
    <p:sldLayoutId id="2147483665" r:id="rId8"/>
    <p:sldLayoutId id="2147483668" r:id="rId9"/>
    <p:sldLayoutId id="2147483669" r:id="rId10"/>
    <p:sldLayoutId id="2147483674" r:id="rId11"/>
    <p:sldLayoutId id="2147483678" r:id="rId12"/>
    <p:sldLayoutId id="2147483679" r:id="rId13"/>
    <p:sldLayoutId id="2147483680" r:id="rId14"/>
    <p:sldLayoutId id="2147483684" r:id="rId15"/>
    <p:sldLayoutId id="214748368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audio" Target="file:///D:\Mr%20Ph&#7841;m\nhac%20mp3\nhac%20tru%20tinh\Truong%20Duong%20-%20Co%20Ve%20Soc%20Trang%20-%20ST%20Thanh%20Son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xmlns="" id="{42B6FE0D-1921-4BAF-B735-3DA1A76A00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2">
            <a:extLst>
              <a:ext uri="{FF2B5EF4-FFF2-40B4-BE49-F238E27FC236}">
                <a16:creationId xmlns:a16="http://schemas.microsoft.com/office/drawing/2014/main" xmlns="" id="{CF90983F-F41A-486E-98D5-C0BDE2F4D9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938" y="541338"/>
            <a:ext cx="7391400" cy="10620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</a:t>
            </a:r>
          </a:p>
        </p:txBody>
      </p:sp>
      <p:pic>
        <p:nvPicPr>
          <p:cNvPr id="3077" name="Truong Duong - Co Ve Soc Trang - ST Thanh Son.mp3">
            <a:hlinkClick r:id="" action="ppaction://media"/>
            <a:extLst>
              <a:ext uri="{FF2B5EF4-FFF2-40B4-BE49-F238E27FC236}">
                <a16:creationId xmlns:a16="http://schemas.microsoft.com/office/drawing/2014/main" xmlns="" id="{8A0EAA78-A345-4249-83D3-198072173CB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338" y="1492250"/>
            <a:ext cx="3762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2">
            <a:extLst>
              <a:ext uri="{FF2B5EF4-FFF2-40B4-BE49-F238E27FC236}">
                <a16:creationId xmlns:a16="http://schemas.microsoft.com/office/drawing/2014/main" xmlns="" id="{A26C1E5E-8279-468A-8881-20D6D6868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29050"/>
            <a:ext cx="723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môn: Tập đọc – kể chuyện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3E459A7F-A6C8-4842-A73C-04BCA16084FE}"/>
              </a:ext>
            </a:extLst>
          </p:cNvPr>
          <p:cNvSpPr/>
          <p:nvPr/>
        </p:nvSpPr>
        <p:spPr>
          <a:xfrm>
            <a:off x="675017" y="1594539"/>
            <a:ext cx="820803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6A. 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-ca”, “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Giét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-xi-ca”,… 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Kìa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tơ-rưng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Minh.”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93C54950-FCE1-4BD9-B84D-B91FFFCD6215}"/>
              </a:ext>
            </a:extLst>
          </p:cNvPr>
          <p:cNvSpPr txBox="1"/>
          <p:nvPr/>
        </p:nvSpPr>
        <p:spPr>
          <a:xfrm>
            <a:off x="1354348" y="586983"/>
            <a:ext cx="6452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Gặp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gỡ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 ở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Lúc-xăm-bua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93C54950-FCE1-4BD9-B84D-B91FFFCD6215}"/>
              </a:ext>
            </a:extLst>
          </p:cNvPr>
          <p:cNvSpPr txBox="1"/>
          <p:nvPr/>
        </p:nvSpPr>
        <p:spPr>
          <a:xfrm>
            <a:off x="1354348" y="586983"/>
            <a:ext cx="6452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Gặp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gỡ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 ở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Lúc-xăm-bua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30E1459-C116-479A-9153-6913A2CCA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59944"/>
            <a:ext cx="8458200" cy="2462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Nam. 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in-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Nam: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Ở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738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93C54950-FCE1-4BD9-B84D-B91FFFCD6215}"/>
              </a:ext>
            </a:extLst>
          </p:cNvPr>
          <p:cNvSpPr txBox="1"/>
          <p:nvPr/>
        </p:nvSpPr>
        <p:spPr>
          <a:xfrm>
            <a:off x="1354348" y="586983"/>
            <a:ext cx="6452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Gặp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gỡ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 ở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Lúc-xăm-bua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901CF9C-CDD4-457A-9B2D-15281F127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823" y="1917970"/>
            <a:ext cx="8018253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3. 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mịt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luyến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06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EB5BD6C3-86CA-4335-AB1E-76BC44424242}"/>
              </a:ext>
            </a:extLst>
          </p:cNvPr>
          <p:cNvSpPr/>
          <p:nvPr/>
        </p:nvSpPr>
        <p:spPr>
          <a:xfrm>
            <a:off x="2014917" y="169932"/>
            <a:ext cx="4256410" cy="8172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69408B-7091-4930-B145-3D4E3E6BEC87}"/>
              </a:ext>
            </a:extLst>
          </p:cNvPr>
          <p:cNvSpPr txBox="1"/>
          <p:nvPr/>
        </p:nvSpPr>
        <p:spPr>
          <a:xfrm>
            <a:off x="2423564" y="226577"/>
            <a:ext cx="3439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Luyện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khó</a:t>
            </a:r>
            <a:endParaRPr lang="en-US" sz="3200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A233E6D5-A2CA-432D-93BA-F1A79D76CD9A}"/>
              </a:ext>
            </a:extLst>
          </p:cNvPr>
          <p:cNvSpPr/>
          <p:nvPr/>
        </p:nvSpPr>
        <p:spPr>
          <a:xfrm>
            <a:off x="1011280" y="125494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Lúc-xăm-bua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Mô-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-ca </a:t>
            </a:r>
          </a:p>
          <a:p>
            <a:pPr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-xi-ca </a:t>
            </a:r>
          </a:p>
          <a:p>
            <a:pPr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tơ-rưng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E7AD3D59-27D6-41CD-BB73-97043E32F037}"/>
              </a:ext>
            </a:extLst>
          </p:cNvPr>
          <p:cNvSpPr/>
          <p:nvPr/>
        </p:nvSpPr>
        <p:spPr>
          <a:xfrm>
            <a:off x="5430880" y="125494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pPr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mịt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luyến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85" grpId="0"/>
      <p:bldP spid="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oup 3">
            <a:extLst>
              <a:ext uri="{FF2B5EF4-FFF2-40B4-BE49-F238E27FC236}">
                <a16:creationId xmlns:a16="http://schemas.microsoft.com/office/drawing/2014/main" xmlns="" id="{A7E58747-6180-402D-9325-79521095BD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515805"/>
              </p:ext>
            </p:extLst>
          </p:nvPr>
        </p:nvGraphicFramePr>
        <p:xfrm>
          <a:off x="242060" y="1948072"/>
          <a:ext cx="8540750" cy="1885950"/>
        </p:xfrm>
        <a:graphic>
          <a:graphicData uri="http://schemas.openxmlformats.org/drawingml/2006/table">
            <a:tbl>
              <a:tblPr/>
              <a:tblGrid>
                <a:gridCol w="8540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8859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 </a:t>
                      </a:r>
                      <a:r>
                        <a:rPr kumimoji="0" lang="en-US" sz="2700" b="0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kumimoji="0" lang="en-US" sz="27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" name="Line 11">
            <a:extLst>
              <a:ext uri="{FF2B5EF4-FFF2-40B4-BE49-F238E27FC236}">
                <a16:creationId xmlns:a16="http://schemas.microsoft.com/office/drawing/2014/main" xmlns="" id="{FD388563-B00A-44F8-BFFF-B09FF04A5F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58740" y="1906588"/>
            <a:ext cx="228600" cy="45720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xmlns="" id="{A02D98D6-68F9-4A2C-8444-76F7A1008F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37500" y="1963738"/>
            <a:ext cx="228600" cy="45720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1">
            <a:extLst>
              <a:ext uri="{FF2B5EF4-FFF2-40B4-BE49-F238E27FC236}">
                <a16:creationId xmlns:a16="http://schemas.microsoft.com/office/drawing/2014/main" xmlns="" id="{AD11309F-11C4-49DF-9FF7-FA5F1B0ADB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8128" y="2780924"/>
            <a:ext cx="228600" cy="45720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xmlns="" id="{AE5BCC8E-9461-4AB8-BA6F-6C641C4AD3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2428" y="2782164"/>
            <a:ext cx="228600" cy="45720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214C770-C038-44B7-BF2D-76928974DC13}"/>
              </a:ext>
            </a:extLst>
          </p:cNvPr>
          <p:cNvSpPr txBox="1"/>
          <p:nvPr/>
        </p:nvSpPr>
        <p:spPr>
          <a:xfrm>
            <a:off x="952500" y="541852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Line 11">
            <a:extLst>
              <a:ext uri="{FF2B5EF4-FFF2-40B4-BE49-F238E27FC236}">
                <a16:creationId xmlns:a16="http://schemas.microsoft.com/office/drawing/2014/main" xmlns="" id="{10F37C9E-48AD-4CD4-A123-81BF47AE6A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3248" y="2379456"/>
            <a:ext cx="228600" cy="45720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8E11725A-F968-4410-8DFF-4668BE881E71}"/>
              </a:ext>
            </a:extLst>
          </p:cNvPr>
          <p:cNvSpPr txBox="1">
            <a:spLocks noRot="1"/>
          </p:cNvSpPr>
          <p:nvPr/>
        </p:nvSpPr>
        <p:spPr>
          <a:xfrm>
            <a:off x="-389948" y="982086"/>
            <a:ext cx="8724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en-US" altLang="vi-VN" sz="3600" dirty="0">
                <a:solidFill>
                  <a:srgbClr val="7030A0"/>
                </a:solidFill>
              </a:rPr>
              <a:t>   </a:t>
            </a:r>
            <a:r>
              <a:rPr lang="en-US" altLang="vi-VN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alt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vi-VN" sz="36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altLang="vi-VN" sz="36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mịt</a:t>
            </a:r>
            <a:r>
              <a:rPr lang="en-US" alt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alt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vi-VN" sz="36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alt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vi-VN" alt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en-US" altLang="vi-VN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alt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alt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alt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alt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en-US" altLang="vi-VN" sz="36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nập</a:t>
            </a:r>
            <a:r>
              <a:rPr lang="en-US" alt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36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vi-VN" sz="36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xmlns="" id="{6E3BDB1A-59ED-49D7-9FF6-7DAF7636B2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25704" y="1183906"/>
            <a:ext cx="228600" cy="5143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xmlns="" id="{771D9D4E-5EE0-4E2C-A1F4-AA777167AB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31565" y="1597460"/>
            <a:ext cx="228600" cy="5143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xmlns="" id="{22225BD2-E562-4B07-9211-FC8C08285E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8419" y="3299816"/>
            <a:ext cx="228600" cy="5143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xmlns="" id="{3B758E47-D3B7-4D0A-B2D0-02BB420824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7237" y="3243263"/>
            <a:ext cx="228600" cy="5143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xmlns="" id="{6839E763-DA2C-4327-A038-A20D2017FF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40041" y="2190932"/>
            <a:ext cx="228600" cy="5143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xmlns="" id="{42C4A6CA-E7AF-4C9E-8A2C-DB7D5C6441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34119" y="3299816"/>
            <a:ext cx="228600" cy="5143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5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373D1081-B54C-4AB1-AAB2-786332FB5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819150"/>
            <a:ext cx="7345545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Lúc-xăm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Đức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5" name="Picture 84" descr="Luxembourg – Wikipedia tiếng Việt">
            <a:extLst>
              <a:ext uri="{FF2B5EF4-FFF2-40B4-BE49-F238E27FC236}">
                <a16:creationId xmlns:a16="http://schemas.microsoft.com/office/drawing/2014/main" xmlns="" id="{7FBF3E83-60A6-4EF0-8224-C52605245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40" y="1782327"/>
            <a:ext cx="1884646" cy="183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4" descr="Lúc-xăm-bua (Luxembourg) | Hồ sơ - Sự kiện - Nhân chứng">
            <a:extLst>
              <a:ext uri="{FF2B5EF4-FFF2-40B4-BE49-F238E27FC236}">
                <a16:creationId xmlns:a16="http://schemas.microsoft.com/office/drawing/2014/main" xmlns="" id="{6CB0EDEF-A648-40E4-A712-180481C00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60" y="3668492"/>
            <a:ext cx="2741851" cy="131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4" descr="Vé máy bay đi Lúc Xăm Bua giá rẻ, khuyến mãi với đại lý đặt vé trực tuyến  Vivavivu.com">
            <a:extLst>
              <a:ext uri="{FF2B5EF4-FFF2-40B4-BE49-F238E27FC236}">
                <a16:creationId xmlns:a16="http://schemas.microsoft.com/office/drawing/2014/main" xmlns="" id="{844B0501-4BB0-423E-9851-C36AB98AE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55" y="1782327"/>
            <a:ext cx="3416188" cy="315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E0BFDD8D-0391-46A7-A273-75215FD307E6}"/>
              </a:ext>
            </a:extLst>
          </p:cNvPr>
          <p:cNvSpPr/>
          <p:nvPr/>
        </p:nvSpPr>
        <p:spPr>
          <a:xfrm>
            <a:off x="2605635" y="72828"/>
            <a:ext cx="3301551" cy="7463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CC6B817-3F4B-46BC-97B3-651209A7B72E}"/>
              </a:ext>
            </a:extLst>
          </p:cNvPr>
          <p:cNvSpPr txBox="1"/>
          <p:nvPr/>
        </p:nvSpPr>
        <p:spPr>
          <a:xfrm>
            <a:off x="2852442" y="142305"/>
            <a:ext cx="2807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20BF74-61BF-461F-8F8F-C20E3B7AA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0"/>
            <a:ext cx="8229600" cy="857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Đàn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tơ-rưng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38768E8-9F1B-49BA-9A64-284F83F17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443413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C39AD28-F19B-4716-B7F5-629B1619A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23950"/>
            <a:ext cx="35496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ED2EB4-F1B7-4299-8CF9-FFA616550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vi-VN" sz="6000" b="1">
                <a:solidFill>
                  <a:srgbClr val="FF0000"/>
                </a:solidFill>
              </a:rPr>
              <a:t>Nón lá Việt Nam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DF16B0-B04B-4C02-8205-41C3462A2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20725"/>
            <a:ext cx="472916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F2C349-5914-4902-A622-8AEDE53A2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85850"/>
            <a:ext cx="28702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89453C-B4E9-46B6-A77A-F8289526AB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3143250"/>
            <a:ext cx="39084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2B281B-2274-4537-B939-33B33673A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vi-VN" sz="6000" b="1">
                <a:solidFill>
                  <a:srgbClr val="0000CC"/>
                </a:solidFill>
              </a:rPr>
              <a:t>Tranh cây dừa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734C4A-195D-4B4A-ABE7-4B207B386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3584"/>
            <a:ext cx="4114800" cy="2323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F11B31-25E8-4A17-BB3F-FA4201A1D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914400"/>
            <a:ext cx="4267200" cy="413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DE2BC0E-8D84-4646-955B-F33B40DE0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" y="2582863"/>
            <a:ext cx="4286250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extLst>
              <a:ext uri="{FF2B5EF4-FFF2-40B4-BE49-F238E27FC236}">
                <a16:creationId xmlns:a16="http://schemas.microsoft.com/office/drawing/2014/main" xmlns="" id="{724426BD-A1A4-49B5-9210-78F831A02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4001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4">
            <a:extLst>
              <a:ext uri="{FF2B5EF4-FFF2-40B4-BE49-F238E27FC236}">
                <a16:creationId xmlns:a16="http://schemas.microsoft.com/office/drawing/2014/main" xmlns="" id="{2F50AD49-8B19-49FA-8DD6-7DDB715E1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400550"/>
            <a:ext cx="762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ĐẤT NÀY LÀ CỦA CHÚNG MÌNH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A47531-7FCC-4C93-A1A8-A50CE9C5E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114300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vi-VN" sz="6000" b="1">
                <a:solidFill>
                  <a:srgbClr val="FF0000"/>
                </a:solidFill>
              </a:rPr>
              <a:t>Ảnh xích lô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8FB50BA-CE63-4B53-8B8D-91E4EA47C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92138"/>
            <a:ext cx="4800600" cy="323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DD45C12-759F-4794-90CB-6FE3E0821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84450"/>
            <a:ext cx="4413250" cy="2482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E0BFDD8D-0391-46A7-A273-75215FD307E6}"/>
              </a:ext>
            </a:extLst>
          </p:cNvPr>
          <p:cNvSpPr/>
          <p:nvPr/>
        </p:nvSpPr>
        <p:spPr>
          <a:xfrm>
            <a:off x="2605635" y="72828"/>
            <a:ext cx="3301551" cy="7463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CC6B817-3F4B-46BC-97B3-651209A7B72E}"/>
              </a:ext>
            </a:extLst>
          </p:cNvPr>
          <p:cNvSpPr txBox="1"/>
          <p:nvPr/>
        </p:nvSpPr>
        <p:spPr>
          <a:xfrm>
            <a:off x="2852442" y="142305"/>
            <a:ext cx="2807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6EF1FE2-1C78-4919-9506-5936E5E59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620" y="1200809"/>
            <a:ext cx="7806791" cy="353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Lúc-xăm-bua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	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1998663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tơ-rưng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In-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1084263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lẫy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sang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76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Google Shape;2046;p47"/>
          <p:cNvSpPr txBox="1">
            <a:spLocks noGrp="1"/>
          </p:cNvSpPr>
          <p:nvPr>
            <p:ph type="title" idx="2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2047" name="Google Shape;2047;p47"/>
          <p:cNvGrpSpPr/>
          <p:nvPr/>
        </p:nvGrpSpPr>
        <p:grpSpPr>
          <a:xfrm>
            <a:off x="1996080" y="3259010"/>
            <a:ext cx="2885526" cy="1790735"/>
            <a:chOff x="1252468" y="2302425"/>
            <a:chExt cx="1114964" cy="691938"/>
          </a:xfrm>
        </p:grpSpPr>
        <p:sp>
          <p:nvSpPr>
            <p:cNvPr id="2048" name="Google Shape;2048;p47"/>
            <p:cNvSpPr/>
            <p:nvPr/>
          </p:nvSpPr>
          <p:spPr>
            <a:xfrm>
              <a:off x="1397688" y="2670586"/>
              <a:ext cx="10971" cy="89110"/>
            </a:xfrm>
            <a:custGeom>
              <a:avLst/>
              <a:gdLst/>
              <a:ahLst/>
              <a:cxnLst/>
              <a:rect l="l" t="t" r="r" b="b"/>
              <a:pathLst>
                <a:path w="131" h="1064" extrusionOk="0">
                  <a:moveTo>
                    <a:pt x="22" y="1"/>
                  </a:moveTo>
                  <a:lnTo>
                    <a:pt x="22" y="1"/>
                  </a:lnTo>
                  <a:cubicBezTo>
                    <a:pt x="44" y="326"/>
                    <a:pt x="44" y="673"/>
                    <a:pt x="1" y="998"/>
                  </a:cubicBezTo>
                  <a:lnTo>
                    <a:pt x="1" y="1063"/>
                  </a:lnTo>
                  <a:lnTo>
                    <a:pt x="66" y="1063"/>
                  </a:lnTo>
                  <a:cubicBezTo>
                    <a:pt x="109" y="781"/>
                    <a:pt x="131" y="500"/>
                    <a:pt x="109" y="239"/>
                  </a:cubicBezTo>
                  <a:lnTo>
                    <a:pt x="109" y="15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7"/>
            <p:cNvSpPr/>
            <p:nvPr/>
          </p:nvSpPr>
          <p:spPr>
            <a:xfrm>
              <a:off x="2111313" y="2668828"/>
              <a:ext cx="121689" cy="80149"/>
            </a:xfrm>
            <a:custGeom>
              <a:avLst/>
              <a:gdLst/>
              <a:ahLst/>
              <a:cxnLst/>
              <a:rect l="l" t="t" r="r" b="b"/>
              <a:pathLst>
                <a:path w="1453" h="957" extrusionOk="0">
                  <a:moveTo>
                    <a:pt x="672" y="0"/>
                  </a:moveTo>
                  <a:cubicBezTo>
                    <a:pt x="586" y="0"/>
                    <a:pt x="521" y="44"/>
                    <a:pt x="456" y="109"/>
                  </a:cubicBezTo>
                  <a:cubicBezTo>
                    <a:pt x="347" y="239"/>
                    <a:pt x="0" y="802"/>
                    <a:pt x="174" y="933"/>
                  </a:cubicBezTo>
                  <a:cubicBezTo>
                    <a:pt x="197" y="950"/>
                    <a:pt x="236" y="956"/>
                    <a:pt x="284" y="956"/>
                  </a:cubicBezTo>
                  <a:cubicBezTo>
                    <a:pt x="417" y="956"/>
                    <a:pt x="614" y="905"/>
                    <a:pt x="694" y="889"/>
                  </a:cubicBezTo>
                  <a:lnTo>
                    <a:pt x="1236" y="846"/>
                  </a:lnTo>
                  <a:cubicBezTo>
                    <a:pt x="1301" y="846"/>
                    <a:pt x="1388" y="802"/>
                    <a:pt x="1431" y="759"/>
                  </a:cubicBezTo>
                  <a:cubicBezTo>
                    <a:pt x="1453" y="716"/>
                    <a:pt x="1453" y="629"/>
                    <a:pt x="1431" y="586"/>
                  </a:cubicBezTo>
                  <a:cubicBezTo>
                    <a:pt x="1388" y="542"/>
                    <a:pt x="1366" y="499"/>
                    <a:pt x="1301" y="456"/>
                  </a:cubicBezTo>
                  <a:cubicBezTo>
                    <a:pt x="1193" y="347"/>
                    <a:pt x="1063" y="239"/>
                    <a:pt x="932" y="130"/>
                  </a:cubicBezTo>
                  <a:cubicBezTo>
                    <a:pt x="867" y="44"/>
                    <a:pt x="781" y="0"/>
                    <a:pt x="6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7"/>
            <p:cNvSpPr/>
            <p:nvPr/>
          </p:nvSpPr>
          <p:spPr>
            <a:xfrm>
              <a:off x="1252468" y="2488599"/>
              <a:ext cx="806261" cy="296475"/>
            </a:xfrm>
            <a:custGeom>
              <a:avLst/>
              <a:gdLst/>
              <a:ahLst/>
              <a:cxnLst/>
              <a:rect l="l" t="t" r="r" b="b"/>
              <a:pathLst>
                <a:path w="9627" h="3540" extrusionOk="0">
                  <a:moveTo>
                    <a:pt x="6040" y="0"/>
                  </a:moveTo>
                  <a:cubicBezTo>
                    <a:pt x="5761" y="0"/>
                    <a:pt x="5493" y="39"/>
                    <a:pt x="5225" y="93"/>
                  </a:cubicBezTo>
                  <a:cubicBezTo>
                    <a:pt x="4965" y="158"/>
                    <a:pt x="4705" y="244"/>
                    <a:pt x="4467" y="353"/>
                  </a:cubicBezTo>
                  <a:lnTo>
                    <a:pt x="4336" y="418"/>
                  </a:lnTo>
                  <a:cubicBezTo>
                    <a:pt x="4011" y="570"/>
                    <a:pt x="3708" y="743"/>
                    <a:pt x="3426" y="917"/>
                  </a:cubicBezTo>
                  <a:lnTo>
                    <a:pt x="3079" y="1133"/>
                  </a:lnTo>
                  <a:lnTo>
                    <a:pt x="2884" y="1263"/>
                  </a:lnTo>
                  <a:lnTo>
                    <a:pt x="1106" y="2412"/>
                  </a:lnTo>
                  <a:lnTo>
                    <a:pt x="933" y="2521"/>
                  </a:lnTo>
                  <a:lnTo>
                    <a:pt x="0" y="3128"/>
                  </a:lnTo>
                  <a:cubicBezTo>
                    <a:pt x="477" y="3258"/>
                    <a:pt x="976" y="3345"/>
                    <a:pt x="1453" y="3410"/>
                  </a:cubicBezTo>
                  <a:lnTo>
                    <a:pt x="1496" y="3410"/>
                  </a:lnTo>
                  <a:cubicBezTo>
                    <a:pt x="2038" y="3496"/>
                    <a:pt x="2580" y="3540"/>
                    <a:pt x="3122" y="3540"/>
                  </a:cubicBezTo>
                  <a:lnTo>
                    <a:pt x="3231" y="3540"/>
                  </a:lnTo>
                  <a:cubicBezTo>
                    <a:pt x="3708" y="3518"/>
                    <a:pt x="4163" y="3496"/>
                    <a:pt x="4640" y="3431"/>
                  </a:cubicBezTo>
                  <a:cubicBezTo>
                    <a:pt x="4662" y="3410"/>
                    <a:pt x="4705" y="3410"/>
                    <a:pt x="4748" y="3410"/>
                  </a:cubicBezTo>
                  <a:cubicBezTo>
                    <a:pt x="5269" y="3323"/>
                    <a:pt x="5789" y="3193"/>
                    <a:pt x="6309" y="3041"/>
                  </a:cubicBezTo>
                  <a:lnTo>
                    <a:pt x="6418" y="3020"/>
                  </a:lnTo>
                  <a:cubicBezTo>
                    <a:pt x="6895" y="2846"/>
                    <a:pt x="7372" y="2673"/>
                    <a:pt x="7827" y="2456"/>
                  </a:cubicBezTo>
                  <a:lnTo>
                    <a:pt x="7979" y="2391"/>
                  </a:lnTo>
                  <a:cubicBezTo>
                    <a:pt x="8391" y="2174"/>
                    <a:pt x="8781" y="1957"/>
                    <a:pt x="9193" y="1719"/>
                  </a:cubicBezTo>
                  <a:cubicBezTo>
                    <a:pt x="9215" y="1697"/>
                    <a:pt x="9236" y="1697"/>
                    <a:pt x="9258" y="1675"/>
                  </a:cubicBezTo>
                  <a:cubicBezTo>
                    <a:pt x="9388" y="1589"/>
                    <a:pt x="9496" y="1524"/>
                    <a:pt x="9626" y="1437"/>
                  </a:cubicBezTo>
                  <a:cubicBezTo>
                    <a:pt x="9019" y="917"/>
                    <a:pt x="8326" y="505"/>
                    <a:pt x="7589" y="244"/>
                  </a:cubicBezTo>
                  <a:cubicBezTo>
                    <a:pt x="7177" y="114"/>
                    <a:pt x="6743" y="28"/>
                    <a:pt x="6309" y="6"/>
                  </a:cubicBezTo>
                  <a:lnTo>
                    <a:pt x="6223" y="6"/>
                  </a:lnTo>
                  <a:cubicBezTo>
                    <a:pt x="6161" y="2"/>
                    <a:pt x="6100" y="0"/>
                    <a:pt x="60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7"/>
            <p:cNvSpPr/>
            <p:nvPr/>
          </p:nvSpPr>
          <p:spPr>
            <a:xfrm>
              <a:off x="1332364" y="2601996"/>
              <a:ext cx="695460" cy="183078"/>
            </a:xfrm>
            <a:custGeom>
              <a:avLst/>
              <a:gdLst/>
              <a:ahLst/>
              <a:cxnLst/>
              <a:rect l="l" t="t" r="r" b="b"/>
              <a:pathLst>
                <a:path w="8304" h="2186" extrusionOk="0">
                  <a:moveTo>
                    <a:pt x="7954" y="1"/>
                  </a:moveTo>
                  <a:cubicBezTo>
                    <a:pt x="7847" y="1"/>
                    <a:pt x="7733" y="41"/>
                    <a:pt x="7654" y="105"/>
                  </a:cubicBezTo>
                  <a:cubicBezTo>
                    <a:pt x="7328" y="343"/>
                    <a:pt x="7068" y="668"/>
                    <a:pt x="6938" y="1037"/>
                  </a:cubicBezTo>
                  <a:cubicBezTo>
                    <a:pt x="6895" y="928"/>
                    <a:pt x="6830" y="798"/>
                    <a:pt x="6743" y="690"/>
                  </a:cubicBezTo>
                  <a:cubicBezTo>
                    <a:pt x="6635" y="560"/>
                    <a:pt x="6461" y="473"/>
                    <a:pt x="6288" y="473"/>
                  </a:cubicBezTo>
                  <a:cubicBezTo>
                    <a:pt x="6093" y="516"/>
                    <a:pt x="5941" y="603"/>
                    <a:pt x="5832" y="755"/>
                  </a:cubicBezTo>
                  <a:cubicBezTo>
                    <a:pt x="5637" y="993"/>
                    <a:pt x="5485" y="1275"/>
                    <a:pt x="5399" y="1579"/>
                  </a:cubicBezTo>
                  <a:cubicBezTo>
                    <a:pt x="5377" y="1449"/>
                    <a:pt x="5312" y="1340"/>
                    <a:pt x="5269" y="1232"/>
                  </a:cubicBezTo>
                  <a:cubicBezTo>
                    <a:pt x="5160" y="1058"/>
                    <a:pt x="5008" y="950"/>
                    <a:pt x="4835" y="928"/>
                  </a:cubicBezTo>
                  <a:cubicBezTo>
                    <a:pt x="4662" y="928"/>
                    <a:pt x="4510" y="993"/>
                    <a:pt x="4401" y="1102"/>
                  </a:cubicBezTo>
                  <a:cubicBezTo>
                    <a:pt x="4141" y="1297"/>
                    <a:pt x="3924" y="1557"/>
                    <a:pt x="3794" y="1861"/>
                  </a:cubicBezTo>
                  <a:cubicBezTo>
                    <a:pt x="3794" y="1796"/>
                    <a:pt x="3773" y="1731"/>
                    <a:pt x="3751" y="1666"/>
                  </a:cubicBezTo>
                  <a:cubicBezTo>
                    <a:pt x="3729" y="1492"/>
                    <a:pt x="3578" y="1340"/>
                    <a:pt x="3404" y="1297"/>
                  </a:cubicBezTo>
                  <a:cubicBezTo>
                    <a:pt x="3381" y="1293"/>
                    <a:pt x="3358" y="1291"/>
                    <a:pt x="3335" y="1291"/>
                  </a:cubicBezTo>
                  <a:cubicBezTo>
                    <a:pt x="3229" y="1291"/>
                    <a:pt x="3125" y="1330"/>
                    <a:pt x="3036" y="1384"/>
                  </a:cubicBezTo>
                  <a:cubicBezTo>
                    <a:pt x="2754" y="1557"/>
                    <a:pt x="2537" y="1752"/>
                    <a:pt x="2342" y="1991"/>
                  </a:cubicBezTo>
                  <a:cubicBezTo>
                    <a:pt x="2363" y="1926"/>
                    <a:pt x="2363" y="1861"/>
                    <a:pt x="2385" y="1774"/>
                  </a:cubicBezTo>
                  <a:cubicBezTo>
                    <a:pt x="2407" y="1622"/>
                    <a:pt x="2342" y="1449"/>
                    <a:pt x="2212" y="1340"/>
                  </a:cubicBezTo>
                  <a:cubicBezTo>
                    <a:pt x="2114" y="1279"/>
                    <a:pt x="2002" y="1253"/>
                    <a:pt x="1893" y="1253"/>
                  </a:cubicBezTo>
                  <a:cubicBezTo>
                    <a:pt x="1808" y="1253"/>
                    <a:pt x="1724" y="1269"/>
                    <a:pt x="1648" y="1297"/>
                  </a:cubicBezTo>
                  <a:cubicBezTo>
                    <a:pt x="1279" y="1405"/>
                    <a:pt x="954" y="1579"/>
                    <a:pt x="672" y="1839"/>
                  </a:cubicBezTo>
                  <a:cubicBezTo>
                    <a:pt x="694" y="1774"/>
                    <a:pt x="716" y="1709"/>
                    <a:pt x="737" y="1644"/>
                  </a:cubicBezTo>
                  <a:cubicBezTo>
                    <a:pt x="759" y="1492"/>
                    <a:pt x="716" y="1340"/>
                    <a:pt x="629" y="1210"/>
                  </a:cubicBezTo>
                  <a:cubicBezTo>
                    <a:pt x="516" y="1116"/>
                    <a:pt x="370" y="1054"/>
                    <a:pt x="219" y="1054"/>
                  </a:cubicBezTo>
                  <a:cubicBezTo>
                    <a:pt x="197" y="1054"/>
                    <a:pt x="174" y="1056"/>
                    <a:pt x="152" y="1058"/>
                  </a:cubicBezTo>
                  <a:lnTo>
                    <a:pt x="0" y="1167"/>
                  </a:lnTo>
                  <a:cubicBezTo>
                    <a:pt x="61" y="1147"/>
                    <a:pt x="123" y="1137"/>
                    <a:pt x="185" y="1137"/>
                  </a:cubicBezTo>
                  <a:cubicBezTo>
                    <a:pt x="323" y="1137"/>
                    <a:pt x="459" y="1185"/>
                    <a:pt x="564" y="1275"/>
                  </a:cubicBezTo>
                  <a:cubicBezTo>
                    <a:pt x="651" y="1362"/>
                    <a:pt x="672" y="1514"/>
                    <a:pt x="651" y="1644"/>
                  </a:cubicBezTo>
                  <a:cubicBezTo>
                    <a:pt x="629" y="1752"/>
                    <a:pt x="586" y="1882"/>
                    <a:pt x="542" y="2012"/>
                  </a:cubicBezTo>
                  <a:cubicBezTo>
                    <a:pt x="521" y="2012"/>
                    <a:pt x="521" y="2034"/>
                    <a:pt x="542" y="2056"/>
                  </a:cubicBezTo>
                  <a:lnTo>
                    <a:pt x="564" y="2056"/>
                  </a:lnTo>
                  <a:cubicBezTo>
                    <a:pt x="867" y="1731"/>
                    <a:pt x="1236" y="1492"/>
                    <a:pt x="1648" y="1384"/>
                  </a:cubicBezTo>
                  <a:cubicBezTo>
                    <a:pt x="1728" y="1353"/>
                    <a:pt x="1809" y="1337"/>
                    <a:pt x="1887" y="1337"/>
                  </a:cubicBezTo>
                  <a:cubicBezTo>
                    <a:pt x="1978" y="1337"/>
                    <a:pt x="2065" y="1359"/>
                    <a:pt x="2147" y="1405"/>
                  </a:cubicBezTo>
                  <a:cubicBezTo>
                    <a:pt x="2255" y="1514"/>
                    <a:pt x="2298" y="1644"/>
                    <a:pt x="2298" y="1774"/>
                  </a:cubicBezTo>
                  <a:cubicBezTo>
                    <a:pt x="2277" y="1926"/>
                    <a:pt x="2233" y="2056"/>
                    <a:pt x="2168" y="2186"/>
                  </a:cubicBezTo>
                  <a:lnTo>
                    <a:pt x="2277" y="2186"/>
                  </a:lnTo>
                  <a:cubicBezTo>
                    <a:pt x="2494" y="1904"/>
                    <a:pt x="2754" y="1666"/>
                    <a:pt x="3057" y="1470"/>
                  </a:cubicBezTo>
                  <a:cubicBezTo>
                    <a:pt x="3146" y="1417"/>
                    <a:pt x="3236" y="1378"/>
                    <a:pt x="3337" y="1378"/>
                  </a:cubicBezTo>
                  <a:cubicBezTo>
                    <a:pt x="3359" y="1378"/>
                    <a:pt x="3381" y="1380"/>
                    <a:pt x="3404" y="1384"/>
                  </a:cubicBezTo>
                  <a:cubicBezTo>
                    <a:pt x="3534" y="1427"/>
                    <a:pt x="3643" y="1535"/>
                    <a:pt x="3686" y="1687"/>
                  </a:cubicBezTo>
                  <a:cubicBezTo>
                    <a:pt x="3708" y="1817"/>
                    <a:pt x="3708" y="1947"/>
                    <a:pt x="3686" y="2077"/>
                  </a:cubicBezTo>
                  <a:cubicBezTo>
                    <a:pt x="3708" y="2077"/>
                    <a:pt x="3751" y="2056"/>
                    <a:pt x="3794" y="2056"/>
                  </a:cubicBezTo>
                  <a:cubicBezTo>
                    <a:pt x="3903" y="1709"/>
                    <a:pt x="4141" y="1384"/>
                    <a:pt x="4445" y="1167"/>
                  </a:cubicBezTo>
                  <a:cubicBezTo>
                    <a:pt x="4532" y="1080"/>
                    <a:pt x="4683" y="1015"/>
                    <a:pt x="4813" y="1015"/>
                  </a:cubicBezTo>
                  <a:cubicBezTo>
                    <a:pt x="4965" y="1037"/>
                    <a:pt x="5117" y="1124"/>
                    <a:pt x="5204" y="1275"/>
                  </a:cubicBezTo>
                  <a:cubicBezTo>
                    <a:pt x="5269" y="1405"/>
                    <a:pt x="5312" y="1535"/>
                    <a:pt x="5355" y="1687"/>
                  </a:cubicBezTo>
                  <a:lnTo>
                    <a:pt x="5464" y="1666"/>
                  </a:lnTo>
                  <a:cubicBezTo>
                    <a:pt x="5529" y="1340"/>
                    <a:pt x="5681" y="1058"/>
                    <a:pt x="5897" y="820"/>
                  </a:cubicBezTo>
                  <a:cubicBezTo>
                    <a:pt x="5984" y="668"/>
                    <a:pt x="6114" y="582"/>
                    <a:pt x="6288" y="560"/>
                  </a:cubicBezTo>
                  <a:cubicBezTo>
                    <a:pt x="6439" y="560"/>
                    <a:pt x="6591" y="625"/>
                    <a:pt x="6678" y="755"/>
                  </a:cubicBezTo>
                  <a:cubicBezTo>
                    <a:pt x="6765" y="842"/>
                    <a:pt x="6830" y="972"/>
                    <a:pt x="6873" y="1102"/>
                  </a:cubicBezTo>
                  <a:lnTo>
                    <a:pt x="7025" y="1037"/>
                  </a:lnTo>
                  <a:cubicBezTo>
                    <a:pt x="7155" y="690"/>
                    <a:pt x="7393" y="386"/>
                    <a:pt x="7697" y="170"/>
                  </a:cubicBezTo>
                  <a:cubicBezTo>
                    <a:pt x="7763" y="103"/>
                    <a:pt x="7855" y="75"/>
                    <a:pt x="7952" y="75"/>
                  </a:cubicBezTo>
                  <a:cubicBezTo>
                    <a:pt x="7982" y="75"/>
                    <a:pt x="8013" y="78"/>
                    <a:pt x="8044" y="83"/>
                  </a:cubicBezTo>
                  <a:cubicBezTo>
                    <a:pt x="8152" y="148"/>
                    <a:pt x="8217" y="256"/>
                    <a:pt x="8239" y="365"/>
                  </a:cubicBezTo>
                  <a:cubicBezTo>
                    <a:pt x="8261" y="343"/>
                    <a:pt x="8282" y="343"/>
                    <a:pt x="8304" y="321"/>
                  </a:cubicBezTo>
                  <a:cubicBezTo>
                    <a:pt x="8282" y="191"/>
                    <a:pt x="8196" y="83"/>
                    <a:pt x="8065" y="18"/>
                  </a:cubicBezTo>
                  <a:cubicBezTo>
                    <a:pt x="8031" y="6"/>
                    <a:pt x="7993" y="1"/>
                    <a:pt x="7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7"/>
            <p:cNvSpPr/>
            <p:nvPr/>
          </p:nvSpPr>
          <p:spPr>
            <a:xfrm>
              <a:off x="1486714" y="2563387"/>
              <a:ext cx="119930" cy="89194"/>
            </a:xfrm>
            <a:custGeom>
              <a:avLst/>
              <a:gdLst/>
              <a:ahLst/>
              <a:cxnLst/>
              <a:rect l="l" t="t" r="r" b="b"/>
              <a:pathLst>
                <a:path w="1432" h="1065" extrusionOk="0">
                  <a:moveTo>
                    <a:pt x="757" y="83"/>
                  </a:moveTo>
                  <a:cubicBezTo>
                    <a:pt x="779" y="83"/>
                    <a:pt x="802" y="85"/>
                    <a:pt x="824" y="89"/>
                  </a:cubicBezTo>
                  <a:cubicBezTo>
                    <a:pt x="932" y="89"/>
                    <a:pt x="1041" y="89"/>
                    <a:pt x="1128" y="132"/>
                  </a:cubicBezTo>
                  <a:cubicBezTo>
                    <a:pt x="1193" y="175"/>
                    <a:pt x="1258" y="197"/>
                    <a:pt x="1301" y="262"/>
                  </a:cubicBezTo>
                  <a:cubicBezTo>
                    <a:pt x="1344" y="305"/>
                    <a:pt x="1366" y="370"/>
                    <a:pt x="1344" y="435"/>
                  </a:cubicBezTo>
                  <a:cubicBezTo>
                    <a:pt x="1323" y="500"/>
                    <a:pt x="1236" y="566"/>
                    <a:pt x="1149" y="587"/>
                  </a:cubicBezTo>
                  <a:lnTo>
                    <a:pt x="477" y="912"/>
                  </a:lnTo>
                  <a:cubicBezTo>
                    <a:pt x="412" y="956"/>
                    <a:pt x="325" y="977"/>
                    <a:pt x="239" y="977"/>
                  </a:cubicBezTo>
                  <a:cubicBezTo>
                    <a:pt x="130" y="956"/>
                    <a:pt x="65" y="869"/>
                    <a:pt x="65" y="761"/>
                  </a:cubicBezTo>
                  <a:cubicBezTo>
                    <a:pt x="65" y="609"/>
                    <a:pt x="195" y="414"/>
                    <a:pt x="455" y="197"/>
                  </a:cubicBezTo>
                  <a:cubicBezTo>
                    <a:pt x="545" y="125"/>
                    <a:pt x="650" y="83"/>
                    <a:pt x="757" y="83"/>
                  </a:cubicBezTo>
                  <a:close/>
                  <a:moveTo>
                    <a:pt x="819" y="1"/>
                  </a:moveTo>
                  <a:cubicBezTo>
                    <a:pt x="754" y="1"/>
                    <a:pt x="690" y="8"/>
                    <a:pt x="629" y="24"/>
                  </a:cubicBezTo>
                  <a:cubicBezTo>
                    <a:pt x="542" y="45"/>
                    <a:pt x="477" y="89"/>
                    <a:pt x="412" y="132"/>
                  </a:cubicBezTo>
                  <a:cubicBezTo>
                    <a:pt x="369" y="175"/>
                    <a:pt x="325" y="197"/>
                    <a:pt x="282" y="240"/>
                  </a:cubicBezTo>
                  <a:cubicBezTo>
                    <a:pt x="130" y="370"/>
                    <a:pt x="22" y="544"/>
                    <a:pt x="0" y="739"/>
                  </a:cubicBezTo>
                  <a:lnTo>
                    <a:pt x="0" y="761"/>
                  </a:lnTo>
                  <a:cubicBezTo>
                    <a:pt x="0" y="912"/>
                    <a:pt x="87" y="1021"/>
                    <a:pt x="217" y="1064"/>
                  </a:cubicBezTo>
                  <a:lnTo>
                    <a:pt x="282" y="1064"/>
                  </a:lnTo>
                  <a:cubicBezTo>
                    <a:pt x="347" y="1043"/>
                    <a:pt x="434" y="1021"/>
                    <a:pt x="520" y="977"/>
                  </a:cubicBezTo>
                  <a:lnTo>
                    <a:pt x="1193" y="652"/>
                  </a:lnTo>
                  <a:cubicBezTo>
                    <a:pt x="1279" y="631"/>
                    <a:pt x="1366" y="544"/>
                    <a:pt x="1409" y="457"/>
                  </a:cubicBezTo>
                  <a:cubicBezTo>
                    <a:pt x="1431" y="370"/>
                    <a:pt x="1431" y="284"/>
                    <a:pt x="1366" y="219"/>
                  </a:cubicBezTo>
                  <a:cubicBezTo>
                    <a:pt x="1323" y="154"/>
                    <a:pt x="1236" y="89"/>
                    <a:pt x="1171" y="67"/>
                  </a:cubicBezTo>
                  <a:cubicBezTo>
                    <a:pt x="1059" y="25"/>
                    <a:pt x="938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7"/>
            <p:cNvSpPr/>
            <p:nvPr/>
          </p:nvSpPr>
          <p:spPr>
            <a:xfrm>
              <a:off x="1808058" y="2512635"/>
              <a:ext cx="103599" cy="65911"/>
            </a:xfrm>
            <a:custGeom>
              <a:avLst/>
              <a:gdLst/>
              <a:ahLst/>
              <a:cxnLst/>
              <a:rect l="l" t="t" r="r" b="b"/>
              <a:pathLst>
                <a:path w="1237" h="787" extrusionOk="0">
                  <a:moveTo>
                    <a:pt x="586" y="66"/>
                  </a:moveTo>
                  <a:cubicBezTo>
                    <a:pt x="803" y="109"/>
                    <a:pt x="998" y="239"/>
                    <a:pt x="1128" y="434"/>
                  </a:cubicBezTo>
                  <a:cubicBezTo>
                    <a:pt x="1171" y="478"/>
                    <a:pt x="1171" y="543"/>
                    <a:pt x="1128" y="608"/>
                  </a:cubicBezTo>
                  <a:lnTo>
                    <a:pt x="1150" y="608"/>
                  </a:lnTo>
                  <a:cubicBezTo>
                    <a:pt x="1106" y="673"/>
                    <a:pt x="976" y="695"/>
                    <a:pt x="889" y="716"/>
                  </a:cubicBezTo>
                  <a:lnTo>
                    <a:pt x="369" y="716"/>
                  </a:lnTo>
                  <a:cubicBezTo>
                    <a:pt x="282" y="716"/>
                    <a:pt x="196" y="673"/>
                    <a:pt x="131" y="608"/>
                  </a:cubicBezTo>
                  <a:cubicBezTo>
                    <a:pt x="66" y="543"/>
                    <a:pt x="66" y="434"/>
                    <a:pt x="131" y="348"/>
                  </a:cubicBezTo>
                  <a:cubicBezTo>
                    <a:pt x="217" y="174"/>
                    <a:pt x="391" y="88"/>
                    <a:pt x="586" y="66"/>
                  </a:cubicBezTo>
                  <a:close/>
                  <a:moveTo>
                    <a:pt x="586" y="1"/>
                  </a:moveTo>
                  <a:cubicBezTo>
                    <a:pt x="369" y="22"/>
                    <a:pt x="174" y="131"/>
                    <a:pt x="66" y="326"/>
                  </a:cubicBezTo>
                  <a:cubicBezTo>
                    <a:pt x="22" y="369"/>
                    <a:pt x="1" y="434"/>
                    <a:pt x="1" y="499"/>
                  </a:cubicBezTo>
                  <a:cubicBezTo>
                    <a:pt x="1" y="564"/>
                    <a:pt x="22" y="630"/>
                    <a:pt x="66" y="673"/>
                  </a:cubicBezTo>
                  <a:cubicBezTo>
                    <a:pt x="137" y="745"/>
                    <a:pt x="224" y="787"/>
                    <a:pt x="313" y="787"/>
                  </a:cubicBezTo>
                  <a:cubicBezTo>
                    <a:pt x="332" y="787"/>
                    <a:pt x="351" y="785"/>
                    <a:pt x="369" y="781"/>
                  </a:cubicBezTo>
                  <a:lnTo>
                    <a:pt x="889" y="781"/>
                  </a:lnTo>
                  <a:cubicBezTo>
                    <a:pt x="1020" y="781"/>
                    <a:pt x="1128" y="738"/>
                    <a:pt x="1215" y="630"/>
                  </a:cubicBezTo>
                  <a:cubicBezTo>
                    <a:pt x="1236" y="564"/>
                    <a:pt x="1236" y="478"/>
                    <a:pt x="1215" y="391"/>
                  </a:cubicBezTo>
                  <a:cubicBezTo>
                    <a:pt x="1063" y="196"/>
                    <a:pt x="824" y="66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7"/>
            <p:cNvSpPr/>
            <p:nvPr/>
          </p:nvSpPr>
          <p:spPr>
            <a:xfrm>
              <a:off x="1606558" y="2489018"/>
              <a:ext cx="181654" cy="103599"/>
            </a:xfrm>
            <a:custGeom>
              <a:avLst/>
              <a:gdLst/>
              <a:ahLst/>
              <a:cxnLst/>
              <a:rect l="l" t="t" r="r" b="b"/>
              <a:pathLst>
                <a:path w="2169" h="1237" extrusionOk="0">
                  <a:moveTo>
                    <a:pt x="1995" y="1"/>
                  </a:moveTo>
                  <a:cubicBezTo>
                    <a:pt x="2016" y="44"/>
                    <a:pt x="2038" y="88"/>
                    <a:pt x="2060" y="131"/>
                  </a:cubicBezTo>
                  <a:cubicBezTo>
                    <a:pt x="2103" y="196"/>
                    <a:pt x="2103" y="283"/>
                    <a:pt x="2060" y="348"/>
                  </a:cubicBezTo>
                  <a:cubicBezTo>
                    <a:pt x="1973" y="478"/>
                    <a:pt x="1865" y="543"/>
                    <a:pt x="1713" y="586"/>
                  </a:cubicBezTo>
                  <a:lnTo>
                    <a:pt x="1583" y="630"/>
                  </a:lnTo>
                  <a:cubicBezTo>
                    <a:pt x="1453" y="695"/>
                    <a:pt x="1323" y="781"/>
                    <a:pt x="1214" y="868"/>
                  </a:cubicBezTo>
                  <a:cubicBezTo>
                    <a:pt x="1127" y="933"/>
                    <a:pt x="1062" y="998"/>
                    <a:pt x="976" y="1042"/>
                  </a:cubicBezTo>
                  <a:cubicBezTo>
                    <a:pt x="864" y="1126"/>
                    <a:pt x="715" y="1173"/>
                    <a:pt x="572" y="1173"/>
                  </a:cubicBezTo>
                  <a:cubicBezTo>
                    <a:pt x="493" y="1173"/>
                    <a:pt x="416" y="1159"/>
                    <a:pt x="347" y="1128"/>
                  </a:cubicBezTo>
                  <a:cubicBezTo>
                    <a:pt x="152" y="998"/>
                    <a:pt x="65" y="781"/>
                    <a:pt x="130" y="586"/>
                  </a:cubicBezTo>
                  <a:cubicBezTo>
                    <a:pt x="152" y="500"/>
                    <a:pt x="195" y="413"/>
                    <a:pt x="239" y="348"/>
                  </a:cubicBezTo>
                  <a:lnTo>
                    <a:pt x="239" y="348"/>
                  </a:lnTo>
                  <a:lnTo>
                    <a:pt x="108" y="391"/>
                  </a:lnTo>
                  <a:cubicBezTo>
                    <a:pt x="87" y="456"/>
                    <a:pt x="65" y="500"/>
                    <a:pt x="43" y="565"/>
                  </a:cubicBezTo>
                  <a:cubicBezTo>
                    <a:pt x="0" y="803"/>
                    <a:pt x="87" y="1042"/>
                    <a:pt x="304" y="1172"/>
                  </a:cubicBezTo>
                  <a:cubicBezTo>
                    <a:pt x="369" y="1215"/>
                    <a:pt x="477" y="1237"/>
                    <a:pt x="564" y="1237"/>
                  </a:cubicBezTo>
                  <a:cubicBezTo>
                    <a:pt x="715" y="1237"/>
                    <a:pt x="889" y="1193"/>
                    <a:pt x="1019" y="1085"/>
                  </a:cubicBezTo>
                  <a:cubicBezTo>
                    <a:pt x="1106" y="1042"/>
                    <a:pt x="1171" y="977"/>
                    <a:pt x="1258" y="933"/>
                  </a:cubicBezTo>
                  <a:cubicBezTo>
                    <a:pt x="1366" y="846"/>
                    <a:pt x="1496" y="760"/>
                    <a:pt x="1626" y="695"/>
                  </a:cubicBezTo>
                  <a:lnTo>
                    <a:pt x="1734" y="651"/>
                  </a:lnTo>
                  <a:cubicBezTo>
                    <a:pt x="1908" y="608"/>
                    <a:pt x="2038" y="521"/>
                    <a:pt x="2146" y="370"/>
                  </a:cubicBezTo>
                  <a:cubicBezTo>
                    <a:pt x="2168" y="283"/>
                    <a:pt x="2168" y="174"/>
                    <a:pt x="2146" y="88"/>
                  </a:cubicBezTo>
                  <a:cubicBezTo>
                    <a:pt x="2125" y="66"/>
                    <a:pt x="2103" y="23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7"/>
            <p:cNvSpPr/>
            <p:nvPr/>
          </p:nvSpPr>
          <p:spPr>
            <a:xfrm>
              <a:off x="1252468" y="2302425"/>
              <a:ext cx="1114964" cy="579801"/>
            </a:xfrm>
            <a:custGeom>
              <a:avLst/>
              <a:gdLst/>
              <a:ahLst/>
              <a:cxnLst/>
              <a:rect l="l" t="t" r="r" b="b"/>
              <a:pathLst>
                <a:path w="13313" h="6923" extrusionOk="0">
                  <a:moveTo>
                    <a:pt x="11954" y="1"/>
                  </a:moveTo>
                  <a:cubicBezTo>
                    <a:pt x="11742" y="1"/>
                    <a:pt x="11524" y="41"/>
                    <a:pt x="11318" y="104"/>
                  </a:cubicBezTo>
                  <a:cubicBezTo>
                    <a:pt x="10711" y="321"/>
                    <a:pt x="10234" y="755"/>
                    <a:pt x="9952" y="1340"/>
                  </a:cubicBezTo>
                  <a:cubicBezTo>
                    <a:pt x="9908" y="1427"/>
                    <a:pt x="9865" y="1535"/>
                    <a:pt x="9822" y="1622"/>
                  </a:cubicBezTo>
                  <a:cubicBezTo>
                    <a:pt x="9648" y="2034"/>
                    <a:pt x="9540" y="2446"/>
                    <a:pt x="9475" y="2879"/>
                  </a:cubicBezTo>
                  <a:cubicBezTo>
                    <a:pt x="9475" y="3551"/>
                    <a:pt x="9041" y="4159"/>
                    <a:pt x="8391" y="4375"/>
                  </a:cubicBezTo>
                  <a:cubicBezTo>
                    <a:pt x="7719" y="4657"/>
                    <a:pt x="7025" y="4917"/>
                    <a:pt x="6353" y="5177"/>
                  </a:cubicBezTo>
                  <a:cubicBezTo>
                    <a:pt x="5304" y="5574"/>
                    <a:pt x="4132" y="5697"/>
                    <a:pt x="3084" y="5697"/>
                  </a:cubicBezTo>
                  <a:cubicBezTo>
                    <a:pt x="1380" y="5697"/>
                    <a:pt x="1" y="5373"/>
                    <a:pt x="0" y="5373"/>
                  </a:cubicBezTo>
                  <a:lnTo>
                    <a:pt x="0" y="5373"/>
                  </a:lnTo>
                  <a:cubicBezTo>
                    <a:pt x="1810" y="6616"/>
                    <a:pt x="4180" y="6922"/>
                    <a:pt x="6031" y="6922"/>
                  </a:cubicBezTo>
                  <a:cubicBezTo>
                    <a:pt x="6730" y="6922"/>
                    <a:pt x="7355" y="6879"/>
                    <a:pt x="7849" y="6825"/>
                  </a:cubicBezTo>
                  <a:cubicBezTo>
                    <a:pt x="8239" y="6804"/>
                    <a:pt x="8629" y="6738"/>
                    <a:pt x="8998" y="6652"/>
                  </a:cubicBezTo>
                  <a:cubicBezTo>
                    <a:pt x="9388" y="6522"/>
                    <a:pt x="10342" y="5503"/>
                    <a:pt x="11404" y="4375"/>
                  </a:cubicBezTo>
                  <a:lnTo>
                    <a:pt x="11730" y="4028"/>
                  </a:lnTo>
                  <a:cubicBezTo>
                    <a:pt x="12488" y="3226"/>
                    <a:pt x="13312" y="1839"/>
                    <a:pt x="13225" y="906"/>
                  </a:cubicBezTo>
                  <a:cubicBezTo>
                    <a:pt x="13225" y="885"/>
                    <a:pt x="13225" y="841"/>
                    <a:pt x="13225" y="820"/>
                  </a:cubicBezTo>
                  <a:cubicBezTo>
                    <a:pt x="13160" y="386"/>
                    <a:pt x="12857" y="61"/>
                    <a:pt x="12185" y="18"/>
                  </a:cubicBezTo>
                  <a:cubicBezTo>
                    <a:pt x="12109" y="6"/>
                    <a:pt x="12032" y="1"/>
                    <a:pt x="11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7"/>
            <p:cNvSpPr/>
            <p:nvPr/>
          </p:nvSpPr>
          <p:spPr>
            <a:xfrm>
              <a:off x="1909730" y="2619332"/>
              <a:ext cx="308786" cy="256526"/>
            </a:xfrm>
            <a:custGeom>
              <a:avLst/>
              <a:gdLst/>
              <a:ahLst/>
              <a:cxnLst/>
              <a:rect l="l" t="t" r="r" b="b"/>
              <a:pathLst>
                <a:path w="3687" h="3063" extrusionOk="0">
                  <a:moveTo>
                    <a:pt x="3229" y="1"/>
                  </a:moveTo>
                  <a:cubicBezTo>
                    <a:pt x="3200" y="1"/>
                    <a:pt x="3171" y="3"/>
                    <a:pt x="3144" y="6"/>
                  </a:cubicBezTo>
                  <a:cubicBezTo>
                    <a:pt x="2624" y="114"/>
                    <a:pt x="2169" y="375"/>
                    <a:pt x="1844" y="765"/>
                  </a:cubicBezTo>
                  <a:cubicBezTo>
                    <a:pt x="1562" y="1047"/>
                    <a:pt x="1302" y="1350"/>
                    <a:pt x="1063" y="1675"/>
                  </a:cubicBezTo>
                  <a:cubicBezTo>
                    <a:pt x="846" y="1935"/>
                    <a:pt x="629" y="2239"/>
                    <a:pt x="391" y="2478"/>
                  </a:cubicBezTo>
                  <a:cubicBezTo>
                    <a:pt x="217" y="2629"/>
                    <a:pt x="87" y="2846"/>
                    <a:pt x="1" y="3063"/>
                  </a:cubicBezTo>
                  <a:cubicBezTo>
                    <a:pt x="391" y="3020"/>
                    <a:pt x="781" y="2976"/>
                    <a:pt x="1150" y="2889"/>
                  </a:cubicBezTo>
                  <a:cubicBezTo>
                    <a:pt x="1540" y="2759"/>
                    <a:pt x="2494" y="1740"/>
                    <a:pt x="3556" y="613"/>
                  </a:cubicBezTo>
                  <a:cubicBezTo>
                    <a:pt x="3643" y="505"/>
                    <a:pt x="3686" y="331"/>
                    <a:pt x="3621" y="201"/>
                  </a:cubicBezTo>
                  <a:cubicBezTo>
                    <a:pt x="3566" y="54"/>
                    <a:pt x="3387" y="1"/>
                    <a:pt x="3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7"/>
            <p:cNvSpPr/>
            <p:nvPr/>
          </p:nvSpPr>
          <p:spPr>
            <a:xfrm>
              <a:off x="2020530" y="2741857"/>
              <a:ext cx="303091" cy="221184"/>
            </a:xfrm>
            <a:custGeom>
              <a:avLst/>
              <a:gdLst/>
              <a:ahLst/>
              <a:cxnLst/>
              <a:rect l="l" t="t" r="r" b="b"/>
              <a:pathLst>
                <a:path w="3619" h="2641" extrusionOk="0">
                  <a:moveTo>
                    <a:pt x="1564" y="1"/>
                  </a:moveTo>
                  <a:cubicBezTo>
                    <a:pt x="1457" y="1"/>
                    <a:pt x="1377" y="13"/>
                    <a:pt x="1344" y="39"/>
                  </a:cubicBezTo>
                  <a:cubicBezTo>
                    <a:pt x="911" y="472"/>
                    <a:pt x="455" y="863"/>
                    <a:pt x="0" y="1231"/>
                  </a:cubicBezTo>
                  <a:cubicBezTo>
                    <a:pt x="109" y="1275"/>
                    <a:pt x="260" y="1318"/>
                    <a:pt x="390" y="1361"/>
                  </a:cubicBezTo>
                  <a:cubicBezTo>
                    <a:pt x="510" y="1383"/>
                    <a:pt x="634" y="1394"/>
                    <a:pt x="759" y="1394"/>
                  </a:cubicBezTo>
                  <a:cubicBezTo>
                    <a:pt x="884" y="1394"/>
                    <a:pt x="1008" y="1383"/>
                    <a:pt x="1128" y="1361"/>
                  </a:cubicBezTo>
                  <a:lnTo>
                    <a:pt x="1149" y="1361"/>
                  </a:lnTo>
                  <a:cubicBezTo>
                    <a:pt x="1301" y="1838"/>
                    <a:pt x="1626" y="2250"/>
                    <a:pt x="2060" y="2532"/>
                  </a:cubicBezTo>
                  <a:cubicBezTo>
                    <a:pt x="2168" y="2597"/>
                    <a:pt x="2298" y="2641"/>
                    <a:pt x="2450" y="2641"/>
                  </a:cubicBezTo>
                  <a:cubicBezTo>
                    <a:pt x="2493" y="2641"/>
                    <a:pt x="2537" y="2597"/>
                    <a:pt x="2537" y="2554"/>
                  </a:cubicBezTo>
                  <a:lnTo>
                    <a:pt x="2559" y="2402"/>
                  </a:lnTo>
                  <a:cubicBezTo>
                    <a:pt x="2710" y="2467"/>
                    <a:pt x="2862" y="2510"/>
                    <a:pt x="3035" y="2510"/>
                  </a:cubicBezTo>
                  <a:cubicBezTo>
                    <a:pt x="3079" y="2510"/>
                    <a:pt x="3122" y="2489"/>
                    <a:pt x="3144" y="2445"/>
                  </a:cubicBezTo>
                  <a:cubicBezTo>
                    <a:pt x="3166" y="2359"/>
                    <a:pt x="3187" y="2272"/>
                    <a:pt x="3187" y="2185"/>
                  </a:cubicBezTo>
                  <a:cubicBezTo>
                    <a:pt x="3274" y="2207"/>
                    <a:pt x="3382" y="2207"/>
                    <a:pt x="3491" y="2229"/>
                  </a:cubicBezTo>
                  <a:cubicBezTo>
                    <a:pt x="3500" y="2231"/>
                    <a:pt x="3509" y="2232"/>
                    <a:pt x="3517" y="2232"/>
                  </a:cubicBezTo>
                  <a:cubicBezTo>
                    <a:pt x="3586" y="2232"/>
                    <a:pt x="3619" y="2157"/>
                    <a:pt x="3599" y="2099"/>
                  </a:cubicBezTo>
                  <a:cubicBezTo>
                    <a:pt x="3534" y="1752"/>
                    <a:pt x="3404" y="1405"/>
                    <a:pt x="3274" y="1080"/>
                  </a:cubicBezTo>
                  <a:cubicBezTo>
                    <a:pt x="3101" y="711"/>
                    <a:pt x="2819" y="386"/>
                    <a:pt x="2450" y="191"/>
                  </a:cubicBezTo>
                  <a:cubicBezTo>
                    <a:pt x="2207" y="69"/>
                    <a:pt x="1814" y="1"/>
                    <a:pt x="1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7"/>
            <p:cNvSpPr/>
            <p:nvPr/>
          </p:nvSpPr>
          <p:spPr>
            <a:xfrm>
              <a:off x="2169435" y="2349241"/>
              <a:ext cx="52679" cy="44890"/>
            </a:xfrm>
            <a:custGeom>
              <a:avLst/>
              <a:gdLst/>
              <a:ahLst/>
              <a:cxnLst/>
              <a:rect l="l" t="t" r="r" b="b"/>
              <a:pathLst>
                <a:path w="629" h="536" extrusionOk="0">
                  <a:moveTo>
                    <a:pt x="369" y="1"/>
                  </a:moveTo>
                  <a:cubicBezTo>
                    <a:pt x="130" y="1"/>
                    <a:pt x="0" y="282"/>
                    <a:pt x="173" y="456"/>
                  </a:cubicBezTo>
                  <a:cubicBezTo>
                    <a:pt x="229" y="511"/>
                    <a:pt x="295" y="535"/>
                    <a:pt x="359" y="535"/>
                  </a:cubicBezTo>
                  <a:cubicBezTo>
                    <a:pt x="498" y="535"/>
                    <a:pt x="629" y="423"/>
                    <a:pt x="629" y="261"/>
                  </a:cubicBezTo>
                  <a:cubicBezTo>
                    <a:pt x="629" y="109"/>
                    <a:pt x="520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7"/>
            <p:cNvSpPr/>
            <p:nvPr/>
          </p:nvSpPr>
          <p:spPr>
            <a:xfrm>
              <a:off x="2225715" y="2371518"/>
              <a:ext cx="134419" cy="63147"/>
            </a:xfrm>
            <a:custGeom>
              <a:avLst/>
              <a:gdLst/>
              <a:ahLst/>
              <a:cxnLst/>
              <a:rect l="l" t="t" r="r" b="b"/>
              <a:pathLst>
                <a:path w="1605" h="754" extrusionOk="0">
                  <a:moveTo>
                    <a:pt x="1450" y="0"/>
                  </a:moveTo>
                  <a:cubicBezTo>
                    <a:pt x="1316" y="0"/>
                    <a:pt x="1182" y="49"/>
                    <a:pt x="1084" y="146"/>
                  </a:cubicBezTo>
                  <a:cubicBezTo>
                    <a:pt x="1019" y="190"/>
                    <a:pt x="954" y="255"/>
                    <a:pt x="889" y="320"/>
                  </a:cubicBezTo>
                  <a:cubicBezTo>
                    <a:pt x="824" y="407"/>
                    <a:pt x="759" y="472"/>
                    <a:pt x="672" y="515"/>
                  </a:cubicBezTo>
                  <a:cubicBezTo>
                    <a:pt x="521" y="629"/>
                    <a:pt x="320" y="693"/>
                    <a:pt x="127" y="693"/>
                  </a:cubicBezTo>
                  <a:cubicBezTo>
                    <a:pt x="99" y="693"/>
                    <a:pt x="71" y="691"/>
                    <a:pt x="43" y="688"/>
                  </a:cubicBezTo>
                  <a:cubicBezTo>
                    <a:pt x="22" y="688"/>
                    <a:pt x="22" y="688"/>
                    <a:pt x="0" y="710"/>
                  </a:cubicBezTo>
                  <a:cubicBezTo>
                    <a:pt x="0" y="732"/>
                    <a:pt x="22" y="754"/>
                    <a:pt x="43" y="754"/>
                  </a:cubicBezTo>
                  <a:lnTo>
                    <a:pt x="152" y="754"/>
                  </a:lnTo>
                  <a:cubicBezTo>
                    <a:pt x="369" y="754"/>
                    <a:pt x="564" y="688"/>
                    <a:pt x="716" y="580"/>
                  </a:cubicBezTo>
                  <a:cubicBezTo>
                    <a:pt x="802" y="515"/>
                    <a:pt x="867" y="450"/>
                    <a:pt x="932" y="385"/>
                  </a:cubicBezTo>
                  <a:cubicBezTo>
                    <a:pt x="997" y="320"/>
                    <a:pt x="1062" y="255"/>
                    <a:pt x="1127" y="190"/>
                  </a:cubicBezTo>
                  <a:cubicBezTo>
                    <a:pt x="1224" y="109"/>
                    <a:pt x="1344" y="65"/>
                    <a:pt x="1471" y="65"/>
                  </a:cubicBezTo>
                  <a:cubicBezTo>
                    <a:pt x="1515" y="65"/>
                    <a:pt x="1560" y="70"/>
                    <a:pt x="1604" y="81"/>
                  </a:cubicBezTo>
                  <a:cubicBezTo>
                    <a:pt x="1604" y="60"/>
                    <a:pt x="1604" y="38"/>
                    <a:pt x="1583" y="16"/>
                  </a:cubicBezTo>
                  <a:cubicBezTo>
                    <a:pt x="1539" y="6"/>
                    <a:pt x="1495" y="0"/>
                    <a:pt x="1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7"/>
            <p:cNvSpPr/>
            <p:nvPr/>
          </p:nvSpPr>
          <p:spPr>
            <a:xfrm>
              <a:off x="1926061" y="2592532"/>
              <a:ext cx="109042" cy="101756"/>
            </a:xfrm>
            <a:custGeom>
              <a:avLst/>
              <a:gdLst/>
              <a:ahLst/>
              <a:cxnLst/>
              <a:rect l="l" t="t" r="r" b="b"/>
              <a:pathLst>
                <a:path w="1302" h="1215" fill="none" extrusionOk="0">
                  <a:moveTo>
                    <a:pt x="1" y="1215"/>
                  </a:moveTo>
                  <a:cubicBezTo>
                    <a:pt x="608" y="1020"/>
                    <a:pt x="1063" y="586"/>
                    <a:pt x="1302" y="1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7"/>
            <p:cNvSpPr/>
            <p:nvPr/>
          </p:nvSpPr>
          <p:spPr>
            <a:xfrm>
              <a:off x="2109471" y="2808605"/>
              <a:ext cx="121772" cy="158036"/>
            </a:xfrm>
            <a:custGeom>
              <a:avLst/>
              <a:gdLst/>
              <a:ahLst/>
              <a:cxnLst/>
              <a:rect l="l" t="t" r="r" b="b"/>
              <a:pathLst>
                <a:path w="1454" h="1887" fill="none" extrusionOk="0">
                  <a:moveTo>
                    <a:pt x="1" y="1"/>
                  </a:moveTo>
                  <a:cubicBezTo>
                    <a:pt x="22" y="629"/>
                    <a:pt x="326" y="1215"/>
                    <a:pt x="803" y="1627"/>
                  </a:cubicBezTo>
                  <a:cubicBezTo>
                    <a:pt x="976" y="1800"/>
                    <a:pt x="1215" y="1887"/>
                    <a:pt x="1453" y="1844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7"/>
            <p:cNvSpPr/>
            <p:nvPr/>
          </p:nvSpPr>
          <p:spPr>
            <a:xfrm>
              <a:off x="1613761" y="2770332"/>
              <a:ext cx="212557" cy="224031"/>
            </a:xfrm>
            <a:custGeom>
              <a:avLst/>
              <a:gdLst/>
              <a:ahLst/>
              <a:cxnLst/>
              <a:rect l="l" t="t" r="r" b="b"/>
              <a:pathLst>
                <a:path w="2538" h="2675" extrusionOk="0">
                  <a:moveTo>
                    <a:pt x="2087" y="0"/>
                  </a:moveTo>
                  <a:cubicBezTo>
                    <a:pt x="1684" y="0"/>
                    <a:pt x="1304" y="152"/>
                    <a:pt x="1020" y="436"/>
                  </a:cubicBezTo>
                  <a:cubicBezTo>
                    <a:pt x="608" y="783"/>
                    <a:pt x="304" y="1195"/>
                    <a:pt x="87" y="1693"/>
                  </a:cubicBezTo>
                  <a:cubicBezTo>
                    <a:pt x="22" y="1824"/>
                    <a:pt x="1" y="1954"/>
                    <a:pt x="1" y="2105"/>
                  </a:cubicBezTo>
                  <a:cubicBezTo>
                    <a:pt x="44" y="2322"/>
                    <a:pt x="218" y="2517"/>
                    <a:pt x="434" y="2604"/>
                  </a:cubicBezTo>
                  <a:cubicBezTo>
                    <a:pt x="594" y="2639"/>
                    <a:pt x="753" y="2675"/>
                    <a:pt x="912" y="2675"/>
                  </a:cubicBezTo>
                  <a:cubicBezTo>
                    <a:pt x="948" y="2675"/>
                    <a:pt x="984" y="2673"/>
                    <a:pt x="1020" y="2669"/>
                  </a:cubicBezTo>
                  <a:cubicBezTo>
                    <a:pt x="1063" y="2669"/>
                    <a:pt x="1106" y="2647"/>
                    <a:pt x="1128" y="2582"/>
                  </a:cubicBezTo>
                  <a:cubicBezTo>
                    <a:pt x="1128" y="2561"/>
                    <a:pt x="1128" y="2517"/>
                    <a:pt x="1128" y="2474"/>
                  </a:cubicBezTo>
                  <a:cubicBezTo>
                    <a:pt x="1258" y="2517"/>
                    <a:pt x="1410" y="2561"/>
                    <a:pt x="1540" y="2604"/>
                  </a:cubicBezTo>
                  <a:cubicBezTo>
                    <a:pt x="1551" y="2609"/>
                    <a:pt x="1562" y="2612"/>
                    <a:pt x="1572" y="2612"/>
                  </a:cubicBezTo>
                  <a:cubicBezTo>
                    <a:pt x="1604" y="2612"/>
                    <a:pt x="1632" y="2588"/>
                    <a:pt x="1648" y="2539"/>
                  </a:cubicBezTo>
                  <a:cubicBezTo>
                    <a:pt x="1692" y="2496"/>
                    <a:pt x="1714" y="2431"/>
                    <a:pt x="1757" y="2366"/>
                  </a:cubicBezTo>
                  <a:cubicBezTo>
                    <a:pt x="1844" y="2431"/>
                    <a:pt x="1974" y="2474"/>
                    <a:pt x="2082" y="2496"/>
                  </a:cubicBezTo>
                  <a:cubicBezTo>
                    <a:pt x="2091" y="2498"/>
                    <a:pt x="2100" y="2499"/>
                    <a:pt x="2109" y="2499"/>
                  </a:cubicBezTo>
                  <a:cubicBezTo>
                    <a:pt x="2181" y="2499"/>
                    <a:pt x="2229" y="2424"/>
                    <a:pt x="2190" y="2366"/>
                  </a:cubicBezTo>
                  <a:cubicBezTo>
                    <a:pt x="2147" y="2192"/>
                    <a:pt x="2125" y="2040"/>
                    <a:pt x="2169" y="1867"/>
                  </a:cubicBezTo>
                  <a:cubicBezTo>
                    <a:pt x="2190" y="1780"/>
                    <a:pt x="2212" y="1693"/>
                    <a:pt x="2256" y="1607"/>
                  </a:cubicBezTo>
                  <a:cubicBezTo>
                    <a:pt x="2429" y="1282"/>
                    <a:pt x="2516" y="935"/>
                    <a:pt x="2516" y="588"/>
                  </a:cubicBezTo>
                  <a:cubicBezTo>
                    <a:pt x="2537" y="479"/>
                    <a:pt x="2516" y="371"/>
                    <a:pt x="2494" y="263"/>
                  </a:cubicBezTo>
                  <a:cubicBezTo>
                    <a:pt x="2429" y="111"/>
                    <a:pt x="2321" y="24"/>
                    <a:pt x="2169" y="2"/>
                  </a:cubicBezTo>
                  <a:cubicBezTo>
                    <a:pt x="2142" y="1"/>
                    <a:pt x="2114" y="0"/>
                    <a:pt x="20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7"/>
            <p:cNvSpPr/>
            <p:nvPr/>
          </p:nvSpPr>
          <p:spPr>
            <a:xfrm>
              <a:off x="1610160" y="2790432"/>
              <a:ext cx="96313" cy="167165"/>
            </a:xfrm>
            <a:custGeom>
              <a:avLst/>
              <a:gdLst/>
              <a:ahLst/>
              <a:cxnLst/>
              <a:rect l="l" t="t" r="r" b="b"/>
              <a:pathLst>
                <a:path w="1150" h="1996" fill="none" extrusionOk="0">
                  <a:moveTo>
                    <a:pt x="1149" y="1"/>
                  </a:moveTo>
                  <a:cubicBezTo>
                    <a:pt x="694" y="369"/>
                    <a:pt x="347" y="846"/>
                    <a:pt x="109" y="1388"/>
                  </a:cubicBezTo>
                  <a:cubicBezTo>
                    <a:pt x="22" y="1584"/>
                    <a:pt x="0" y="1800"/>
                    <a:pt x="87" y="1996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7"/>
            <p:cNvSpPr/>
            <p:nvPr/>
          </p:nvSpPr>
          <p:spPr>
            <a:xfrm>
              <a:off x="1791727" y="2765056"/>
              <a:ext cx="47319" cy="205271"/>
            </a:xfrm>
            <a:custGeom>
              <a:avLst/>
              <a:gdLst/>
              <a:ahLst/>
              <a:cxnLst/>
              <a:rect l="l" t="t" r="r" b="b"/>
              <a:pathLst>
                <a:path w="565" h="2451" fill="none" extrusionOk="0">
                  <a:moveTo>
                    <a:pt x="65" y="0"/>
                  </a:moveTo>
                  <a:cubicBezTo>
                    <a:pt x="239" y="65"/>
                    <a:pt x="369" y="195"/>
                    <a:pt x="456" y="369"/>
                  </a:cubicBezTo>
                  <a:cubicBezTo>
                    <a:pt x="564" y="803"/>
                    <a:pt x="261" y="1258"/>
                    <a:pt x="109" y="1670"/>
                  </a:cubicBezTo>
                  <a:cubicBezTo>
                    <a:pt x="0" y="1908"/>
                    <a:pt x="0" y="2190"/>
                    <a:pt x="65" y="2450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7"/>
            <p:cNvSpPr/>
            <p:nvPr/>
          </p:nvSpPr>
          <p:spPr>
            <a:xfrm>
              <a:off x="1256069" y="2806846"/>
              <a:ext cx="294214" cy="154351"/>
            </a:xfrm>
            <a:custGeom>
              <a:avLst/>
              <a:gdLst/>
              <a:ahLst/>
              <a:cxnLst/>
              <a:rect l="l" t="t" r="r" b="b"/>
              <a:pathLst>
                <a:path w="3513" h="1843" extrusionOk="0">
                  <a:moveTo>
                    <a:pt x="1844" y="0"/>
                  </a:moveTo>
                  <a:cubicBezTo>
                    <a:pt x="1302" y="412"/>
                    <a:pt x="694" y="781"/>
                    <a:pt x="87" y="1084"/>
                  </a:cubicBezTo>
                  <a:cubicBezTo>
                    <a:pt x="1" y="1127"/>
                    <a:pt x="1" y="1257"/>
                    <a:pt x="109" y="1279"/>
                  </a:cubicBezTo>
                  <a:lnTo>
                    <a:pt x="326" y="1344"/>
                  </a:lnTo>
                  <a:cubicBezTo>
                    <a:pt x="326" y="1388"/>
                    <a:pt x="304" y="1431"/>
                    <a:pt x="283" y="1496"/>
                  </a:cubicBezTo>
                  <a:cubicBezTo>
                    <a:pt x="261" y="1561"/>
                    <a:pt x="304" y="1626"/>
                    <a:pt x="369" y="1626"/>
                  </a:cubicBezTo>
                  <a:cubicBezTo>
                    <a:pt x="423" y="1637"/>
                    <a:pt x="478" y="1642"/>
                    <a:pt x="535" y="1642"/>
                  </a:cubicBezTo>
                  <a:cubicBezTo>
                    <a:pt x="591" y="1642"/>
                    <a:pt x="651" y="1637"/>
                    <a:pt x="716" y="1626"/>
                  </a:cubicBezTo>
                  <a:lnTo>
                    <a:pt x="716" y="1626"/>
                  </a:lnTo>
                  <a:cubicBezTo>
                    <a:pt x="694" y="1648"/>
                    <a:pt x="694" y="1691"/>
                    <a:pt x="673" y="1713"/>
                  </a:cubicBezTo>
                  <a:cubicBezTo>
                    <a:pt x="673" y="1778"/>
                    <a:pt x="716" y="1843"/>
                    <a:pt x="803" y="1843"/>
                  </a:cubicBezTo>
                  <a:cubicBezTo>
                    <a:pt x="1800" y="1648"/>
                    <a:pt x="2732" y="1214"/>
                    <a:pt x="3513" y="564"/>
                  </a:cubicBezTo>
                  <a:cubicBezTo>
                    <a:pt x="2993" y="282"/>
                    <a:pt x="2429" y="87"/>
                    <a:pt x="1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7"/>
            <p:cNvSpPr/>
            <p:nvPr/>
          </p:nvSpPr>
          <p:spPr>
            <a:xfrm>
              <a:off x="1259754" y="2788673"/>
              <a:ext cx="176210" cy="121689"/>
            </a:xfrm>
            <a:custGeom>
              <a:avLst/>
              <a:gdLst/>
              <a:ahLst/>
              <a:cxnLst/>
              <a:rect l="l" t="t" r="r" b="b"/>
              <a:pathLst>
                <a:path w="2104" h="1453" fill="none" extrusionOk="0">
                  <a:moveTo>
                    <a:pt x="2103" y="0"/>
                  </a:moveTo>
                  <a:cubicBezTo>
                    <a:pt x="1539" y="434"/>
                    <a:pt x="954" y="824"/>
                    <a:pt x="347" y="1149"/>
                  </a:cubicBezTo>
                  <a:cubicBezTo>
                    <a:pt x="195" y="1193"/>
                    <a:pt x="65" y="1301"/>
                    <a:pt x="0" y="1453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7"/>
            <p:cNvSpPr/>
            <p:nvPr/>
          </p:nvSpPr>
          <p:spPr>
            <a:xfrm>
              <a:off x="1533864" y="2819492"/>
              <a:ext cx="43717" cy="49161"/>
            </a:xfrm>
            <a:custGeom>
              <a:avLst/>
              <a:gdLst/>
              <a:ahLst/>
              <a:cxnLst/>
              <a:rect l="l" t="t" r="r" b="b"/>
              <a:pathLst>
                <a:path w="522" h="587" fill="none" extrusionOk="0">
                  <a:moveTo>
                    <a:pt x="1" y="586"/>
                  </a:moveTo>
                  <a:lnTo>
                    <a:pt x="521" y="1"/>
                  </a:ln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AD500B-D6A4-45AA-9CBD-CEC8C7A9F635}"/>
              </a:ext>
            </a:extLst>
          </p:cNvPr>
          <p:cNvSpPr txBox="1"/>
          <p:nvPr/>
        </p:nvSpPr>
        <p:spPr>
          <a:xfrm>
            <a:off x="5088377" y="2599913"/>
            <a:ext cx="3691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DF1AE7D-9F88-4BFC-9E05-AD467FE47C2D}"/>
              </a:ext>
            </a:extLst>
          </p:cNvPr>
          <p:cNvSpPr/>
          <p:nvPr/>
        </p:nvSpPr>
        <p:spPr>
          <a:xfrm>
            <a:off x="558350" y="641748"/>
            <a:ext cx="792286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Lúc-xăm-bua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44C00A-D30B-4B56-B3C7-2D39D502A71A}"/>
              </a:ext>
            </a:extLst>
          </p:cNvPr>
          <p:cNvSpPr txBox="1"/>
          <p:nvPr/>
        </p:nvSpPr>
        <p:spPr>
          <a:xfrm>
            <a:off x="727524" y="1843467"/>
            <a:ext cx="792286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Lúc-xăm-bua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vi-V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bài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Kìa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thiêng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liêng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Nam: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Minh.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0622755-7C47-408B-AFA5-6EDE18847B43}"/>
              </a:ext>
            </a:extLst>
          </p:cNvPr>
          <p:cNvSpPr/>
          <p:nvPr/>
        </p:nvSpPr>
        <p:spPr>
          <a:xfrm>
            <a:off x="882032" y="628650"/>
            <a:ext cx="69141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6A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E889A6C-61BD-4455-B669-239357B5AD57}"/>
              </a:ext>
            </a:extLst>
          </p:cNvPr>
          <p:cNvSpPr txBox="1"/>
          <p:nvPr/>
        </p:nvSpPr>
        <p:spPr>
          <a:xfrm>
            <a:off x="1136930" y="1663926"/>
            <a:ext cx="717358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Nam. </a:t>
            </a:r>
          </a:p>
          <a:p>
            <a:pPr algn="just"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39C8ADD-602C-46C4-A911-E06136AB9C51}"/>
              </a:ext>
            </a:extLst>
          </p:cNvPr>
          <p:cNvSpPr/>
          <p:nvPr/>
        </p:nvSpPr>
        <p:spPr>
          <a:xfrm>
            <a:off x="865847" y="571500"/>
            <a:ext cx="76065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Lúc-xăm-bua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B7AC65F-F7E1-40C5-98BF-F0F6D2F2D778}"/>
              </a:ext>
            </a:extLst>
          </p:cNvPr>
          <p:cNvSpPr txBox="1"/>
          <p:nvPr/>
        </p:nvSpPr>
        <p:spPr>
          <a:xfrm>
            <a:off x="865847" y="1880062"/>
            <a:ext cx="7541778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150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315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5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5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5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50" dirty="0" err="1">
                <a:latin typeface="Times New Roman" pitchFamily="18" charset="0"/>
                <a:cs typeface="Times New Roman" pitchFamily="18" charset="0"/>
              </a:rPr>
              <a:t>Lúc-xăm-bua</a:t>
            </a:r>
            <a:r>
              <a:rPr lang="en-US" sz="3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5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5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5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5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5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5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5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150" dirty="0">
                <a:latin typeface="Times New Roman" pitchFamily="18" charset="0"/>
                <a:cs typeface="Times New Roman" pitchFamily="18" charset="0"/>
              </a:rPr>
              <a:t> Nam:</a:t>
            </a:r>
          </a:p>
          <a:p>
            <a:pPr marL="1114425" lvl="2" indent="-428625" algn="just">
              <a:buFont typeface="Arial" pitchFamily="34" charset="0"/>
              <a:buChar char="•"/>
              <a:defRPr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1114425" lvl="2" indent="-428625" algn="just">
              <a:buFont typeface="Arial" pitchFamily="34" charset="0"/>
              <a:buChar char="•"/>
              <a:defRPr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bài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114425" lvl="2" indent="-428625" algn="just">
              <a:buFont typeface="Arial" pitchFamily="34" charset="0"/>
              <a:buChar char="•"/>
              <a:defRPr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1E420A5-CE84-43E3-8FF8-C35257AADAA4}"/>
              </a:ext>
            </a:extLst>
          </p:cNvPr>
          <p:cNvSpPr/>
          <p:nvPr/>
        </p:nvSpPr>
        <p:spPr>
          <a:xfrm>
            <a:off x="1314450" y="696516"/>
            <a:ext cx="645795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4520F0-9D29-427D-A663-49C5EA256E59}"/>
              </a:ext>
            </a:extLst>
          </p:cNvPr>
          <p:cNvSpPr txBox="1"/>
          <p:nvPr/>
        </p:nvSpPr>
        <p:spPr>
          <a:xfrm>
            <a:off x="744214" y="2061716"/>
            <a:ext cx="759842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Lúc-xăm-bua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Nam. </a:t>
            </a:r>
          </a:p>
          <a:p>
            <a:pPr algn="just"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quen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" descr="Lý thuyết tập đọc: cuộc gặp gỡ ở lúc-xăm-bua tiếng việt 3">
            <a:extLst>
              <a:ext uri="{FF2B5EF4-FFF2-40B4-BE49-F238E27FC236}">
                <a16:creationId xmlns:a16="http://schemas.microsoft.com/office/drawing/2014/main" xmlns="" id="{CF54C170-302A-4C44-9786-AED017D5E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646" y="890124"/>
            <a:ext cx="6051259" cy="256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BFDB1615-7625-4880-8640-EDDA32A6FB67}"/>
              </a:ext>
            </a:extLst>
          </p:cNvPr>
          <p:cNvSpPr/>
          <p:nvPr/>
        </p:nvSpPr>
        <p:spPr>
          <a:xfrm>
            <a:off x="2557083" y="113288"/>
            <a:ext cx="3422931" cy="7768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008382F-D632-49ED-8634-C9DDBBBC9477}"/>
              </a:ext>
            </a:extLst>
          </p:cNvPr>
          <p:cNvSpPr txBox="1"/>
          <p:nvPr/>
        </p:nvSpPr>
        <p:spPr>
          <a:xfrm>
            <a:off x="2921224" y="88315"/>
            <a:ext cx="2896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CCB2378E-5E51-4F6C-B71C-057AA52EF7DC}"/>
              </a:ext>
            </a:extLst>
          </p:cNvPr>
          <p:cNvSpPr txBox="1"/>
          <p:nvPr/>
        </p:nvSpPr>
        <p:spPr>
          <a:xfrm>
            <a:off x="1500146" y="3526333"/>
            <a:ext cx="61437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Cuộc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gặp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gỡ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thú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vị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đầy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bất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ngờ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đoàn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cán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Việt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Nam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tiểu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Lúc-xăm-bua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Cuộc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gặp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gỡ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hữu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nghị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đoàn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giữa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dân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tộc</a:t>
            </a:r>
            <a:r>
              <a:rPr lang="en-US" sz="2400" b="1" kern="1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8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17891A-D8B0-47DE-95EB-A6720B5E3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Lúc-xăm-bua</a:t>
            </a:r>
            <a:endParaRPr lang="en-US" sz="54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Luxembourg Thiên đường du lịch.mp4">
            <a:hlinkClick r:id="" action="ppaction://media"/>
            <a:extLst>
              <a:ext uri="{FF2B5EF4-FFF2-40B4-BE49-F238E27FC236}">
                <a16:creationId xmlns:a16="http://schemas.microsoft.com/office/drawing/2014/main" xmlns="" id="{28603B35-D366-4986-AC4E-051FDFFB9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00100"/>
            <a:ext cx="9144000" cy="4343400"/>
          </a:xfrm>
          <a:sp3d prstMaterial="softEdge">
            <a:bevelT w="203200" h="101600" prst="cross"/>
            <a:contourClr>
              <a:srgbClr val="FFFFFF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>
            <a:extLst>
              <a:ext uri="{FF2B5EF4-FFF2-40B4-BE49-F238E27FC236}">
                <a16:creationId xmlns:a16="http://schemas.microsoft.com/office/drawing/2014/main" xmlns="" id="{9AE9C3E9-FDF5-4DFD-B9DF-FAC4EB0FA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>
            <a:extLst>
              <a:ext uri="{FF2B5EF4-FFF2-40B4-BE49-F238E27FC236}">
                <a16:creationId xmlns:a16="http://schemas.microsoft.com/office/drawing/2014/main" xmlns="" id="{5AEB2CBC-6538-4F0C-90A0-94F5D9463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862"/>
            <a:ext cx="807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vi-VN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Ngôi nhà chung</a:t>
            </a:r>
          </a:p>
        </p:txBody>
      </p:sp>
      <p:sp>
        <p:nvSpPr>
          <p:cNvPr id="7171" name="Rectangle 9">
            <a:extLst>
              <a:ext uri="{FF2B5EF4-FFF2-40B4-BE49-F238E27FC236}">
                <a16:creationId xmlns:a16="http://schemas.microsoft.com/office/drawing/2014/main" xmlns="" id="{BBD224AA-B7B6-4664-9FFF-FBA550ECB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800100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b="1" i="1">
              <a:solidFill>
                <a:srgbClr val="000000"/>
              </a:solidFill>
            </a:endParaRPr>
          </a:p>
        </p:txBody>
      </p:sp>
      <p:pic>
        <p:nvPicPr>
          <p:cNvPr id="99341" name="Picture 13" descr="scan0038">
            <a:extLst>
              <a:ext uri="{FF2B5EF4-FFF2-40B4-BE49-F238E27FC236}">
                <a16:creationId xmlns:a16="http://schemas.microsoft.com/office/drawing/2014/main" xmlns="" id="{23B43236-6C1C-411F-822D-A38DCE6F3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514" t="17448" r="3848" b="2605"/>
          <a:stretch>
            <a:fillRect/>
          </a:stretch>
        </p:blipFill>
        <p:spPr bwMode="auto">
          <a:xfrm>
            <a:off x="533400" y="713748"/>
            <a:ext cx="8153400" cy="4338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Various Artists - Trái Đất Này Là Của Chúng Mình.mp3">
            <a:hlinkClick r:id="" action="ppaction://media"/>
            <a:extLst>
              <a:ext uri="{FF2B5EF4-FFF2-40B4-BE49-F238E27FC236}">
                <a16:creationId xmlns:a16="http://schemas.microsoft.com/office/drawing/2014/main" xmlns="" id="{2D8E54FF-BA8A-4F02-A821-01BD16B97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4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>
            <a:extLst>
              <a:ext uri="{FF2B5EF4-FFF2-40B4-BE49-F238E27FC236}">
                <a16:creationId xmlns:a16="http://schemas.microsoft.com/office/drawing/2014/main" xmlns="" id="{07A49FF5-AA5F-4F0E-B91D-2B5E1A975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>
            <a:extLst>
              <a:ext uri="{FF2B5EF4-FFF2-40B4-BE49-F238E27FC236}">
                <a16:creationId xmlns:a16="http://schemas.microsoft.com/office/drawing/2014/main" xmlns="" id="{914869C3-0FA6-4D92-BABD-1D01D1C51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>
            <a:extLst>
              <a:ext uri="{FF2B5EF4-FFF2-40B4-BE49-F238E27FC236}">
                <a16:creationId xmlns:a16="http://schemas.microsoft.com/office/drawing/2014/main" xmlns="" id="{3705FAD5-A463-4C6E-83A3-1E80F040B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8A79D6-4BCA-4299-BE86-71CD07FC2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8534400" cy="51435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Lúc-xăm-bua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vi-VN" sz="3600" b="1" dirty="0">
                <a:solidFill>
                  <a:srgbClr val="002060"/>
                </a:solidFill>
              </a:rPr>
              <a:t>                    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vi-VN" sz="48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1B2FC3-C7E8-40EE-B002-EDA0AF82A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65269"/>
            <a:ext cx="8229600" cy="857250"/>
          </a:xfrm>
        </p:spPr>
        <p:txBody>
          <a:bodyPr rtlCol="0">
            <a:normAutofit fontScale="90000"/>
          </a:bodyPr>
          <a:lstStyle/>
          <a:p>
            <a:pPr marL="571500" indent="-571500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tiếp,ứng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910841-43BA-47B7-923A-8ECFB3FDE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9425"/>
            <a:ext cx="8305800" cy="3394075"/>
          </a:xfrm>
        </p:spPr>
        <p:txBody>
          <a:bodyPr/>
          <a:lstStyle/>
          <a:p>
            <a:pPr algn="just" eaLnBrk="1" hangingPunct="1"/>
            <a:endParaRPr lang="en-US" altLang="vi-VN" b="1" dirty="0">
              <a:solidFill>
                <a:srgbClr val="0000CC"/>
              </a:solidFill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vi-V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alt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0BF3C9-574E-438F-928E-3AD7E878C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24811"/>
            <a:ext cx="4421560" cy="3718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A425D5-D4A9-47B4-9C2A-5436B68DFB1E}"/>
              </a:ext>
            </a:extLst>
          </p:cNvPr>
          <p:cNvSpPr txBox="1"/>
          <p:nvPr/>
        </p:nvSpPr>
        <p:spPr>
          <a:xfrm>
            <a:off x="990600" y="655986"/>
            <a:ext cx="6477000" cy="768824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8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09F49B-FC47-4E1E-9D44-869A4CC99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2900"/>
            <a:ext cx="8839200" cy="4686300"/>
          </a:xfrm>
        </p:spPr>
        <p:txBody>
          <a:bodyPr rtlCol="0">
            <a:normAutofit fontScale="850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dung: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Lúc-xăm-bua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Lúc-xăm-bua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sắc,thân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Lúc-xăm-bua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comb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33E1B-473F-4EB3-8927-D65562E42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57250"/>
            <a:ext cx="8229600" cy="857250"/>
          </a:xfrm>
        </p:spPr>
        <p:txBody>
          <a:bodyPr rtlCol="0">
            <a:normAutofit fontScale="90000"/>
          </a:bodyPr>
          <a:lstStyle/>
          <a:p>
            <a:pPr marL="571500" indent="-5715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130810-ACA9-4CC1-A21E-52B56BF0BF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1" y="2907507"/>
            <a:ext cx="5029199" cy="2121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xmlns="" id="{BA11004D-B791-44D7-9DC6-6700920C5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pic>
        <p:nvPicPr>
          <p:cNvPr id="38915" name="Content Placeholder 3">
            <a:extLst>
              <a:ext uri="{FF2B5EF4-FFF2-40B4-BE49-F238E27FC236}">
                <a16:creationId xmlns:a16="http://schemas.microsoft.com/office/drawing/2014/main" xmlns="" id="{64F79E5F-5B58-410E-8ECF-88783DF3D4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89EACF-FA0C-440E-8FA3-DB15FBC4A57C}"/>
              </a:ext>
            </a:extLst>
          </p:cNvPr>
          <p:cNvSpPr txBox="1"/>
          <p:nvPr/>
        </p:nvSpPr>
        <p:spPr>
          <a:xfrm>
            <a:off x="7938" y="4381500"/>
            <a:ext cx="58660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Thủ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đô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Hà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Nội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comb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xmlns="" id="{7CFB0F45-2DAC-4BA3-B08E-3A495541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pic>
        <p:nvPicPr>
          <p:cNvPr id="39939" name="Content Placeholder 3">
            <a:extLst>
              <a:ext uri="{FF2B5EF4-FFF2-40B4-BE49-F238E27FC236}">
                <a16:creationId xmlns:a16="http://schemas.microsoft.com/office/drawing/2014/main" xmlns="" id="{B0BEA127-863C-400D-B646-3D94D5CB0F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3" y="-23813"/>
            <a:ext cx="9139237" cy="518001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812AFF-3850-4F11-AF24-8F2C0B7FA4E3}"/>
              </a:ext>
            </a:extLst>
          </p:cNvPr>
          <p:cNvSpPr txBox="1"/>
          <p:nvPr/>
        </p:nvSpPr>
        <p:spPr>
          <a:xfrm>
            <a:off x="34925" y="4365625"/>
            <a:ext cx="86106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Vịnh</a:t>
            </a: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Hạ</a:t>
            </a: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Long-</a:t>
            </a:r>
            <a:r>
              <a:rPr lang="en-US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Quảng</a:t>
            </a: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Ninh</a:t>
            </a:r>
            <a:endParaRPr 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7B86C1-57BA-4D6B-B112-B45791B2A327}"/>
              </a:ext>
            </a:extLst>
          </p:cNvPr>
          <p:cNvSpPr txBox="1"/>
          <p:nvPr/>
        </p:nvSpPr>
        <p:spPr>
          <a:xfrm>
            <a:off x="1492371" y="69011"/>
            <a:ext cx="5883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Thứ ,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ngày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,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tháng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,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năm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ACA4A4-F55B-4738-BE7D-381C43D3BE74}"/>
              </a:ext>
            </a:extLst>
          </p:cNvPr>
          <p:cNvSpPr txBox="1"/>
          <p:nvPr/>
        </p:nvSpPr>
        <p:spPr>
          <a:xfrm>
            <a:off x="2165230" y="1345721"/>
            <a:ext cx="4451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HP001 5 hàng" panose="020B0603050302020204" pitchFamily="34" charset="0"/>
              </a:rPr>
              <a:t>Tập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đọc</a:t>
            </a:r>
            <a:r>
              <a:rPr lang="en-US" sz="3600" b="1" dirty="0">
                <a:latin typeface="HP001 5 hàng" panose="020B0603050302020204" pitchFamily="34" charset="0"/>
              </a:rPr>
              <a:t> – </a:t>
            </a:r>
            <a:r>
              <a:rPr lang="en-US" sz="3600" b="1" dirty="0" err="1">
                <a:latin typeface="HP001 5 hàng" panose="020B0603050302020204" pitchFamily="34" charset="0"/>
              </a:rPr>
              <a:t>kể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chuyện</a:t>
            </a:r>
            <a:endParaRPr lang="en-US" sz="3600" b="1" dirty="0">
              <a:latin typeface="HP001 5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792CA22-B161-48B0-BC40-C5E08947E30A}"/>
              </a:ext>
            </a:extLst>
          </p:cNvPr>
          <p:cNvSpPr txBox="1"/>
          <p:nvPr/>
        </p:nvSpPr>
        <p:spPr>
          <a:xfrm>
            <a:off x="1207699" y="2299266"/>
            <a:ext cx="6452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DF31B1"/>
                </a:solidFill>
                <a:latin typeface="HP001 5 hàng" panose="020B0603050302020204" pitchFamily="34" charset="0"/>
              </a:rPr>
              <a:t>Gặp</a:t>
            </a:r>
            <a:r>
              <a:rPr lang="en-US" sz="4400" b="1" dirty="0">
                <a:solidFill>
                  <a:srgbClr val="DF31B1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DF31B1"/>
                </a:solidFill>
                <a:latin typeface="HP001 5 hàng" panose="020B0603050302020204" pitchFamily="34" charset="0"/>
              </a:rPr>
              <a:t>gỡ</a:t>
            </a:r>
            <a:r>
              <a:rPr lang="en-US" sz="4400" b="1" dirty="0">
                <a:solidFill>
                  <a:srgbClr val="DF31B1"/>
                </a:solidFill>
                <a:latin typeface="HP001 5 hàng" panose="020B0603050302020204" pitchFamily="34" charset="0"/>
              </a:rPr>
              <a:t> ở </a:t>
            </a:r>
            <a:r>
              <a:rPr lang="en-US" sz="4400" b="1" dirty="0" err="1">
                <a:solidFill>
                  <a:srgbClr val="DF31B1"/>
                </a:solidFill>
                <a:latin typeface="HP001 5 hàng" panose="020B0603050302020204" pitchFamily="34" charset="0"/>
              </a:rPr>
              <a:t>Lúc-xăm-bua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xmlns="" id="{F438C2C5-B494-4684-8E5D-9349F9BAF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pic>
        <p:nvPicPr>
          <p:cNvPr id="40963" name="Content Placeholder 3">
            <a:extLst>
              <a:ext uri="{FF2B5EF4-FFF2-40B4-BE49-F238E27FC236}">
                <a16:creationId xmlns:a16="http://schemas.microsoft.com/office/drawing/2014/main" xmlns="" id="{20A5A4AE-FDE5-482D-8363-37D39FC837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67813" cy="51435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B46080-61F3-498E-9EB2-4B768020510A}"/>
              </a:ext>
            </a:extLst>
          </p:cNvPr>
          <p:cNvSpPr txBox="1"/>
          <p:nvPr/>
        </p:nvSpPr>
        <p:spPr>
          <a:xfrm>
            <a:off x="1530626" y="4310063"/>
            <a:ext cx="86039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Phố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cổ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Hội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An</a:t>
            </a:r>
          </a:p>
        </p:txBody>
      </p:sp>
    </p:spTree>
  </p:cSld>
  <p:clrMapOvr>
    <a:masterClrMapping/>
  </p:clrMapOvr>
  <p:transition>
    <p:comb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xmlns="" id="{C0E03255-EF18-4E0E-97B9-ADFEC12C5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pic>
        <p:nvPicPr>
          <p:cNvPr id="41987" name="Content Placeholder 3">
            <a:extLst>
              <a:ext uri="{FF2B5EF4-FFF2-40B4-BE49-F238E27FC236}">
                <a16:creationId xmlns:a16="http://schemas.microsoft.com/office/drawing/2014/main" xmlns="" id="{189E5451-12E4-4A87-A12B-584F74299B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75"/>
            <a:ext cx="9144000" cy="514667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E5B9DA-6621-47A6-94E2-64130900B853}"/>
              </a:ext>
            </a:extLst>
          </p:cNvPr>
          <p:cNvSpPr txBox="1"/>
          <p:nvPr/>
        </p:nvSpPr>
        <p:spPr>
          <a:xfrm>
            <a:off x="76200" y="114300"/>
            <a:ext cx="6394174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Cung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đình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Huế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comb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xmlns="" id="{C5DD5871-4A4E-4FBF-B31F-09A4D1ADF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pic>
        <p:nvPicPr>
          <p:cNvPr id="43011" name="Content Placeholder 3">
            <a:extLst>
              <a:ext uri="{FF2B5EF4-FFF2-40B4-BE49-F238E27FC236}">
                <a16:creationId xmlns:a16="http://schemas.microsoft.com/office/drawing/2014/main" xmlns="" id="{499D821A-EB44-497C-B9BE-28C910CAF6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88"/>
            <a:ext cx="9144000" cy="5129212"/>
          </a:xfrm>
        </p:spPr>
      </p:pic>
    </p:spTree>
  </p:cSld>
  <p:clrMapOvr>
    <a:masterClrMapping/>
  </p:clrMapOvr>
  <p:transition>
    <p:comb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xmlns="" id="{C42F8A25-AEED-4BBA-8A2B-9964302B8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pic>
        <p:nvPicPr>
          <p:cNvPr id="44035" name="Content Placeholder 3">
            <a:extLst>
              <a:ext uri="{FF2B5EF4-FFF2-40B4-BE49-F238E27FC236}">
                <a16:creationId xmlns:a16="http://schemas.microsoft.com/office/drawing/2014/main" xmlns="" id="{F06B0179-1D54-46FE-A1A9-A408CA532A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8" y="0"/>
            <a:ext cx="9144000" cy="5143500"/>
          </a:xfrm>
        </p:spPr>
      </p:pic>
    </p:spTree>
  </p:cSld>
  <p:clrMapOvr>
    <a:masterClrMapping/>
  </p:clrMapOvr>
  <p:transition>
    <p:comb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5C7684B-00FD-438B-BE73-8AD64239611C}"/>
              </a:ext>
            </a:extLst>
          </p:cNvPr>
          <p:cNvSpPr txBox="1"/>
          <p:nvPr/>
        </p:nvSpPr>
        <p:spPr>
          <a:xfrm>
            <a:off x="1790700" y="1210003"/>
            <a:ext cx="5943600" cy="76174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 action="ppaction://hlinksldjump"/>
              </a:rPr>
              <a:t>Củng cố dặn dò</a:t>
            </a:r>
            <a:endParaRPr lang="en-US" sz="60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5751E5D-4680-4CFE-B96B-E69795655DD8}"/>
              </a:ext>
            </a:extLst>
          </p:cNvPr>
          <p:cNvSpPr txBox="1"/>
          <p:nvPr/>
        </p:nvSpPr>
        <p:spPr>
          <a:xfrm>
            <a:off x="636103" y="2114550"/>
            <a:ext cx="820972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-Ở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nhà đọc kĩ bài, nhớ nội dung để phục vụ cho tiết kể chuyện sau.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D88FC9-2A17-425C-8A12-17ABC7498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4114800"/>
          </a:xfrm>
        </p:spPr>
        <p:txBody>
          <a:bodyPr rtlCol="0">
            <a:prstTxWarp prst="textInflat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4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40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dirty="0"/>
              <a:t>          </a:t>
            </a:r>
            <a:r>
              <a:rPr lang="en-US" sz="4800" b="1" dirty="0" err="1">
                <a:solidFill>
                  <a:srgbClr val="FF0000"/>
                </a:solidFill>
              </a:rPr>
              <a:t>Cảm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ơn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các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thầy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cô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giáo</a:t>
            </a:r>
            <a:r>
              <a:rPr lang="en-US" sz="4800" b="1" dirty="0">
                <a:solidFill>
                  <a:srgbClr val="FF0000"/>
                </a:solidFill>
              </a:rPr>
              <a:t>!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dirty="0"/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Chúc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các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em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học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sinh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chăm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ngoan</a:t>
            </a:r>
            <a:r>
              <a:rPr lang="en-US" sz="4800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46083" name="Tieng-Vo-Tay-Ban-Tay.mp3">
            <a:hlinkClick r:id="" action="ppaction://media"/>
            <a:extLst>
              <a:ext uri="{FF2B5EF4-FFF2-40B4-BE49-F238E27FC236}">
                <a16:creationId xmlns:a16="http://schemas.microsoft.com/office/drawing/2014/main" xmlns="" id="{1BB77D16-A50E-47DC-BC67-69902DC6B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778000"/>
            <a:ext cx="1524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LUCAMBUA">
            <a:extLst>
              <a:ext uri="{FF2B5EF4-FFF2-40B4-BE49-F238E27FC236}">
                <a16:creationId xmlns:a16="http://schemas.microsoft.com/office/drawing/2014/main" xmlns="" id="{8E0684A2-E9E0-4724-A562-6253F9E0C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0" name="AutoShape 6">
            <a:extLst>
              <a:ext uri="{FF2B5EF4-FFF2-40B4-BE49-F238E27FC236}">
                <a16:creationId xmlns:a16="http://schemas.microsoft.com/office/drawing/2014/main" xmlns="" id="{CB639B7B-EB96-4D75-8B04-3C686D853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888" y="2389188"/>
            <a:ext cx="392112" cy="3429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6" name="Google Shape;1676;p41"/>
          <p:cNvGrpSpPr/>
          <p:nvPr/>
        </p:nvGrpSpPr>
        <p:grpSpPr>
          <a:xfrm>
            <a:off x="984958" y="1389758"/>
            <a:ext cx="2723182" cy="3320192"/>
            <a:chOff x="984958" y="1389758"/>
            <a:chExt cx="2723182" cy="3320192"/>
          </a:xfrm>
        </p:grpSpPr>
        <p:sp>
          <p:nvSpPr>
            <p:cNvPr id="1677" name="Google Shape;1677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1627;p39">
            <a:extLst>
              <a:ext uri="{FF2B5EF4-FFF2-40B4-BE49-F238E27FC236}">
                <a16:creationId xmlns:a16="http://schemas.microsoft.com/office/drawing/2014/main" xmlns="" id="{7E949F44-8ADA-4554-83D1-4232452570E0}"/>
              </a:ext>
            </a:extLst>
          </p:cNvPr>
          <p:cNvGrpSpPr/>
          <p:nvPr/>
        </p:nvGrpSpPr>
        <p:grpSpPr>
          <a:xfrm>
            <a:off x="5262114" y="879894"/>
            <a:ext cx="1487934" cy="1321524"/>
            <a:chOff x="451814" y="2209625"/>
            <a:chExt cx="873890" cy="888696"/>
          </a:xfrm>
        </p:grpSpPr>
        <p:sp>
          <p:nvSpPr>
            <p:cNvPr id="55" name="Google Shape;1628;p39">
              <a:extLst>
                <a:ext uri="{FF2B5EF4-FFF2-40B4-BE49-F238E27FC236}">
                  <a16:creationId xmlns:a16="http://schemas.microsoft.com/office/drawing/2014/main" xmlns="" id="{9DC57A71-7694-409A-9C39-E952053B0679}"/>
                </a:ext>
              </a:extLst>
            </p:cNvPr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56" name="Google Shape;1629;p39">
              <a:extLst>
                <a:ext uri="{FF2B5EF4-FFF2-40B4-BE49-F238E27FC236}">
                  <a16:creationId xmlns:a16="http://schemas.microsoft.com/office/drawing/2014/main" xmlns="" id="{1D250A6E-76AF-4A02-AA34-57361E30E9E8}"/>
                </a:ext>
              </a:extLst>
            </p:cNvPr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4C90AD-D8CC-4EC9-B0B8-E9387C91096C}"/>
              </a:ext>
            </a:extLst>
          </p:cNvPr>
          <p:cNvSpPr txBox="1"/>
          <p:nvPr/>
        </p:nvSpPr>
        <p:spPr>
          <a:xfrm>
            <a:off x="5512428" y="1087635"/>
            <a:ext cx="1035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FB028C-345A-4610-B63C-01E9D1D40E89}"/>
              </a:ext>
            </a:extLst>
          </p:cNvPr>
          <p:cNvSpPr txBox="1"/>
          <p:nvPr/>
        </p:nvSpPr>
        <p:spPr>
          <a:xfrm>
            <a:off x="3744984" y="2555146"/>
            <a:ext cx="4623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9D2B6A9-DCC0-4325-A361-8624E55C00B0}"/>
              </a:ext>
            </a:extLst>
          </p:cNvPr>
          <p:cNvSpPr/>
          <p:nvPr/>
        </p:nvSpPr>
        <p:spPr>
          <a:xfrm>
            <a:off x="467983" y="1068327"/>
            <a:ext cx="820803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1. 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6A. 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-ca”, “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Giét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-xi-ca”,… 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Kìa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tơ-rưng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Minh.”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E246E5D-DA7D-4480-88F6-3CAFF5FA20DA}"/>
              </a:ext>
            </a:extLst>
          </p:cNvPr>
          <p:cNvSpPr txBox="1"/>
          <p:nvPr/>
        </p:nvSpPr>
        <p:spPr>
          <a:xfrm>
            <a:off x="1147314" y="60771"/>
            <a:ext cx="6452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Gặp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gỡ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 ở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Lúc-xăm-bua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E246E5D-DA7D-4480-88F6-3CAFF5FA20DA}"/>
              </a:ext>
            </a:extLst>
          </p:cNvPr>
          <p:cNvSpPr txBox="1"/>
          <p:nvPr/>
        </p:nvSpPr>
        <p:spPr>
          <a:xfrm>
            <a:off x="1147314" y="60771"/>
            <a:ext cx="6452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Gặp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gỡ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 ở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Lúc-xăm-bua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HP001 5 hàng" panose="020B060305030202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51F8DF6-5924-49C2-95D4-1FB3EFD36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955" y="3174991"/>
            <a:ext cx="8018253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3. 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mịt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luyến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nập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DE50C29-C117-4AB9-900A-CE9961BF1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780" y="694494"/>
            <a:ext cx="8458200" cy="2462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Nam. 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in-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Nam: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Ở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442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A402B1-2D18-4613-8247-C97C4B8D9644}"/>
              </a:ext>
            </a:extLst>
          </p:cNvPr>
          <p:cNvSpPr txBox="1"/>
          <p:nvPr/>
        </p:nvSpPr>
        <p:spPr>
          <a:xfrm>
            <a:off x="1173193" y="1414732"/>
            <a:ext cx="66250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2C5297-65CB-4A18-A907-5472718C40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D7337B-88D9-4C82-99FD-38A23831682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2B3C10E-42CF-4B12-A84A-E0A748FFA5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790</Words>
  <Application>Microsoft Office PowerPoint</Application>
  <PresentationFormat>On-screen Show (16:9)</PresentationFormat>
  <Paragraphs>101</Paragraphs>
  <Slides>45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HP001 5 hàng</vt:lpstr>
      <vt:lpstr>Wingdings</vt:lpstr>
      <vt:lpstr>Roboto Slab Light</vt:lpstr>
      <vt:lpstr>Work Sans</vt:lpstr>
      <vt:lpstr>HP001 5H</vt:lpstr>
      <vt:lpstr>Catamaran</vt:lpstr>
      <vt:lpstr>Comfortaa</vt:lpstr>
      <vt:lpstr>Arial</vt:lpstr>
      <vt:lpstr>Calibri</vt:lpstr>
      <vt:lpstr>Vibur</vt:lpstr>
      <vt:lpstr>Times New Roman</vt:lpstr>
      <vt:lpstr>Learning the Days of the Week by Slidesgo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Đàn tơ-rưng</vt:lpstr>
      <vt:lpstr>Nón lá Việt Nam</vt:lpstr>
      <vt:lpstr>Tranh cây dừa</vt:lpstr>
      <vt:lpstr>Ảnh xích lô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Lúc-xăm-bua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con rút ra bài học gì về cách giao tiếp,ứng xử với người nước ngoài nói chung? </vt:lpstr>
      <vt:lpstr>PowerPoint Presentation</vt:lpstr>
      <vt:lpstr>PowerPoint Presentation</vt:lpstr>
      <vt:lpstr>Em muốn nói gì với các bạn học sinh trong câu chuyện?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9</cp:revision>
  <dcterms:modified xsi:type="dcterms:W3CDTF">2022-04-21T01:30:55Z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