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39" r:id="rId3"/>
    <p:sldId id="363" r:id="rId4"/>
    <p:sldId id="342" r:id="rId5"/>
    <p:sldId id="271" r:id="rId6"/>
    <p:sldId id="273" r:id="rId7"/>
    <p:sldId id="275" r:id="rId8"/>
    <p:sldId id="364" r:id="rId9"/>
    <p:sldId id="355" r:id="rId10"/>
    <p:sldId id="356" r:id="rId11"/>
    <p:sldId id="365" r:id="rId12"/>
    <p:sldId id="346" r:id="rId13"/>
    <p:sldId id="366" r:id="rId14"/>
    <p:sldId id="362" r:id="rId15"/>
    <p:sldId id="282" r:id="rId16"/>
    <p:sldId id="28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4"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FB9B45-B792-4099-A184-7C34F4A64199}" type="datetimeFigureOut">
              <a:rPr lang="en-US"/>
              <a:pPr>
                <a:defRPr/>
              </a:pPr>
              <a:t>5/30/2022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E2EE226-A494-42FD-9F35-D1F5482C5466}" type="slidenum">
              <a:rPr lang="en-US"/>
              <a:pPr>
                <a:defRPr/>
              </a:pPr>
              <a:t>‹#›</a:t>
            </a:fld>
            <a:endParaRPr lang="en-US"/>
          </a:p>
        </p:txBody>
      </p:sp>
    </p:spTree>
    <p:extLst>
      <p:ext uri="{BB962C8B-B14F-4D97-AF65-F5344CB8AC3E}">
        <p14:creationId xmlns:p14="http://schemas.microsoft.com/office/powerpoint/2010/main" val="1847569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0" y="685800"/>
            <a:ext cx="4572000" cy="3429000"/>
          </a:xfrm>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5E2EE226-A494-42FD-9F35-D1F5482C5466}" type="slidenum">
              <a:rPr lang="en-US" smtClean="0"/>
              <a:pPr>
                <a:defRPr/>
              </a:pPr>
              <a:t>5</a:t>
            </a:fld>
            <a:endParaRPr lang="en-US"/>
          </a:p>
        </p:txBody>
      </p:sp>
    </p:spTree>
    <p:extLst>
      <p:ext uri="{BB962C8B-B14F-4D97-AF65-F5344CB8AC3E}">
        <p14:creationId xmlns:p14="http://schemas.microsoft.com/office/powerpoint/2010/main" val="426134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0" y="685800"/>
            <a:ext cx="4572000" cy="3429000"/>
          </a:xfrm>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5E2EE226-A494-42FD-9F35-D1F5482C5466}" type="slidenum">
              <a:rPr lang="en-US" smtClean="0"/>
              <a:pPr>
                <a:defRPr/>
              </a:pPr>
              <a:t>7</a:t>
            </a:fld>
            <a:endParaRPr lang="en-US"/>
          </a:p>
        </p:txBody>
      </p:sp>
    </p:spTree>
    <p:extLst>
      <p:ext uri="{BB962C8B-B14F-4D97-AF65-F5344CB8AC3E}">
        <p14:creationId xmlns:p14="http://schemas.microsoft.com/office/powerpoint/2010/main" val="426134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0" y="685800"/>
            <a:ext cx="4572000" cy="3429000"/>
          </a:xfrm>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5E2EE226-A494-42FD-9F35-D1F5482C5466}" type="slidenum">
              <a:rPr lang="en-US" smtClean="0"/>
              <a:pPr>
                <a:defRPr/>
              </a:pPr>
              <a:t>10</a:t>
            </a:fld>
            <a:endParaRPr lang="en-US"/>
          </a:p>
        </p:txBody>
      </p:sp>
    </p:spTree>
    <p:extLst>
      <p:ext uri="{BB962C8B-B14F-4D97-AF65-F5344CB8AC3E}">
        <p14:creationId xmlns:p14="http://schemas.microsoft.com/office/powerpoint/2010/main" val="426134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EE6216-3CA5-477B-B250-8360FDD4504B}"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C915C6-2B9C-4218-AEE9-E8FC83C293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2B5D23-B835-4D28-8480-0FB69443DE91}"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48660-C05C-4E4E-B764-929B86061B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B2FA23-9B35-4418-9EA0-5076A8BC998B}"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438B8-F184-4A99-B1DB-1C23DF0156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7F8598EB-16F0-4563-94C3-D5FE52C257DC}"/>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a:extLst>
              <a:ext uri="{FF2B5EF4-FFF2-40B4-BE49-F238E27FC236}">
                <a16:creationId xmlns:a16="http://schemas.microsoft.com/office/drawing/2014/main" id="{A48FA4C2-F4E9-4AFB-BF2D-6830C6C1313B}"/>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12">
            <a:extLst>
              <a:ext uri="{FF2B5EF4-FFF2-40B4-BE49-F238E27FC236}">
                <a16:creationId xmlns:a16="http://schemas.microsoft.com/office/drawing/2014/main" id="{57B82F80-2B7F-4A65-BFB2-52280F41F37A}"/>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13">
            <a:extLst>
              <a:ext uri="{FF2B5EF4-FFF2-40B4-BE49-F238E27FC236}">
                <a16:creationId xmlns:a16="http://schemas.microsoft.com/office/drawing/2014/main" id="{BD82981C-16BC-40C8-9BBB-E75F03B3F7E4}"/>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1473795" y="505254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2"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95DD68A2-D9E2-40D9-A1DC-4CAA3D107742}"/>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D293C189-C029-4AAA-937C-DA272F1F83F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33AC8E1-8C6F-4966-A975-A9C8155D1BE5}"/>
              </a:ext>
            </a:extLst>
          </p:cNvPr>
          <p:cNvSpPr>
            <a:spLocks noGrp="1"/>
          </p:cNvSpPr>
          <p:nvPr>
            <p:ph type="sldNum" sz="quarter" idx="12"/>
          </p:nvPr>
        </p:nvSpPr>
        <p:spPr/>
        <p:txBody>
          <a:bodyPr/>
          <a:lstStyle>
            <a:lvl1pPr>
              <a:defRPr smtClean="0"/>
            </a:lvl1pPr>
          </a:lstStyle>
          <a:p>
            <a:pPr>
              <a:defRPr/>
            </a:pPr>
            <a:fld id="{D8A1E95A-925B-46A0-AD04-2B4350459645}" type="slidenum">
              <a:rPr lang="en-US" altLang="vi-VN"/>
              <a:pPr>
                <a:defRPr/>
              </a:pPr>
              <a:t>‹#›</a:t>
            </a:fld>
            <a:endParaRPr lang="en-US" altLang="vi-VN"/>
          </a:p>
        </p:txBody>
      </p:sp>
    </p:spTree>
    <p:extLst>
      <p:ext uri="{BB962C8B-B14F-4D97-AF65-F5344CB8AC3E}">
        <p14:creationId xmlns:p14="http://schemas.microsoft.com/office/powerpoint/2010/main" val="373751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BC8E7B-1EA1-42C8-BFC4-128015D985A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B4897C8-971D-4DF7-929C-30C44DC927A0}"/>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439BB0-9069-4D00-B91C-DB86E58C74CB}"/>
              </a:ext>
            </a:extLst>
          </p:cNvPr>
          <p:cNvSpPr>
            <a:spLocks noGrp="1"/>
          </p:cNvSpPr>
          <p:nvPr>
            <p:ph type="sldNum" sz="quarter" idx="16"/>
          </p:nvPr>
        </p:nvSpPr>
        <p:spPr/>
        <p:txBody>
          <a:bodyPr/>
          <a:lstStyle>
            <a:lvl1pPr>
              <a:defRPr/>
            </a:lvl1pPr>
          </a:lstStyle>
          <a:p>
            <a:pPr>
              <a:defRPr/>
            </a:pPr>
            <a:fld id="{7DFBD704-11D9-44E6-B558-F419212B7287}" type="slidenum">
              <a:rPr lang="en-US" altLang="vi-VN"/>
              <a:pPr>
                <a:defRPr/>
              </a:pPr>
              <a:t>‹#›</a:t>
            </a:fld>
            <a:endParaRPr lang="en-US" altLang="vi-VN"/>
          </a:p>
        </p:txBody>
      </p:sp>
    </p:spTree>
    <p:extLst>
      <p:ext uri="{BB962C8B-B14F-4D97-AF65-F5344CB8AC3E}">
        <p14:creationId xmlns:p14="http://schemas.microsoft.com/office/powerpoint/2010/main" val="238044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1326104E-CBB2-441C-AD3E-910AAE1CEC86}"/>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a:extLst>
              <a:ext uri="{FF2B5EF4-FFF2-40B4-BE49-F238E27FC236}">
                <a16:creationId xmlns:a16="http://schemas.microsoft.com/office/drawing/2014/main" id="{2FC4183F-4D4B-4229-99D7-F8954B628E2F}"/>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12">
            <a:extLst>
              <a:ext uri="{FF2B5EF4-FFF2-40B4-BE49-F238E27FC236}">
                <a16:creationId xmlns:a16="http://schemas.microsoft.com/office/drawing/2014/main" id="{DD70B501-4593-410B-A0DD-DF05A2A27707}"/>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13">
            <a:extLst>
              <a:ext uri="{FF2B5EF4-FFF2-40B4-BE49-F238E27FC236}">
                <a16:creationId xmlns:a16="http://schemas.microsoft.com/office/drawing/2014/main" id="{974A4146-8D42-4499-844C-E347D3FB30B0}"/>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2033196"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65C3EFC-38B1-43D3-9A0A-E86040C7F74E}"/>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93137379-261E-41D6-8DB8-11409771A62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8114EA8-2F07-4FE6-9D41-B72EFFD4CBD4}"/>
              </a:ext>
            </a:extLst>
          </p:cNvPr>
          <p:cNvSpPr>
            <a:spLocks noGrp="1"/>
          </p:cNvSpPr>
          <p:nvPr>
            <p:ph type="sldNum" sz="quarter" idx="12"/>
          </p:nvPr>
        </p:nvSpPr>
        <p:spPr/>
        <p:txBody>
          <a:bodyPr/>
          <a:lstStyle>
            <a:lvl1pPr>
              <a:defRPr smtClean="0"/>
            </a:lvl1pPr>
          </a:lstStyle>
          <a:p>
            <a:pPr>
              <a:defRPr/>
            </a:pPr>
            <a:fld id="{FC726331-CE9A-4216-B330-A314887BD0A3}" type="slidenum">
              <a:rPr lang="en-US" altLang="vi-VN"/>
              <a:pPr>
                <a:defRPr/>
              </a:pPr>
              <a:t>‹#›</a:t>
            </a:fld>
            <a:endParaRPr lang="en-US" altLang="vi-VN"/>
          </a:p>
        </p:txBody>
      </p:sp>
    </p:spTree>
    <p:extLst>
      <p:ext uri="{BB962C8B-B14F-4D97-AF65-F5344CB8AC3E}">
        <p14:creationId xmlns:p14="http://schemas.microsoft.com/office/powerpoint/2010/main" val="324211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289AA5-126E-4522-BCF4-BC3A3D8E98E1}"/>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543F318-C366-4F0B-91B5-ABE08CBF484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423A14-7FDD-44C7-910B-99428621B9B1}"/>
              </a:ext>
            </a:extLst>
          </p:cNvPr>
          <p:cNvSpPr>
            <a:spLocks noGrp="1"/>
          </p:cNvSpPr>
          <p:nvPr>
            <p:ph type="sldNum" sz="quarter" idx="17"/>
          </p:nvPr>
        </p:nvSpPr>
        <p:spPr/>
        <p:txBody>
          <a:bodyPr/>
          <a:lstStyle>
            <a:lvl1pPr>
              <a:defRPr/>
            </a:lvl1pPr>
          </a:lstStyle>
          <a:p>
            <a:pPr>
              <a:defRPr/>
            </a:pPr>
            <a:fld id="{54FF0CC0-9B1E-445C-A937-DFDBF0089A6D}" type="slidenum">
              <a:rPr lang="en-US" altLang="vi-VN"/>
              <a:pPr>
                <a:defRPr/>
              </a:pPr>
              <a:t>‹#›</a:t>
            </a:fld>
            <a:endParaRPr lang="en-US" altLang="vi-VN"/>
          </a:p>
        </p:txBody>
      </p:sp>
    </p:spTree>
    <p:extLst>
      <p:ext uri="{BB962C8B-B14F-4D97-AF65-F5344CB8AC3E}">
        <p14:creationId xmlns:p14="http://schemas.microsoft.com/office/powerpoint/2010/main" val="343156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C8078723-22B3-4A22-B665-A9494FDDDBA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AD9EFCA-E6F0-496D-A2D9-E8BBB121CA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E82187-A697-41E3-B719-64E4D8709D2B}"/>
              </a:ext>
            </a:extLst>
          </p:cNvPr>
          <p:cNvSpPr>
            <a:spLocks noGrp="1"/>
          </p:cNvSpPr>
          <p:nvPr>
            <p:ph type="sldNum" sz="quarter" idx="12"/>
          </p:nvPr>
        </p:nvSpPr>
        <p:spPr/>
        <p:txBody>
          <a:bodyPr/>
          <a:lstStyle>
            <a:lvl1pPr>
              <a:defRPr/>
            </a:lvl1pPr>
          </a:lstStyle>
          <a:p>
            <a:pPr>
              <a:defRPr/>
            </a:pPr>
            <a:fld id="{3E051EDD-7D92-4B72-B715-21F509214A76}" type="slidenum">
              <a:rPr lang="en-US" altLang="vi-VN"/>
              <a:pPr>
                <a:defRPr/>
              </a:pPr>
              <a:t>‹#›</a:t>
            </a:fld>
            <a:endParaRPr lang="en-US" altLang="vi-VN"/>
          </a:p>
        </p:txBody>
      </p:sp>
    </p:spTree>
    <p:extLst>
      <p:ext uri="{BB962C8B-B14F-4D97-AF65-F5344CB8AC3E}">
        <p14:creationId xmlns:p14="http://schemas.microsoft.com/office/powerpoint/2010/main" val="1577692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4693FE7-A5BF-44AA-9B3A-DDB35771E1D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B14A968-0FDA-4E3A-991F-0728E56E56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823FBE-2B47-41B4-B0F2-3FC09B84B95B}"/>
              </a:ext>
            </a:extLst>
          </p:cNvPr>
          <p:cNvSpPr>
            <a:spLocks noGrp="1"/>
          </p:cNvSpPr>
          <p:nvPr>
            <p:ph type="sldNum" sz="quarter" idx="12"/>
          </p:nvPr>
        </p:nvSpPr>
        <p:spPr/>
        <p:txBody>
          <a:bodyPr/>
          <a:lstStyle>
            <a:lvl1pPr>
              <a:defRPr/>
            </a:lvl1pPr>
          </a:lstStyle>
          <a:p>
            <a:pPr>
              <a:defRPr/>
            </a:pPr>
            <a:fld id="{72A3CD90-A87D-4E83-8435-6E8EFA39A2B4}" type="slidenum">
              <a:rPr lang="en-US" altLang="vi-VN"/>
              <a:pPr>
                <a:defRPr/>
              </a:pPr>
              <a:t>‹#›</a:t>
            </a:fld>
            <a:endParaRPr lang="en-US" altLang="vi-VN"/>
          </a:p>
        </p:txBody>
      </p:sp>
    </p:spTree>
    <p:extLst>
      <p:ext uri="{BB962C8B-B14F-4D97-AF65-F5344CB8AC3E}">
        <p14:creationId xmlns:p14="http://schemas.microsoft.com/office/powerpoint/2010/main" val="13894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6BDDBD-3AD2-467D-B672-B98F7A5254C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77549E8-E470-4476-9406-FC8B486C14D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9AED7C-1BFE-49FB-BDFE-DF5779C687DF}"/>
              </a:ext>
            </a:extLst>
          </p:cNvPr>
          <p:cNvSpPr>
            <a:spLocks noGrp="1"/>
          </p:cNvSpPr>
          <p:nvPr>
            <p:ph type="sldNum" sz="quarter" idx="12"/>
          </p:nvPr>
        </p:nvSpPr>
        <p:spPr/>
        <p:txBody>
          <a:bodyPr/>
          <a:lstStyle>
            <a:lvl1pPr>
              <a:defRPr/>
            </a:lvl1pPr>
          </a:lstStyle>
          <a:p>
            <a:pPr>
              <a:defRPr/>
            </a:pPr>
            <a:fld id="{5AAEC785-A661-4FDB-AD76-A3AD031E6C15}" type="slidenum">
              <a:rPr lang="en-US" altLang="vi-VN"/>
              <a:pPr>
                <a:defRPr/>
              </a:pPr>
              <a:t>‹#›</a:t>
            </a:fld>
            <a:endParaRPr lang="en-US" altLang="vi-VN"/>
          </a:p>
        </p:txBody>
      </p:sp>
    </p:spTree>
    <p:extLst>
      <p:ext uri="{BB962C8B-B14F-4D97-AF65-F5344CB8AC3E}">
        <p14:creationId xmlns:p14="http://schemas.microsoft.com/office/powerpoint/2010/main" val="347402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6"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92BEAD-D94A-437C-9377-57ACC5609C8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075292-AEB5-4919-B5FB-ABED790BD1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3B4429-7205-4917-ABF1-1FE0D5709E50}"/>
              </a:ext>
            </a:extLst>
          </p:cNvPr>
          <p:cNvSpPr>
            <a:spLocks noGrp="1"/>
          </p:cNvSpPr>
          <p:nvPr>
            <p:ph type="sldNum" sz="quarter" idx="12"/>
          </p:nvPr>
        </p:nvSpPr>
        <p:spPr/>
        <p:txBody>
          <a:bodyPr/>
          <a:lstStyle>
            <a:lvl1pPr>
              <a:defRPr/>
            </a:lvl1pPr>
          </a:lstStyle>
          <a:p>
            <a:pPr>
              <a:defRPr/>
            </a:pPr>
            <a:fld id="{DC1A6981-0189-4B6A-BFD0-BD4FD63DC4EA}" type="slidenum">
              <a:rPr lang="en-US" altLang="vi-VN"/>
              <a:pPr>
                <a:defRPr/>
              </a:pPr>
              <a:t>‹#›</a:t>
            </a:fld>
            <a:endParaRPr lang="en-US" altLang="vi-VN"/>
          </a:p>
        </p:txBody>
      </p:sp>
    </p:spTree>
    <p:extLst>
      <p:ext uri="{BB962C8B-B14F-4D97-AF65-F5344CB8AC3E}">
        <p14:creationId xmlns:p14="http://schemas.microsoft.com/office/powerpoint/2010/main" val="242388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3828C5-9913-4138-8061-CB92CB76474E}"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77754-8207-4721-9C2F-4D11114B65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569201C4-9AB8-4DEA-B159-5FA43EFA0CFF}"/>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1">
            <a:extLst>
              <a:ext uri="{FF2B5EF4-FFF2-40B4-BE49-F238E27FC236}">
                <a16:creationId xmlns:a16="http://schemas.microsoft.com/office/drawing/2014/main" id="{6412E4D8-A9B4-4BD8-AA5A-757F3062DF0E}"/>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12">
            <a:extLst>
              <a:ext uri="{FF2B5EF4-FFF2-40B4-BE49-F238E27FC236}">
                <a16:creationId xmlns:a16="http://schemas.microsoft.com/office/drawing/2014/main" id="{A1F9C10B-D6EE-4A4D-AEC0-29D177C1CDF0}"/>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13">
            <a:extLst>
              <a:ext uri="{FF2B5EF4-FFF2-40B4-BE49-F238E27FC236}">
                <a16:creationId xmlns:a16="http://schemas.microsoft.com/office/drawing/2014/main" id="{738F1A93-6380-4584-BE07-9759CDC733A6}"/>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9E01B93C-E086-4FC8-BBED-89C1A1601162}"/>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B46FDF0A-79F0-429C-B01D-964DBCD957D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00589EE-EA1D-45C2-B9A2-32C99EB8147F}"/>
              </a:ext>
            </a:extLst>
          </p:cNvPr>
          <p:cNvSpPr>
            <a:spLocks noGrp="1"/>
          </p:cNvSpPr>
          <p:nvPr>
            <p:ph type="sldNum" sz="quarter" idx="12"/>
          </p:nvPr>
        </p:nvSpPr>
        <p:spPr/>
        <p:txBody>
          <a:bodyPr/>
          <a:lstStyle>
            <a:lvl1pPr>
              <a:defRPr smtClean="0"/>
            </a:lvl1pPr>
          </a:lstStyle>
          <a:p>
            <a:pPr>
              <a:defRPr/>
            </a:pPr>
            <a:fld id="{EF0AE20D-74C6-427C-9BD1-F81B5EBD517E}" type="slidenum">
              <a:rPr lang="en-US" altLang="vi-VN"/>
              <a:pPr>
                <a:defRPr/>
              </a:pPr>
              <a:t>‹#›</a:t>
            </a:fld>
            <a:endParaRPr lang="en-US" altLang="vi-VN"/>
          </a:p>
        </p:txBody>
      </p:sp>
    </p:spTree>
    <p:extLst>
      <p:ext uri="{BB962C8B-B14F-4D97-AF65-F5344CB8AC3E}">
        <p14:creationId xmlns:p14="http://schemas.microsoft.com/office/powerpoint/2010/main" val="1733959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53642-B311-4AE5-A0A8-5753117EF0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17E92AE-D682-4A93-9234-C94D2BE342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24406B-E0C9-4883-BA07-46CA7394A58C}"/>
              </a:ext>
            </a:extLst>
          </p:cNvPr>
          <p:cNvSpPr>
            <a:spLocks noGrp="1"/>
          </p:cNvSpPr>
          <p:nvPr>
            <p:ph type="sldNum" sz="quarter" idx="12"/>
          </p:nvPr>
        </p:nvSpPr>
        <p:spPr/>
        <p:txBody>
          <a:bodyPr/>
          <a:lstStyle>
            <a:lvl1pPr>
              <a:defRPr/>
            </a:lvl1pPr>
          </a:lstStyle>
          <a:p>
            <a:pPr>
              <a:defRPr/>
            </a:pPr>
            <a:fld id="{46677B4D-CA06-4CCF-979A-4954EF790804}" type="slidenum">
              <a:rPr lang="en-US" altLang="vi-VN"/>
              <a:pPr>
                <a:defRPr/>
              </a:pPr>
              <a:t>‹#›</a:t>
            </a:fld>
            <a:endParaRPr lang="en-US" altLang="vi-VN"/>
          </a:p>
        </p:txBody>
      </p:sp>
    </p:spTree>
    <p:extLst>
      <p:ext uri="{BB962C8B-B14F-4D97-AF65-F5344CB8AC3E}">
        <p14:creationId xmlns:p14="http://schemas.microsoft.com/office/powerpoint/2010/main" val="2758286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9"/>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731521"/>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00CFDB-D1BE-4257-B5F9-AE5FD1A109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16629C-B57D-49E2-ACE0-783F2F04AE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C317C5-1541-413E-B82C-645CE3546922}"/>
              </a:ext>
            </a:extLst>
          </p:cNvPr>
          <p:cNvSpPr>
            <a:spLocks noGrp="1"/>
          </p:cNvSpPr>
          <p:nvPr>
            <p:ph type="sldNum" sz="quarter" idx="12"/>
          </p:nvPr>
        </p:nvSpPr>
        <p:spPr/>
        <p:txBody>
          <a:bodyPr/>
          <a:lstStyle>
            <a:lvl1pPr>
              <a:defRPr/>
            </a:lvl1pPr>
          </a:lstStyle>
          <a:p>
            <a:pPr>
              <a:defRPr/>
            </a:pPr>
            <a:fld id="{021EE2D5-6C1D-47A6-8608-C0C0E75BD5D2}" type="slidenum">
              <a:rPr lang="en-US" altLang="vi-VN"/>
              <a:pPr>
                <a:defRPr/>
              </a:pPr>
              <a:t>‹#›</a:t>
            </a:fld>
            <a:endParaRPr lang="en-US" altLang="vi-VN"/>
          </a:p>
        </p:txBody>
      </p:sp>
    </p:spTree>
    <p:extLst>
      <p:ext uri="{BB962C8B-B14F-4D97-AF65-F5344CB8AC3E}">
        <p14:creationId xmlns:p14="http://schemas.microsoft.com/office/powerpoint/2010/main" val="233465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A4D525-F908-4364-8A64-9814CD0D94CE}"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BED5E-C537-422F-BD47-E938AD9B9F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0A65806-2AB4-44EF-BD76-6AA9BA1D3016}"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DD5140-CA3B-428F-8F8E-6D081DE42D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68AA233-456A-4F9F-9787-63531D72082C}" type="datetimeFigureOut">
              <a:rPr lang="en-US"/>
              <a:pPr>
                <a:defRPr/>
              </a:pPr>
              <a:t>5/30/2022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CDE240-CD01-4D75-8CA4-C3D88D6B15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0EC5C2-2111-444D-84AA-F5D9F859386D}" type="datetimeFigureOut">
              <a:rPr lang="en-US"/>
              <a:pPr>
                <a:defRPr/>
              </a:pPr>
              <a:t>5/30/2022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A7953A-D955-44BB-A4C6-62970D2027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857D-27A5-49AA-AC3C-4DA3E3CA57B5}" type="datetimeFigureOut">
              <a:rPr lang="en-US"/>
              <a:pPr>
                <a:defRPr/>
              </a:pPr>
              <a:t>5/30/2022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87777B-30CD-4039-93B0-D5C41252CB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AA5012-F1DA-4EA8-9683-FF9FDD10F909}"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D06FBA-4C76-4FBD-9A24-1C56137C05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C2F798-F2C5-4512-90F4-FFF9BE128545}"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523B13-3AFC-4C0B-B939-B6B5ECEA56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DE9489-1768-4E03-8E82-842B55B4C58D}" type="datetimeFigureOut">
              <a:rPr lang="en-US"/>
              <a:pPr>
                <a:defRPr/>
              </a:pPr>
              <a:t>5/30/2022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19EDB4B-F43C-47A8-B92D-5E61674CB0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5F13C7-9D06-476A-9CA6-CC9B4BE61ED7}"/>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4EEC296E-A0EC-4744-AF3D-6BA8F19A2D29}"/>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BAA2248B-55CF-4A93-A10A-F97DB6F2289E}"/>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77CAB939-970E-4A7C-89B9-7878A8276532}"/>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167C3FB9-B2E3-4F77-B0CF-F2836570B70F}"/>
              </a:ext>
            </a:extLst>
          </p:cNvPr>
          <p:cNvSpPr>
            <a:spLocks noGrp="1"/>
          </p:cNvSpPr>
          <p:nvPr>
            <p:ph type="title"/>
          </p:nvPr>
        </p:nvSpPr>
        <p:spPr>
          <a:xfrm>
            <a:off x="1793876"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a16="http://schemas.microsoft.com/office/drawing/2014/main" id="{718FB38A-0658-4637-8882-5A06391AB0FA}"/>
              </a:ext>
            </a:extLst>
          </p:cNvPr>
          <p:cNvSpPr>
            <a:spLocks noGrp="1"/>
          </p:cNvSpPr>
          <p:nvPr>
            <p:ph type="body" idx="1"/>
          </p:nvPr>
        </p:nvSpPr>
        <p:spPr bwMode="auto">
          <a:xfrm>
            <a:off x="1143000" y="731840"/>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5F23EF42-E801-4FD6-9E6A-A6F6E7BFA060}"/>
              </a:ext>
            </a:extLst>
          </p:cNvPr>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5FA9EFF0-BC47-4A63-822D-E049E75BD4E8}"/>
              </a:ext>
            </a:extLst>
          </p:cNvPr>
          <p:cNvSpPr>
            <a:spLocks noGrp="1"/>
          </p:cNvSpPr>
          <p:nvPr>
            <p:ph type="ftr" sz="quarter" idx="3"/>
          </p:nvPr>
        </p:nvSpPr>
        <p:spPr>
          <a:xfrm>
            <a:off x="457200" y="6172202"/>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741C64-4CC3-43D6-87CF-1D9926B4C23D}"/>
              </a:ext>
            </a:extLst>
          </p:cNvPr>
          <p:cNvSpPr>
            <a:spLocks noGrp="1"/>
          </p:cNvSpPr>
          <p:nvPr>
            <p:ph type="sldNum" sz="quarter" idx="4"/>
          </p:nvPr>
        </p:nvSpPr>
        <p:spPr>
          <a:xfrm>
            <a:off x="3810000" y="6172202"/>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7F7F7F"/>
                </a:solidFill>
              </a:defRPr>
            </a:lvl1pPr>
          </a:lstStyle>
          <a:p>
            <a:pPr>
              <a:defRPr/>
            </a:pPr>
            <a:fld id="{51D66D19-9124-4A11-AC48-49B7E9196EF9}" type="slidenum">
              <a:rPr lang="en-US" altLang="vi-VN"/>
              <a:pPr>
                <a:defRPr/>
              </a:pPr>
              <a:t>‹#›</a:t>
            </a:fld>
            <a:endParaRPr lang="en-US" altLang="vi-VN"/>
          </a:p>
        </p:txBody>
      </p:sp>
    </p:spTree>
    <p:extLst>
      <p:ext uri="{BB962C8B-B14F-4D97-AF65-F5344CB8AC3E}">
        <p14:creationId xmlns:p14="http://schemas.microsoft.com/office/powerpoint/2010/main" val="127476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WordArt 13">
            <a:extLst>
              <a:ext uri="{FF2B5EF4-FFF2-40B4-BE49-F238E27FC236}">
                <a16:creationId xmlns:a16="http://schemas.microsoft.com/office/drawing/2014/main" id="{9880A91C-378C-4FCB-B733-DBB9B7170D44}"/>
              </a:ext>
            </a:extLst>
          </p:cNvPr>
          <p:cNvSpPr>
            <a:spLocks noChangeArrowheads="1" noChangeShapeType="1" noTextEdit="1"/>
          </p:cNvSpPr>
          <p:nvPr/>
        </p:nvSpPr>
        <p:spPr bwMode="auto">
          <a:xfrm>
            <a:off x="1752600" y="2362200"/>
            <a:ext cx="5638800" cy="17526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6">
            <a:extLst>
              <a:ext uri="{FF2B5EF4-FFF2-40B4-BE49-F238E27FC236}">
                <a16:creationId xmlns:a16="http://schemas.microsoft.com/office/drawing/2014/main" id="{B22A22BF-BE46-428E-A3F0-192FFC8CC537}"/>
              </a:ext>
            </a:extLst>
          </p:cNvPr>
          <p:cNvSpPr txBox="1">
            <a:spLocks noChangeArrowheads="1"/>
          </p:cNvSpPr>
          <p:nvPr/>
        </p:nvSpPr>
        <p:spPr bwMode="auto">
          <a:xfrm>
            <a:off x="107504" y="616983"/>
            <a:ext cx="9601199" cy="1569660"/>
          </a:xfrm>
          <a:prstGeom prst="rect">
            <a:avLst/>
          </a:prstGeom>
          <a:noFill/>
          <a:ln w="9525">
            <a:noFill/>
            <a:miter lim="800000"/>
            <a:headEnd/>
            <a:tailEnd/>
          </a:ln>
        </p:spPr>
        <p:txBody>
          <a:bodyPr wrap="square">
            <a:spAutoFit/>
          </a:bodyPr>
          <a:lstStyle/>
          <a:p>
            <a:pPr algn="ctr"/>
            <a:r>
              <a:rPr lang="en-US" sz="4800" b="1" dirty="0" err="1" smtClean="0">
                <a:solidFill>
                  <a:srgbClr val="FF0000"/>
                </a:solidFill>
                <a:latin typeface="Times New Roman" pitchFamily="18" charset="0"/>
                <a:cs typeface="Times New Roman" pitchFamily="18" charset="0"/>
              </a:rPr>
              <a:t>Ôn</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tập</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cuối</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kì</a:t>
            </a:r>
            <a:r>
              <a:rPr lang="en-US" sz="4800" b="1" dirty="0">
                <a:solidFill>
                  <a:srgbClr val="FF0000"/>
                </a:solidFill>
                <a:latin typeface="Times New Roman" pitchFamily="18" charset="0"/>
                <a:cs typeface="Times New Roman" pitchFamily="18" charset="0"/>
              </a:rPr>
              <a:t> II </a:t>
            </a:r>
            <a:endParaRPr lang="vi-VN" sz="4800" b="1" dirty="0" smtClean="0">
              <a:solidFill>
                <a:srgbClr val="FF0000"/>
              </a:solidFill>
              <a:latin typeface="Times New Roman" pitchFamily="18" charset="0"/>
              <a:cs typeface="Times New Roman" pitchFamily="18" charset="0"/>
            </a:endParaRPr>
          </a:p>
          <a:p>
            <a:pPr algn="ctr"/>
            <a:r>
              <a:rPr lang="vi-VN" sz="4800" b="1" dirty="0" smtClean="0">
                <a:solidFill>
                  <a:srgbClr val="FF0000"/>
                </a:solidFill>
                <a:latin typeface="Times New Roman" pitchFamily="18" charset="0"/>
                <a:cs typeface="Times New Roman" pitchFamily="18" charset="0"/>
              </a:rPr>
              <a:t>(</a:t>
            </a:r>
            <a:r>
              <a:rPr lang="en-US" sz="4800" b="1" dirty="0" err="1" smtClean="0">
                <a:solidFill>
                  <a:srgbClr val="FF0000"/>
                </a:solidFill>
                <a:latin typeface="Times New Roman" pitchFamily="18" charset="0"/>
                <a:cs typeface="Times New Roman" pitchFamily="18" charset="0"/>
              </a:rPr>
              <a:t>Tiết</a:t>
            </a:r>
            <a:r>
              <a:rPr lang="en-US" sz="4800" b="1" dirty="0" smtClean="0">
                <a:solidFill>
                  <a:srgbClr val="FF0000"/>
                </a:solidFill>
                <a:latin typeface="Times New Roman" pitchFamily="18" charset="0"/>
                <a:cs typeface="Times New Roman" pitchFamily="18" charset="0"/>
              </a:rPr>
              <a:t> 3</a:t>
            </a:r>
            <a:r>
              <a:rPr lang="vi-VN" sz="4800" b="1" dirty="0" smtClean="0">
                <a:solidFill>
                  <a:srgbClr val="FF0000"/>
                </a:solidFill>
                <a:latin typeface="Times New Roman" pitchFamily="18" charset="0"/>
                <a:cs typeface="Times New Roman" pitchFamily="18" charset="0"/>
              </a:rPr>
              <a:t>+4)</a:t>
            </a:r>
            <a:endParaRPr lang="en-US" sz="4800" b="1" dirty="0">
              <a:solidFill>
                <a:srgbClr val="FF0000"/>
              </a:solidFill>
              <a:latin typeface="Times New Roman" pitchFamily="18" charset="0"/>
              <a:cs typeface="Times New Roman" pitchFamily="18" charset="0"/>
            </a:endParaRPr>
          </a:p>
        </p:txBody>
      </p:sp>
      <p:pic>
        <p:nvPicPr>
          <p:cNvPr id="7" name="Picture 2" descr="C:\Users\admin\Downloads\BÀI GIẢNG POI\tham-khao-nhung-bai-van-hay-ta-cay-phuong-vi-hinh-anh-3.jpg">
            <a:extLst>
              <a:ext uri="{FF2B5EF4-FFF2-40B4-BE49-F238E27FC236}">
                <a16:creationId xmlns:a16="http://schemas.microsoft.com/office/drawing/2014/main" id="{87A09FCD-4AFC-469C-AA86-1CFC7100DB1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Layer>
                </a14:imgProps>
              </a:ext>
              <a:ext uri="{28A0092B-C50C-407E-A947-70E740481C1C}">
                <a14:useLocalDpi xmlns:a14="http://schemas.microsoft.com/office/drawing/2010/main" val="0"/>
              </a:ext>
            </a:extLst>
          </a:blip>
          <a:srcRect/>
          <a:stretch>
            <a:fillRect/>
          </a:stretch>
        </p:blipFill>
        <p:spPr bwMode="auto">
          <a:xfrm>
            <a:off x="3707904" y="2937347"/>
            <a:ext cx="3384376" cy="23549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additive="base">
                                        <p:cTn id="7" dur="5000" fill="hold"/>
                                        <p:tgtEl>
                                          <p:spTgt spid="3085"/>
                                        </p:tgtEl>
                                        <p:attrNameLst>
                                          <p:attrName>ppt_x</p:attrName>
                                        </p:attrNameLst>
                                      </p:cBhvr>
                                      <p:tavLst>
                                        <p:tav tm="0">
                                          <p:val>
                                            <p:strVal val="#ppt_x"/>
                                          </p:val>
                                        </p:tav>
                                        <p:tav tm="100000">
                                          <p:val>
                                            <p:strVal val="#ppt_x"/>
                                          </p:val>
                                        </p:tav>
                                      </p:tavLst>
                                    </p:anim>
                                    <p:anim calcmode="lin" valueType="num">
                                      <p:cBhvr additive="base">
                                        <p:cTn id="8" dur="5000" fill="hold"/>
                                        <p:tgtEl>
                                          <p:spTgt spid="308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619672" y="16026"/>
            <a:ext cx="6414770" cy="3908762"/>
          </a:xfrm>
          <a:prstGeom prst="rect">
            <a:avLst/>
          </a:prstGeom>
          <a:noFill/>
          <a:ln w="9525">
            <a:noFill/>
            <a:miter lim="800000"/>
            <a:headEnd/>
            <a:tailEnd/>
          </a:ln>
        </p:spPr>
        <p:txBody>
          <a:bodyPr wrap="square">
            <a:spAutoFit/>
          </a:bodyPr>
          <a:lstStyle/>
          <a:p>
            <a:pPr algn="ctr"/>
            <a:r>
              <a:rPr lang="en-US"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Tràng</a:t>
            </a:r>
            <a:endParaRPr lang="en-US" sz="2800" b="1" dirty="0">
              <a:solidFill>
                <a:srgbClr val="FF0000"/>
              </a:solidFill>
              <a:latin typeface="Times New Roman" pitchFamily="18" charset="0"/>
              <a:cs typeface="Times New Roman" pitchFamily="18" charset="0"/>
            </a:endParaRPr>
          </a:p>
          <a:p>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cầm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vẽ</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lên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tay</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cao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lanh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bỗng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nở</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đầy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sắc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hoa</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Cánh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cò</a:t>
            </a:r>
            <a:r>
              <a:rPr lang="en-US" sz="2000" b="1" dirty="0">
                <a:solidFill>
                  <a:srgbClr val="002060"/>
                </a:solidFill>
                <a:latin typeface="Times New Roman" pitchFamily="18" charset="0"/>
                <a:cs typeface="Times New Roman" pitchFamily="18" charset="0"/>
              </a:rPr>
              <a:t> bay </a:t>
            </a:r>
            <a:r>
              <a:rPr lang="en-US" sz="2000" b="1" dirty="0" err="1">
                <a:solidFill>
                  <a:srgbClr val="002060"/>
                </a:solidFill>
                <a:latin typeface="Times New Roman" pitchFamily="18" charset="0"/>
                <a:cs typeface="Times New Roman" pitchFamily="18" charset="0"/>
              </a:rPr>
              <a:t>lả</a:t>
            </a:r>
            <a:r>
              <a:rPr lang="en-US" sz="2000" b="1" dirty="0">
                <a:solidFill>
                  <a:srgbClr val="002060"/>
                </a:solidFill>
                <a:latin typeface="Times New Roman" pitchFamily="18" charset="0"/>
                <a:cs typeface="Times New Roman" pitchFamily="18" charset="0"/>
              </a:rPr>
              <a:t>, bay la</a:t>
            </a: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L</a:t>
            </a:r>
            <a:r>
              <a:rPr lang="vi-VN" sz="2000" b="1" dirty="0" smtClean="0">
                <a:solidFill>
                  <a:srgbClr val="002060"/>
                </a:solidFill>
                <a:latin typeface="Times New Roman" pitchFamily="18" charset="0"/>
                <a:cs typeface="Times New Roman" pitchFamily="18" charset="0"/>
              </a:rPr>
              <a:t>uỹ</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tre</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đầu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xóm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cây</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a:t>
            </a:r>
            <a:r>
              <a:rPr lang="en-US" sz="2000" b="1" dirty="0">
                <a:solidFill>
                  <a:srgbClr val="002060"/>
                </a:solidFill>
                <a:latin typeface="Times New Roman" pitchFamily="18" charset="0"/>
                <a:cs typeface="Times New Roman" pitchFamily="18" charset="0"/>
              </a:rPr>
              <a:t>a </a:t>
            </a:r>
            <a:r>
              <a:rPr lang="en-US" sz="2000" b="1" dirty="0" err="1">
                <a:solidFill>
                  <a:srgbClr val="002060"/>
                </a:solidFill>
                <a:latin typeface="Times New Roman" pitchFamily="18" charset="0"/>
                <a:cs typeface="Times New Roman" pitchFamily="18" charset="0"/>
              </a:rPr>
              <a:t>giữa</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đồng</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Con </a:t>
            </a:r>
            <a:r>
              <a:rPr lang="vi-VN" sz="2000" b="1" dirty="0" err="1">
                <a:solidFill>
                  <a:srgbClr val="002060"/>
                </a:solidFill>
                <a:latin typeface="Times New Roman" pitchFamily="18" charset="0"/>
                <a:cs typeface="Times New Roman" pitchFamily="18" charset="0"/>
              </a:rPr>
              <a:t>đò</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trúc</a:t>
            </a:r>
            <a:r>
              <a:rPr lang="en-US" sz="2000" b="1" dirty="0">
                <a:solidFill>
                  <a:srgbClr val="002060"/>
                </a:solidFill>
                <a:latin typeface="Times New Roman" pitchFamily="18" charset="0"/>
                <a:cs typeface="Times New Roman" pitchFamily="18" charset="0"/>
              </a:rPr>
              <a:t> qua </a:t>
            </a:r>
            <a:r>
              <a:rPr lang="en-US" sz="2000" b="1" dirty="0" err="1">
                <a:solidFill>
                  <a:srgbClr val="002060"/>
                </a:solidFill>
                <a:latin typeface="Times New Roman" pitchFamily="18" charset="0"/>
                <a:cs typeface="Times New Roman" pitchFamily="18" charset="0"/>
              </a:rPr>
              <a:t>sông</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Trái</a:t>
            </a:r>
            <a:r>
              <a:rPr lang="en-US" sz="2000" b="1" dirty="0">
                <a:solidFill>
                  <a:srgbClr val="002060"/>
                </a:solidFill>
                <a:latin typeface="Times New Roman" pitchFamily="18" charset="0"/>
                <a:cs typeface="Times New Roman" pitchFamily="18" charset="0"/>
              </a:rPr>
              <a:t> m</a:t>
            </a:r>
            <a:r>
              <a:rPr lang="vi-VN" sz="2000" b="1" dirty="0">
                <a:solidFill>
                  <a:srgbClr val="002060"/>
                </a:solidFill>
                <a:latin typeface="Times New Roman" pitchFamily="18" charset="0"/>
                <a:cs typeface="Times New Roman" pitchFamily="18" charset="0"/>
              </a:rPr>
              <a:t>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tròn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trĩnh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quả</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bòng</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a:t>
            </a:r>
            <a:r>
              <a:rPr lang="en-US" sz="2000" b="1" dirty="0" err="1">
                <a:solidFill>
                  <a:srgbClr val="002060"/>
                </a:solidFill>
                <a:latin typeface="Times New Roman" pitchFamily="18" charset="0"/>
                <a:cs typeface="Times New Roman" pitchFamily="18" charset="0"/>
              </a:rPr>
              <a:t>ung</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đưa</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nghiêng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hạt</a:t>
            </a:r>
            <a:r>
              <a:rPr lang="en-US" sz="2000" b="1" dirty="0">
                <a:solidFill>
                  <a:srgbClr val="002060"/>
                </a:solidFill>
                <a:latin typeface="Times New Roman" pitchFamily="18" charset="0"/>
                <a:cs typeface="Times New Roman" pitchFamily="18" charset="0"/>
              </a:rPr>
              <a:t> m</a:t>
            </a:r>
            <a:r>
              <a:rPr lang="vi-VN" sz="2000" b="1" dirty="0">
                <a:solidFill>
                  <a:srgbClr val="002060"/>
                </a:solidFill>
                <a:latin typeface="Times New Roman" pitchFamily="18" charset="0"/>
                <a:cs typeface="Times New Roman" pitchFamily="18" charset="0"/>
              </a:rPr>
              <a:t>ư</a:t>
            </a:r>
            <a:r>
              <a:rPr lang="en-US" sz="2000" b="1" dirty="0">
                <a:solidFill>
                  <a:srgbClr val="002060"/>
                </a:solidFill>
                <a:latin typeface="Times New Roman" pitchFamily="18" charset="0"/>
                <a:cs typeface="Times New Roman" pitchFamily="18" charset="0"/>
              </a:rPr>
              <a:t>a</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chao </a:t>
            </a:r>
            <a:r>
              <a:rPr lang="en-US" sz="2000" b="1" dirty="0" err="1">
                <a:solidFill>
                  <a:srgbClr val="002060"/>
                </a:solidFill>
                <a:latin typeface="Times New Roman" pitchFamily="18" charset="0"/>
                <a:cs typeface="Times New Roman" pitchFamily="18" charset="0"/>
              </a:rPr>
              <a:t>gợn</a:t>
            </a:r>
            <a:r>
              <a:rPr lang="en-US" sz="2000" b="1" dirty="0">
                <a:solidFill>
                  <a:srgbClr val="002060"/>
                </a:solidFill>
                <a:latin typeface="Times New Roman" pitchFamily="18" charset="0"/>
                <a:cs typeface="Times New Roman" pitchFamily="18" charset="0"/>
              </a:rPr>
              <a:t> n</a:t>
            </a:r>
            <a:r>
              <a:rPr lang="vi-VN" sz="2000" b="1" dirty="0" err="1">
                <a:solidFill>
                  <a:srgbClr val="002060"/>
                </a:solidFill>
                <a:latin typeface="Times New Roman" pitchFamily="18" charset="0"/>
                <a:cs typeface="Times New Roman" pitchFamily="18" charset="0"/>
              </a:rPr>
              <a:t>ước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Tây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Hồ</a:t>
            </a:r>
            <a:r>
              <a:rPr lang="en-US" sz="2000" b="1" dirty="0">
                <a:solidFill>
                  <a:srgbClr val="002060"/>
                </a:solidFill>
                <a:latin typeface="Times New Roman" pitchFamily="18" charset="0"/>
                <a:cs typeface="Times New Roman" pitchFamily="18" charset="0"/>
              </a:rPr>
              <a:t> l</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 t</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hòa</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đường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nét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hoa</a:t>
            </a:r>
            <a:r>
              <a:rPr lang="en-US" sz="2000" b="1" dirty="0">
                <a:solidFill>
                  <a:srgbClr val="002060"/>
                </a:solidFill>
                <a:latin typeface="Times New Roman" pitchFamily="18" charset="0"/>
                <a:cs typeface="Times New Roman" pitchFamily="18" charset="0"/>
              </a:rPr>
              <a:t> v</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a:t>
            </a: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Dáng</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dáng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nghệ</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nhân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Bát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Tràng</a:t>
            </a:r>
            <a:r>
              <a:rPr lang="en-US" sz="2000" b="1" dirty="0" smtClean="0">
                <a:solidFill>
                  <a:srgbClr val="00206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H</a:t>
            </a:r>
            <a:r>
              <a:rPr lang="vi-VN" sz="2000" b="1" dirty="0" smtClean="0">
                <a:solidFill>
                  <a:srgbClr val="C00000"/>
                </a:solidFill>
                <a:latin typeface="Times New Roman" pitchFamily="18" charset="0"/>
                <a:cs typeface="Times New Roman" pitchFamily="18" charset="0"/>
              </a:rPr>
              <a:t>ồ Minh Hà</a:t>
            </a:r>
            <a:endParaRPr lang="en-US" sz="2000" dirty="0">
              <a:latin typeface="Times New Roman" pitchFamily="18" charset="0"/>
              <a:cs typeface="Times New Roman" pitchFamily="18" charset="0"/>
            </a:endParaRPr>
          </a:p>
        </p:txBody>
      </p:sp>
      <p:pic>
        <p:nvPicPr>
          <p:cNvPr id="3" name="Picture 17" descr="BD20530_"/>
          <p:cNvPicPr>
            <a:picLocks noChangeAspect="1" noChangeArrowheads="1"/>
          </p:cNvPicPr>
          <p:nvPr/>
        </p:nvPicPr>
        <p:blipFill>
          <a:blip r:embed="rId3"/>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4"/>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5"/>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5"/>
          <a:srcRect/>
          <a:stretch>
            <a:fillRect/>
          </a:stretch>
        </p:blipFill>
        <p:spPr bwMode="auto">
          <a:xfrm rot="5400000">
            <a:off x="8131969" y="54769"/>
            <a:ext cx="1066800" cy="957262"/>
          </a:xfrm>
          <a:prstGeom prst="rect">
            <a:avLst/>
          </a:prstGeom>
          <a:noFill/>
          <a:ln w="9525">
            <a:noFill/>
            <a:miter lim="800000"/>
            <a:headEnd/>
            <a:tailEnd/>
          </a:ln>
        </p:spPr>
      </p:pic>
      <p:sp>
        <p:nvSpPr>
          <p:cNvPr id="11" name="Rectangle 10"/>
          <p:cNvSpPr/>
          <p:nvPr/>
        </p:nvSpPr>
        <p:spPr>
          <a:xfrm>
            <a:off x="179512" y="3769876"/>
            <a:ext cx="2376264" cy="523220"/>
          </a:xfrm>
          <a:prstGeom prst="rect">
            <a:avLst/>
          </a:prstGeom>
          <a:solidFill>
            <a:srgbClr val="FFFF00"/>
          </a:solidFill>
        </p:spPr>
        <p:txBody>
          <a:bodyPr wrap="square">
            <a:spAutoFit/>
          </a:bodyPr>
          <a:lstStyle/>
          <a:p>
            <a:r>
              <a:rPr lang="nl-NL" sz="2800" b="1" dirty="0" smtClean="0"/>
              <a:t>Luyện viết: </a:t>
            </a:r>
            <a:endParaRPr lang="vi-VN" sz="2800" b="1" dirty="0"/>
          </a:p>
        </p:txBody>
      </p:sp>
    </p:spTree>
    <p:extLst>
      <p:ext uri="{BB962C8B-B14F-4D97-AF65-F5344CB8AC3E}">
        <p14:creationId xmlns:p14="http://schemas.microsoft.com/office/powerpoint/2010/main" val="4519884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71414"/>
            <a:ext cx="8763000" cy="7663636"/>
          </a:xfrm>
          <a:prstGeom prst="rect">
            <a:avLst/>
          </a:prstGeom>
          <a:noFill/>
          <a:ln w="9525">
            <a:noFill/>
            <a:miter lim="800000"/>
            <a:headEnd/>
            <a:tailEnd/>
          </a:ln>
        </p:spPr>
        <p:txBody>
          <a:bodyPr>
            <a:spAutoFit/>
          </a:bodyPr>
          <a:lstStyle/>
          <a:p>
            <a:pPr algn="ctr" eaLnBrk="1" hangingPunct="1"/>
            <a:r>
              <a:rPr lang="vi-VN" sz="2400" dirty="0" smtClean="0">
                <a:solidFill>
                  <a:srgbClr val="FF0000"/>
                </a:solidFill>
                <a:latin typeface="HP001 4 hang 1 ô ly" pitchFamily="34" charset="0"/>
                <a:cs typeface="Times New Roman" pitchFamily="18" charset="0"/>
              </a:rPr>
              <a:t>Chính tả</a:t>
            </a:r>
          </a:p>
          <a:p>
            <a:pPr algn="ctr" eaLnBrk="1" hangingPunct="1"/>
            <a:r>
              <a:rPr lang="en-US" sz="2400" dirty="0" err="1" smtClean="0">
                <a:solidFill>
                  <a:srgbClr val="FF0000"/>
                </a:solidFill>
                <a:latin typeface="HP001 4 hang 1 ô ly" pitchFamily="34" charset="0"/>
                <a:cs typeface="Times New Roman" pitchFamily="18" charset="0"/>
              </a:rPr>
              <a:t>Nghệ</a:t>
            </a:r>
            <a:r>
              <a:rPr lang="en-US" sz="2400" dirty="0" smtClean="0">
                <a:solidFill>
                  <a:srgbClr val="FF0000"/>
                </a:solidFill>
                <a:latin typeface="HP001 4 hang 1 ô ly" pitchFamily="34" charset="0"/>
                <a:cs typeface="Times New Roman" pitchFamily="18" charset="0"/>
              </a:rPr>
              <a:t> </a:t>
            </a:r>
            <a:r>
              <a:rPr lang="en-US" sz="2400" dirty="0" err="1">
                <a:solidFill>
                  <a:srgbClr val="FF0000"/>
                </a:solidFill>
                <a:latin typeface="HP001 4 hang 1 ô ly" pitchFamily="34" charset="0"/>
                <a:cs typeface="Times New Roman" pitchFamily="18" charset="0"/>
              </a:rPr>
              <a:t>nhân</a:t>
            </a:r>
            <a:r>
              <a:rPr lang="en-US" sz="2400" dirty="0">
                <a:solidFill>
                  <a:srgbClr val="FF0000"/>
                </a:solidFill>
                <a:latin typeface="HP001 4 hang 1 ô ly" pitchFamily="34" charset="0"/>
                <a:cs typeface="Times New Roman" pitchFamily="18" charset="0"/>
              </a:rPr>
              <a:t> </a:t>
            </a:r>
            <a:r>
              <a:rPr lang="en-US" sz="2400" dirty="0" err="1">
                <a:solidFill>
                  <a:srgbClr val="FF0000"/>
                </a:solidFill>
                <a:latin typeface="HP001 4 hang 1 ô ly" pitchFamily="34" charset="0"/>
                <a:cs typeface="Times New Roman" pitchFamily="18" charset="0"/>
              </a:rPr>
              <a:t>Bát</a:t>
            </a:r>
            <a:r>
              <a:rPr lang="en-US" sz="2400" dirty="0">
                <a:solidFill>
                  <a:srgbClr val="FF0000"/>
                </a:solidFill>
                <a:latin typeface="HP001 4 hang 1 ô ly" pitchFamily="34" charset="0"/>
                <a:cs typeface="Times New Roman" pitchFamily="18" charset="0"/>
              </a:rPr>
              <a:t> </a:t>
            </a:r>
            <a:r>
              <a:rPr lang="en-US" sz="2400" dirty="0" err="1">
                <a:solidFill>
                  <a:srgbClr val="FF0000"/>
                </a:solidFill>
                <a:latin typeface="HP001 4 hang 1 ô ly" pitchFamily="34" charset="0"/>
                <a:cs typeface="Times New Roman" pitchFamily="18" charset="0"/>
              </a:rPr>
              <a:t>Tràng</a:t>
            </a:r>
            <a:endParaRPr lang="en-US" sz="2400" dirty="0">
              <a:solidFill>
                <a:srgbClr val="FF0000"/>
              </a:solidFill>
              <a:latin typeface="HP001 4 hang 1 ô ly" pitchFamily="34" charset="0"/>
              <a:cs typeface="Times New Roman" pitchFamily="18" charset="0"/>
            </a:endParaRPr>
          </a:p>
          <a:p>
            <a:pPr algn="ctr" eaLnBrk="1" hangingPunct="1">
              <a:lnSpc>
                <a:spcPct val="150000"/>
              </a:lnSpc>
            </a:pPr>
            <a:r>
              <a:rPr lang="en-US" sz="2400" dirty="0" err="1">
                <a:latin typeface="HP001 4 hang 1 ô ly" pitchFamily="34" charset="0"/>
                <a:cs typeface="Times New Roman" pitchFamily="18" charset="0"/>
              </a:rPr>
              <a:t>Em</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cầm</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bút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vẽ</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lên</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tay</a:t>
            </a:r>
            <a:endParaRPr lang="en-US" sz="2400" dirty="0">
              <a:latin typeface="HP001 4 hang 1 ô ly" pitchFamily="34" charset="0"/>
              <a:cs typeface="Times New Roman" pitchFamily="18" charset="0"/>
            </a:endParaRPr>
          </a:p>
          <a:p>
            <a:pPr algn="ctr" eaLnBrk="1" hangingPunct="1">
              <a:lnSpc>
                <a:spcPct val="150000"/>
              </a:lnSpc>
            </a:pP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Đất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cao</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lanh</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bỗng</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nở</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đầ</a:t>
            </a:r>
            <a:r>
              <a:rPr lang="en-US" sz="2400" dirty="0">
                <a:latin typeface="HP001 4 hang 1 ô ly" pitchFamily="34" charset="0"/>
                <a:cs typeface="Times New Roman" pitchFamily="18" charset="0"/>
              </a:rPr>
              <a:t>y </a:t>
            </a:r>
            <a:r>
              <a:rPr lang="en-US" sz="2400" dirty="0" err="1">
                <a:latin typeface="HP001 4 hang 1 ô ly" pitchFamily="34" charset="0"/>
                <a:cs typeface="Times New Roman" pitchFamily="18" charset="0"/>
              </a:rPr>
              <a:t>sắc</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hoa</a:t>
            </a:r>
            <a:endParaRPr lang="en-US" sz="2400" dirty="0">
              <a:latin typeface="HP001 4 hang 1 ô ly" pitchFamily="34" charset="0"/>
              <a:cs typeface="Times New Roman" pitchFamily="18" charset="0"/>
            </a:endParaRPr>
          </a:p>
          <a:p>
            <a:pPr algn="ctr" eaLnBrk="1" hangingPunct="1">
              <a:lnSpc>
                <a:spcPct val="150000"/>
              </a:lnSpc>
            </a:pPr>
            <a:r>
              <a:rPr lang="en-US" sz="2400" dirty="0" err="1">
                <a:latin typeface="HP001 4 hang 1 ô ly" pitchFamily="34" charset="0"/>
                <a:cs typeface="Times New Roman" pitchFamily="18" charset="0"/>
              </a:rPr>
              <a:t>Cánh</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cò</a:t>
            </a:r>
            <a:r>
              <a:rPr lang="en-US" sz="2400" dirty="0">
                <a:latin typeface="HP001 4 hang 1 ô ly" pitchFamily="34" charset="0"/>
                <a:cs typeface="Times New Roman" pitchFamily="18" charset="0"/>
              </a:rPr>
              <a:t> bay </a:t>
            </a:r>
            <a:r>
              <a:rPr lang="en-US" sz="2400" dirty="0" smtClean="0">
                <a:latin typeface="HP001 4 hang 1 ô ly" pitchFamily="34" charset="0"/>
                <a:cs typeface="Times New Roman" pitchFamily="18" charset="0"/>
              </a:rPr>
              <a:t>l</a:t>
            </a:r>
            <a:r>
              <a:rPr lang="vi-VN" sz="2400" dirty="0" smtClean="0">
                <a:latin typeface="HP001 4 hang 1 ô ly" pitchFamily="34" charset="0"/>
                <a:cs typeface="Times New Roman" pitchFamily="18" charset="0"/>
              </a:rPr>
              <a:t>ả</a:t>
            </a:r>
            <a:r>
              <a:rPr lang="en-US" sz="2400" dirty="0" smtClean="0">
                <a:latin typeface="HP001 4 hang 1 ô ly" pitchFamily="34" charset="0"/>
                <a:cs typeface="Times New Roman" pitchFamily="18" charset="0"/>
              </a:rPr>
              <a:t>, </a:t>
            </a:r>
            <a:r>
              <a:rPr lang="en-US" sz="2400" dirty="0">
                <a:latin typeface="HP001 4 hang 1 ô ly" pitchFamily="34" charset="0"/>
                <a:cs typeface="Times New Roman" pitchFamily="18" charset="0"/>
              </a:rPr>
              <a:t>bay la</a:t>
            </a:r>
          </a:p>
          <a:p>
            <a:pPr algn="ctr" eaLnBrk="1" hangingPunct="1">
              <a:lnSpc>
                <a:spcPct val="150000"/>
              </a:lnSpc>
            </a:pPr>
            <a:r>
              <a:rPr lang="en-US" sz="2400" dirty="0" smtClean="0">
                <a:latin typeface="HP001 4 hang 1 ô ly" pitchFamily="34" charset="0"/>
                <a:cs typeface="Times New Roman" pitchFamily="18" charset="0"/>
              </a:rPr>
              <a:t> L</a:t>
            </a:r>
            <a:r>
              <a:rPr lang="vi-VN" sz="2400" dirty="0" smtClean="0">
                <a:latin typeface="HP001 4 hang 1 ô ly" pitchFamily="34" charset="0"/>
                <a:cs typeface="Times New Roman" pitchFamily="18" charset="0"/>
              </a:rPr>
              <a:t>uỹ</a:t>
            </a:r>
            <a:r>
              <a:rPr lang="en-US" sz="2400" dirty="0" smtClean="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tre</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đầ</a:t>
            </a:r>
            <a:r>
              <a:rPr lang="en-US" sz="2400" dirty="0">
                <a:latin typeface="HP001 4 hang 1 ô ly" pitchFamily="34" charset="0"/>
                <a:cs typeface="Times New Roman" pitchFamily="18" charset="0"/>
              </a:rPr>
              <a:t>u </a:t>
            </a:r>
            <a:r>
              <a:rPr lang="en-US" sz="2400" dirty="0" err="1">
                <a:latin typeface="HP001 4 hang 1 ô ly" pitchFamily="34" charset="0"/>
                <a:cs typeface="Times New Roman" pitchFamily="18" charset="0"/>
              </a:rPr>
              <a:t>xóm</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cây</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a:t>
            </a:r>
            <a:r>
              <a:rPr lang="en-US" sz="2400" dirty="0">
                <a:latin typeface="HP001 4 hang 1 ô ly" pitchFamily="34" charset="0"/>
                <a:cs typeface="Times New Roman" pitchFamily="18" charset="0"/>
              </a:rPr>
              <a:t>a </a:t>
            </a:r>
            <a:r>
              <a:rPr lang="en-US" sz="2400" dirty="0" err="1">
                <a:latin typeface="HP001 4 hang 1 ô ly" pitchFamily="34" charset="0"/>
                <a:cs typeface="Times New Roman" pitchFamily="18" charset="0"/>
              </a:rPr>
              <a:t>giữa</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đồng</a:t>
            </a:r>
            <a:endParaRPr lang="en-US" sz="2400" dirty="0">
              <a:latin typeface="HP001 4 hang 1 ô ly" pitchFamily="34" charset="0"/>
              <a:cs typeface="Times New Roman" pitchFamily="18" charset="0"/>
            </a:endParaRPr>
          </a:p>
          <a:p>
            <a:pPr algn="ctr" eaLnBrk="1" hangingPunct="1">
              <a:lnSpc>
                <a:spcPct val="150000"/>
              </a:lnSpc>
            </a:pPr>
            <a:r>
              <a:rPr lang="en-US" sz="2400" dirty="0">
                <a:latin typeface="HP001 4 hang 1 ô ly" pitchFamily="34" charset="0"/>
                <a:cs typeface="Times New Roman" pitchFamily="18" charset="0"/>
              </a:rPr>
              <a:t>Con </a:t>
            </a:r>
            <a:r>
              <a:rPr lang="vi-VN" sz="2400" dirty="0">
                <a:latin typeface="HP001 4 hang 1 ô ly" pitchFamily="34" charset="0"/>
                <a:cs typeface="Times New Roman" pitchFamily="18" charset="0"/>
              </a:rPr>
              <a:t>đ</a:t>
            </a:r>
            <a:r>
              <a:rPr lang="en-US" sz="2400" dirty="0">
                <a:latin typeface="HP001 4 hang 1 ô ly" pitchFamily="34" charset="0"/>
                <a:cs typeface="Times New Roman" pitchFamily="18" charset="0"/>
              </a:rPr>
              <a:t>ò </a:t>
            </a:r>
            <a:r>
              <a:rPr lang="en-US" sz="2400" dirty="0" err="1">
                <a:latin typeface="HP001 4 hang 1 ô ly" pitchFamily="34" charset="0"/>
                <a:cs typeface="Times New Roman" pitchFamily="18" charset="0"/>
              </a:rPr>
              <a:t>lá</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trúc</a:t>
            </a:r>
            <a:r>
              <a:rPr lang="en-US" sz="2400" dirty="0">
                <a:latin typeface="HP001 4 hang 1 ô ly" pitchFamily="34" charset="0"/>
                <a:cs typeface="Times New Roman" pitchFamily="18" charset="0"/>
              </a:rPr>
              <a:t> qua </a:t>
            </a:r>
            <a:r>
              <a:rPr lang="en-US" sz="2400" dirty="0" err="1">
                <a:latin typeface="HP001 4 hang 1 ô ly" pitchFamily="34" charset="0"/>
                <a:cs typeface="Times New Roman" pitchFamily="18" charset="0"/>
              </a:rPr>
              <a:t>sông</a:t>
            </a:r>
            <a:endParaRPr lang="en-US" sz="2400" dirty="0">
              <a:latin typeface="HP001 4 hang 1 ô ly" pitchFamily="34" charset="0"/>
              <a:cs typeface="Times New Roman" pitchFamily="18" charset="0"/>
            </a:endParaRPr>
          </a:p>
          <a:p>
            <a:pPr algn="ctr" eaLnBrk="1" hangingPunct="1">
              <a:lnSpc>
                <a:spcPct val="150000"/>
              </a:lnSpc>
            </a:pPr>
            <a:r>
              <a:rPr lang="en-US" sz="2400" dirty="0" smtClean="0">
                <a:latin typeface="HP001 4 hang 1 ô ly" pitchFamily="34" charset="0"/>
                <a:cs typeface="Times New Roman" pitchFamily="18" charset="0"/>
              </a:rPr>
              <a:t>     </a:t>
            </a:r>
            <a:r>
              <a:rPr lang="en-US" sz="2400" dirty="0" err="1" smtClean="0">
                <a:latin typeface="HP001 4 hang 1 ô ly" pitchFamily="34" charset="0"/>
                <a:cs typeface="Times New Roman" pitchFamily="18" charset="0"/>
              </a:rPr>
              <a:t>Trái</a:t>
            </a:r>
            <a:r>
              <a:rPr lang="en-US" sz="2400" dirty="0" smtClean="0">
                <a:latin typeface="HP001 4 hang 1 ô ly" pitchFamily="34" charset="0"/>
                <a:cs typeface="Times New Roman" pitchFamily="18" charset="0"/>
              </a:rPr>
              <a:t> </a:t>
            </a:r>
            <a:r>
              <a:rPr lang="en-US" sz="2400" dirty="0" err="1">
                <a:latin typeface="HP001 4 hang 1 ô ly" pitchFamily="34" charset="0"/>
                <a:cs typeface="Times New Roman" pitchFamily="18" charset="0"/>
              </a:rPr>
              <a:t>mơ</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tròn</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trĩnh</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quả</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bòng</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a:t>
            </a:r>
            <a:r>
              <a:rPr lang="en-US" sz="2400" dirty="0" err="1">
                <a:latin typeface="HP001 4 hang 1 ô ly" pitchFamily="34" charset="0"/>
                <a:cs typeface="Times New Roman" pitchFamily="18" charset="0"/>
              </a:rPr>
              <a:t>ung</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đưa</a:t>
            </a:r>
            <a:endParaRPr lang="en-US" sz="2400" dirty="0">
              <a:latin typeface="HP001 4 hang 1 ô ly" pitchFamily="34" charset="0"/>
              <a:cs typeface="Times New Roman" pitchFamily="18" charset="0"/>
            </a:endParaRPr>
          </a:p>
          <a:p>
            <a:pPr algn="ctr" eaLnBrk="1" hangingPunct="1">
              <a:lnSpc>
                <a:spcPct val="150000"/>
              </a:lnSpc>
            </a:pPr>
            <a:r>
              <a:rPr lang="en-US" sz="2400" dirty="0" smtClean="0">
                <a:latin typeface="HP001 4 hang 1 ô ly" pitchFamily="34" charset="0"/>
                <a:cs typeface="Times New Roman" pitchFamily="18" charset="0"/>
              </a:rPr>
              <a:t>       </a:t>
            </a:r>
            <a:r>
              <a:rPr lang="en-US" sz="2400" dirty="0" err="1" smtClean="0">
                <a:latin typeface="HP001 4 hang 1 ô ly" pitchFamily="34" charset="0"/>
                <a:cs typeface="Times New Roman" pitchFamily="18" charset="0"/>
              </a:rPr>
              <a:t>Bút</a:t>
            </a:r>
            <a:r>
              <a:rPr lang="en-US" sz="2400" dirty="0" smtClean="0">
                <a:latin typeface="HP001 4 hang 1 ô ly" pitchFamily="34" charset="0"/>
                <a:cs typeface="Times New Roman" pitchFamily="18" charset="0"/>
              </a:rPr>
              <a:t> </a:t>
            </a:r>
            <a:r>
              <a:rPr lang="en-US" sz="2400" dirty="0" err="1">
                <a:latin typeface="HP001 4 hang 1 ô ly" pitchFamily="34" charset="0"/>
                <a:cs typeface="Times New Roman" pitchFamily="18" charset="0"/>
              </a:rPr>
              <a:t>nghiêng</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lất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phất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hạt</a:t>
            </a:r>
            <a:r>
              <a:rPr lang="en-US" sz="2400" dirty="0">
                <a:latin typeface="HP001 4 hang 1 ô ly" pitchFamily="34" charset="0"/>
                <a:cs typeface="Times New Roman" pitchFamily="18" charset="0"/>
              </a:rPr>
              <a:t> m</a:t>
            </a:r>
            <a:r>
              <a:rPr lang="vi-VN" sz="2400" dirty="0">
                <a:latin typeface="HP001 4 hang 1 ô ly" pitchFamily="34" charset="0"/>
                <a:cs typeface="Times New Roman" pitchFamily="18" charset="0"/>
              </a:rPr>
              <a:t>ư</a:t>
            </a:r>
            <a:r>
              <a:rPr lang="en-US" sz="2400" dirty="0">
                <a:latin typeface="HP001 4 hang 1 ô ly" pitchFamily="34" charset="0"/>
                <a:cs typeface="Times New Roman" pitchFamily="18" charset="0"/>
              </a:rPr>
              <a:t>a</a:t>
            </a:r>
          </a:p>
          <a:p>
            <a:pPr algn="ctr" eaLnBrk="1" hangingPunct="1">
              <a:lnSpc>
                <a:spcPct val="150000"/>
              </a:lnSpc>
            </a:pPr>
            <a:r>
              <a:rPr lang="en-US" sz="2400" dirty="0" err="1">
                <a:latin typeface="HP001 4 hang 1 ô ly" pitchFamily="34" charset="0"/>
                <a:cs typeface="Times New Roman" pitchFamily="18" charset="0"/>
              </a:rPr>
              <a:t>Bút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chao</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gợn</a:t>
            </a:r>
            <a:r>
              <a:rPr lang="en-US" sz="2400" dirty="0">
                <a:latin typeface="HP001 4 hang 1 ô ly" pitchFamily="34" charset="0"/>
                <a:cs typeface="Times New Roman" pitchFamily="18" charset="0"/>
              </a:rPr>
              <a:t> n</a:t>
            </a:r>
            <a:r>
              <a:rPr lang="vi-VN" sz="2400" dirty="0">
                <a:latin typeface="HP001 4 hang 1 ô ly" pitchFamily="34" charset="0"/>
                <a:cs typeface="Times New Roman" pitchFamily="18" charset="0"/>
              </a:rPr>
              <a:t>ướ</a:t>
            </a:r>
            <a:r>
              <a:rPr lang="en-US" sz="2400" dirty="0">
                <a:latin typeface="HP001 4 hang 1 ô ly" pitchFamily="34" charset="0"/>
                <a:cs typeface="Times New Roman" pitchFamily="18" charset="0"/>
              </a:rPr>
              <a:t>c </a:t>
            </a:r>
            <a:r>
              <a:rPr lang="en-US" sz="2400" dirty="0" err="1">
                <a:latin typeface="HP001 4 hang 1 ô ly" pitchFamily="34" charset="0"/>
                <a:cs typeface="Times New Roman" pitchFamily="18" charset="0"/>
              </a:rPr>
              <a:t>Tây</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Hồ</a:t>
            </a:r>
            <a:r>
              <a:rPr lang="en-US" sz="2400" dirty="0">
                <a:latin typeface="HP001 4 hang 1 ô ly" pitchFamily="34" charset="0"/>
                <a:cs typeface="Times New Roman" pitchFamily="18" charset="0"/>
              </a:rPr>
              <a:t> l</a:t>
            </a:r>
            <a:r>
              <a:rPr lang="vi-VN" sz="2400" dirty="0">
                <a:latin typeface="HP001 4 hang 1 ô ly" pitchFamily="34" charset="0"/>
                <a:cs typeface="Times New Roman" pitchFamily="18" charset="0"/>
              </a:rPr>
              <a:t>ă</a:t>
            </a:r>
            <a:r>
              <a:rPr lang="en-US" sz="2400" dirty="0">
                <a:latin typeface="HP001 4 hang 1 ô ly" pitchFamily="34" charset="0"/>
                <a:cs typeface="Times New Roman" pitchFamily="18" charset="0"/>
              </a:rPr>
              <a:t>n t</a:t>
            </a:r>
            <a:r>
              <a:rPr lang="vi-VN" sz="2400" dirty="0">
                <a:latin typeface="HP001 4 hang 1 ô ly" pitchFamily="34" charset="0"/>
                <a:cs typeface="Times New Roman" pitchFamily="18" charset="0"/>
              </a:rPr>
              <a:t>ă</a:t>
            </a:r>
            <a:r>
              <a:rPr lang="en-US" sz="2400" dirty="0">
                <a:latin typeface="HP001 4 hang 1 ô ly" pitchFamily="34" charset="0"/>
                <a:cs typeface="Times New Roman" pitchFamily="18" charset="0"/>
              </a:rPr>
              <a:t>n</a:t>
            </a:r>
          </a:p>
          <a:p>
            <a:pPr algn="ctr" eaLnBrk="1" hangingPunct="1">
              <a:lnSpc>
                <a:spcPct val="150000"/>
              </a:lnSpc>
            </a:pPr>
            <a:r>
              <a:rPr lang="en-US" sz="2400" dirty="0" err="1">
                <a:latin typeface="HP001 4 hang 1 ô ly" pitchFamily="34" charset="0"/>
                <a:cs typeface="Times New Roman" pitchFamily="18" charset="0"/>
              </a:rPr>
              <a:t>Hài</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hòa</a:t>
            </a:r>
            <a:r>
              <a:rPr lang="en-US" sz="2400" dirty="0">
                <a:latin typeface="HP001 4 hang 1 ô ly" pitchFamily="34" charset="0"/>
                <a:cs typeface="Times New Roman" pitchFamily="18" charset="0"/>
              </a:rPr>
              <a:t> </a:t>
            </a:r>
            <a:r>
              <a:rPr lang="vi-VN" sz="2400" dirty="0">
                <a:latin typeface="HP001 4 hang 1 ô ly" pitchFamily="34" charset="0"/>
                <a:cs typeface="Times New Roman" pitchFamily="18" charset="0"/>
              </a:rPr>
              <a:t>đườn</a:t>
            </a:r>
            <a:r>
              <a:rPr lang="en-US" sz="2400" dirty="0">
                <a:latin typeface="HP001 4 hang 1 ô ly" pitchFamily="34" charset="0"/>
                <a:cs typeface="Times New Roman" pitchFamily="18" charset="0"/>
              </a:rPr>
              <a:t>g </a:t>
            </a:r>
            <a:r>
              <a:rPr lang="en-US" sz="2400" dirty="0" err="1">
                <a:latin typeface="HP001 4 hang 1 ô ly" pitchFamily="34" charset="0"/>
                <a:cs typeface="Times New Roman" pitchFamily="18" charset="0"/>
              </a:rPr>
              <a:t>nét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hoa</a:t>
            </a:r>
            <a:r>
              <a:rPr lang="en-US" sz="2400" dirty="0">
                <a:latin typeface="HP001 4 hang 1 ô ly" pitchFamily="34" charset="0"/>
                <a:cs typeface="Times New Roman" pitchFamily="18" charset="0"/>
              </a:rPr>
              <a:t> v</a:t>
            </a:r>
            <a:r>
              <a:rPr lang="vi-VN" sz="2400" dirty="0">
                <a:latin typeface="HP001 4 hang 1 ô ly" pitchFamily="34" charset="0"/>
                <a:cs typeface="Times New Roman" pitchFamily="18" charset="0"/>
              </a:rPr>
              <a:t>ă</a:t>
            </a:r>
            <a:r>
              <a:rPr lang="en-US" sz="2400" dirty="0">
                <a:latin typeface="HP001 4 hang 1 ô ly" pitchFamily="34" charset="0"/>
                <a:cs typeface="Times New Roman" pitchFamily="18" charset="0"/>
              </a:rPr>
              <a:t>n</a:t>
            </a:r>
          </a:p>
          <a:p>
            <a:pPr algn="ctr" eaLnBrk="1" hangingPunct="1">
              <a:lnSpc>
                <a:spcPct val="150000"/>
              </a:lnSpc>
            </a:pPr>
            <a:r>
              <a:rPr lang="en-US" sz="2400" dirty="0" smtClean="0">
                <a:latin typeface="HP001 4 hang 1 ô ly" pitchFamily="34" charset="0"/>
                <a:cs typeface="Times New Roman" pitchFamily="18" charset="0"/>
              </a:rPr>
              <a:t>          </a:t>
            </a:r>
            <a:r>
              <a:rPr lang="en-US" sz="2400" dirty="0" err="1" smtClean="0">
                <a:latin typeface="HP001 4 hang 1 ô ly" pitchFamily="34" charset="0"/>
                <a:cs typeface="Times New Roman" pitchFamily="18" charset="0"/>
              </a:rPr>
              <a:t>Dáng</a:t>
            </a:r>
            <a:r>
              <a:rPr lang="en-US" sz="2400" dirty="0" smtClean="0">
                <a:latin typeface="HP001 4 hang 1 ô ly" pitchFamily="34" charset="0"/>
                <a:cs typeface="Times New Roman" pitchFamily="18" charset="0"/>
              </a:rPr>
              <a:t> </a:t>
            </a:r>
            <a:r>
              <a:rPr lang="en-US" sz="2400" dirty="0" err="1">
                <a:latin typeface="HP001 4 hang 1 ô ly" pitchFamily="34" charset="0"/>
                <a:cs typeface="Times New Roman" pitchFamily="18" charset="0"/>
              </a:rPr>
              <a:t>em</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dáng</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của</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nghệ</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nhân</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Bát</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Tràng</a:t>
            </a:r>
            <a:r>
              <a:rPr lang="en-US" sz="2400" dirty="0">
                <a:latin typeface="HP001 4 hang 1 ô ly" pitchFamily="34" charset="0"/>
                <a:cs typeface="Times New Roman" pitchFamily="18" charset="0"/>
              </a:rPr>
              <a:t>.</a:t>
            </a:r>
          </a:p>
          <a:p>
            <a:pPr algn="ctr" eaLnBrk="1" hangingPunct="1">
              <a:lnSpc>
                <a:spcPct val="150000"/>
              </a:lnSpc>
            </a:pP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Hồ</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Minh</a:t>
            </a:r>
            <a:r>
              <a:rPr lang="en-US" sz="2400" dirty="0">
                <a:latin typeface="HP001 4 hang 1 ô ly" pitchFamily="34" charset="0"/>
                <a:cs typeface="Times New Roman" pitchFamily="18" charset="0"/>
              </a:rPr>
              <a:t> </a:t>
            </a:r>
            <a:r>
              <a:rPr lang="en-US" sz="2400" dirty="0" err="1">
                <a:latin typeface="HP001 4 hang 1 ô ly" pitchFamily="34" charset="0"/>
                <a:cs typeface="Times New Roman" pitchFamily="18" charset="0"/>
              </a:rPr>
              <a:t>Hà</a:t>
            </a:r>
            <a:endParaRPr lang="en-US" sz="2400" dirty="0">
              <a:latin typeface="Times New Roman" pitchFamily="18" charset="0"/>
              <a:cs typeface="Times New Roman" pitchFamily="18" charset="0"/>
            </a:endParaRPr>
          </a:p>
          <a:p>
            <a:pPr algn="ctr" eaLnBrk="1" hangingPunct="1"/>
            <a:endParaRPr lang="en-US" sz="2400" dirty="0">
              <a:latin typeface="Times New Roman" pitchFamily="18" charset="0"/>
              <a:cs typeface="Times New Roman" pitchFamily="18" charset="0"/>
            </a:endParaRPr>
          </a:p>
          <a:p>
            <a:pPr algn="ctr" eaLnBrk="1" hangingPunct="1"/>
            <a:endParaRPr lang="en-US" sz="2400" dirty="0">
              <a:latin typeface="Times New Roman" pitchFamily="18" charset="0"/>
              <a:cs typeface="Times New Roman" pitchFamily="18" charset="0"/>
            </a:endParaRPr>
          </a:p>
        </p:txBody>
      </p:sp>
      <p:pic>
        <p:nvPicPr>
          <p:cNvPr id="3" name="Picture 17" descr="BD20530_"/>
          <p:cNvPicPr>
            <a:picLocks noChangeAspect="1" noChangeArrowheads="1"/>
          </p:cNvPicPr>
          <p:nvPr/>
        </p:nvPicPr>
        <p:blipFill>
          <a:blip r:embed="rId2"/>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3"/>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4"/>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4"/>
          <a:srcRect/>
          <a:stretch>
            <a:fillRect/>
          </a:stretch>
        </p:blipFill>
        <p:spPr bwMode="auto">
          <a:xfrm rot="5400000">
            <a:off x="8131969" y="54769"/>
            <a:ext cx="1066800" cy="957262"/>
          </a:xfrm>
          <a:prstGeom prst="rect">
            <a:avLst/>
          </a:prstGeom>
          <a:noFill/>
          <a:ln w="9525">
            <a:noFill/>
            <a:miter lim="800000"/>
            <a:headEnd/>
            <a:tailEnd/>
          </a:ln>
        </p:spPr>
      </p:pic>
      <p:sp>
        <p:nvSpPr>
          <p:cNvPr id="8" name="Rectangle 7"/>
          <p:cNvSpPr/>
          <p:nvPr/>
        </p:nvSpPr>
        <p:spPr>
          <a:xfrm>
            <a:off x="330052" y="764704"/>
            <a:ext cx="1403648" cy="1446550"/>
          </a:xfrm>
          <a:prstGeom prst="rect">
            <a:avLst/>
          </a:prstGeom>
          <a:solidFill>
            <a:srgbClr val="FFFF00"/>
          </a:solidFill>
        </p:spPr>
        <p:txBody>
          <a:bodyPr wrap="square">
            <a:spAutoFit/>
          </a:bodyPr>
          <a:lstStyle/>
          <a:p>
            <a:pPr algn="ctr"/>
            <a:r>
              <a:rPr lang="nl-NL" sz="4400" b="1" dirty="0" smtClean="0">
                <a:latin typeface="HP001 5 hàng" pitchFamily="34" charset="0"/>
              </a:rPr>
              <a:t>Soát lỗi: </a:t>
            </a:r>
            <a:endParaRPr lang="vi-VN" sz="4400" b="1" dirty="0">
              <a:latin typeface="HP001 5 hàng"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00034" y="44624"/>
            <a:ext cx="8536462" cy="923330"/>
          </a:xfrm>
          <a:prstGeom prst="rect">
            <a:avLst/>
          </a:prstGeom>
          <a:noFill/>
          <a:ln w="9525">
            <a:noFill/>
            <a:miter lim="800000"/>
            <a:headEnd/>
            <a:tailEnd/>
          </a:ln>
        </p:spPr>
        <p:txBody>
          <a:bodyPr wrap="square">
            <a:spAutoFit/>
          </a:bodyPr>
          <a:lstStyle/>
          <a:p>
            <a:pPr algn="ctr"/>
            <a:r>
              <a:rPr lang="en-US" sz="5400" b="1" dirty="0" err="1">
                <a:solidFill>
                  <a:srgbClr val="FF0000"/>
                </a:solidFill>
                <a:latin typeface="Times New Roman" pitchFamily="18" charset="0"/>
                <a:cs typeface="Times New Roman" pitchFamily="18" charset="0"/>
              </a:rPr>
              <a:t>Bài</a:t>
            </a:r>
            <a:r>
              <a:rPr lang="en-US" sz="5400" b="1" dirty="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2 (</a:t>
            </a:r>
            <a:r>
              <a:rPr lang="en-US" sz="5400" b="1" dirty="0" err="1" smtClean="0">
                <a:solidFill>
                  <a:srgbClr val="FF0000"/>
                </a:solidFill>
                <a:latin typeface="Times New Roman" pitchFamily="18" charset="0"/>
                <a:cs typeface="Times New Roman" pitchFamily="18" charset="0"/>
              </a:rPr>
              <a:t>ti</a:t>
            </a:r>
            <a:r>
              <a:rPr lang="vi-VN" sz="5400" b="1" dirty="0" smtClean="0">
                <a:solidFill>
                  <a:srgbClr val="FF0000"/>
                </a:solidFill>
                <a:latin typeface="Times New Roman" pitchFamily="18" charset="0"/>
                <a:cs typeface="Times New Roman" pitchFamily="18" charset="0"/>
              </a:rPr>
              <a:t>ết 4):</a:t>
            </a:r>
            <a:endParaRPr lang="en-US" sz="5400" b="1" dirty="0">
              <a:solidFill>
                <a:srgbClr val="FF0000"/>
              </a:solidFill>
              <a:latin typeface="Times New Roman" pitchFamily="18" charset="0"/>
              <a:cs typeface="Times New Roman" pitchFamily="18" charset="0"/>
            </a:endParaRPr>
          </a:p>
        </p:txBody>
      </p:sp>
      <p:pic>
        <p:nvPicPr>
          <p:cNvPr id="3" name="Picture 17" descr="BD20530_"/>
          <p:cNvPicPr>
            <a:picLocks noChangeAspect="1" noChangeArrowheads="1"/>
          </p:cNvPicPr>
          <p:nvPr/>
        </p:nvPicPr>
        <p:blipFill>
          <a:blip r:embed="rId2"/>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3"/>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4"/>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4"/>
          <a:srcRect/>
          <a:stretch>
            <a:fillRect/>
          </a:stretch>
        </p:blipFill>
        <p:spPr bwMode="auto">
          <a:xfrm rot="5400000">
            <a:off x="8131969" y="54769"/>
            <a:ext cx="1066800" cy="95726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08720"/>
            <a:ext cx="9143999" cy="59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9632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òng.jpg"/>
          <p:cNvPicPr>
            <a:picLocks noChangeAspect="1"/>
          </p:cNvPicPr>
          <p:nvPr/>
        </p:nvPicPr>
        <p:blipFill>
          <a:blip r:embed="rId2"/>
          <a:stretch>
            <a:fillRect/>
          </a:stretch>
        </p:blipFill>
        <p:spPr>
          <a:xfrm>
            <a:off x="0" y="2862280"/>
            <a:ext cx="3071802" cy="1995480"/>
          </a:xfrm>
          <a:prstGeom prst="rect">
            <a:avLst/>
          </a:prstGeom>
        </p:spPr>
      </p:pic>
      <p:sp>
        <p:nvSpPr>
          <p:cNvPr id="3" name="Rectangle 2"/>
          <p:cNvSpPr/>
          <p:nvPr/>
        </p:nvSpPr>
        <p:spPr>
          <a:xfrm>
            <a:off x="7072330" y="6000768"/>
            <a:ext cx="1588897" cy="461665"/>
          </a:xfrm>
          <a:prstGeom prst="rect">
            <a:avLst/>
          </a:prstGeom>
        </p:spPr>
        <p:txBody>
          <a:bodyPr wrap="none">
            <a:spAutoFit/>
          </a:bodyPr>
          <a:lstStyle/>
          <a:p>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Càng</a:t>
            </a:r>
            <a:r>
              <a:rPr lang="en-US" sz="2400" b="1" dirty="0" smtClean="0">
                <a:latin typeface="Times New Roman" pitchFamily="18" charset="0"/>
                <a:cs typeface="Times New Roman" pitchFamily="18" charset="0"/>
              </a:rPr>
              <a:t> </a:t>
            </a:r>
            <a:endParaRPr lang="en-US" sz="2400" b="1" dirty="0"/>
          </a:p>
        </p:txBody>
      </p:sp>
      <p:sp>
        <p:nvSpPr>
          <p:cNvPr id="4" name="Rectangle 3"/>
          <p:cNvSpPr/>
          <p:nvPr/>
        </p:nvSpPr>
        <p:spPr>
          <a:xfrm>
            <a:off x="4643438" y="5357826"/>
            <a:ext cx="697627" cy="461665"/>
          </a:xfrm>
          <a:prstGeom prst="rect">
            <a:avLst/>
          </a:prstGeom>
        </p:spPr>
        <p:txBody>
          <a:bodyPr wrap="none">
            <a:spAutoFit/>
          </a:bodyPr>
          <a:lstStyle/>
          <a:p>
            <a:r>
              <a:rPr lang="en-US" sz="2400" b="1" dirty="0" err="1" smtClean="0">
                <a:latin typeface="Times New Roman" pitchFamily="18" charset="0"/>
                <a:cs typeface="Times New Roman" pitchFamily="18" charset="0"/>
              </a:rPr>
              <a:t>Tép</a:t>
            </a:r>
            <a:endParaRPr lang="en-US" sz="2400" b="1" dirty="0"/>
          </a:p>
        </p:txBody>
      </p:sp>
      <p:sp>
        <p:nvSpPr>
          <p:cNvPr id="6" name="Rectangle 5"/>
          <p:cNvSpPr/>
          <p:nvPr/>
        </p:nvSpPr>
        <p:spPr>
          <a:xfrm>
            <a:off x="3571868" y="5357826"/>
            <a:ext cx="800219" cy="461665"/>
          </a:xfrm>
          <a:prstGeom prst="rect">
            <a:avLst/>
          </a:prstGeom>
        </p:spPr>
        <p:txBody>
          <a:bodyPr wrap="none">
            <a:spAutoFit/>
          </a:bodyPr>
          <a:lstStyle/>
          <a:p>
            <a:r>
              <a:rPr lang="en-US" sz="2400" b="1" dirty="0" err="1" smtClean="0">
                <a:latin typeface="Times New Roman" pitchFamily="18" charset="0"/>
                <a:cs typeface="Times New Roman" pitchFamily="18" charset="0"/>
              </a:rPr>
              <a:t>Tôm</a:t>
            </a:r>
            <a:endParaRPr lang="en-US" sz="2400" b="1" dirty="0"/>
          </a:p>
        </p:txBody>
      </p:sp>
      <p:sp>
        <p:nvSpPr>
          <p:cNvPr id="8" name="Rectangle 7"/>
          <p:cNvSpPr/>
          <p:nvPr/>
        </p:nvSpPr>
        <p:spPr>
          <a:xfrm>
            <a:off x="1071538" y="2428868"/>
            <a:ext cx="766557" cy="461665"/>
          </a:xfrm>
          <a:prstGeom prst="rect">
            <a:avLst/>
          </a:prstGeom>
        </p:spPr>
        <p:txBody>
          <a:bodyPr wrap="none">
            <a:spAutoFit/>
          </a:bodyPr>
          <a:lstStyle/>
          <a:p>
            <a:r>
              <a:rPr lang="en-US" sz="2400" b="1" dirty="0" smtClean="0">
                <a:latin typeface="Times New Roman" pitchFamily="18" charset="0"/>
                <a:cs typeface="Times New Roman" pitchFamily="18" charset="0"/>
              </a:rPr>
              <a:t>Sam</a:t>
            </a:r>
            <a:endParaRPr lang="en-US" sz="2400" b="1" dirty="0"/>
          </a:p>
        </p:txBody>
      </p:sp>
      <p:sp>
        <p:nvSpPr>
          <p:cNvPr id="9" name="Rectangle 8"/>
          <p:cNvSpPr/>
          <p:nvPr/>
        </p:nvSpPr>
        <p:spPr>
          <a:xfrm>
            <a:off x="2214546" y="4429132"/>
            <a:ext cx="886781" cy="461665"/>
          </a:xfrm>
          <a:prstGeom prst="rect">
            <a:avLst/>
          </a:prstGeom>
        </p:spPr>
        <p:txBody>
          <a:bodyPr wrap="none">
            <a:spAutoFit/>
          </a:bodyPr>
          <a:lstStyle/>
          <a:p>
            <a:r>
              <a:rPr lang="en-US" sz="2400" b="1" dirty="0" err="1" smtClean="0">
                <a:latin typeface="Times New Roman" pitchFamily="18" charset="0"/>
                <a:cs typeface="Times New Roman" pitchFamily="18" charset="0"/>
              </a:rPr>
              <a:t>Còng</a:t>
            </a:r>
            <a:endParaRPr lang="en-US" sz="2400" b="1" dirty="0"/>
          </a:p>
        </p:txBody>
      </p:sp>
      <p:sp>
        <p:nvSpPr>
          <p:cNvPr id="10" name="Rectangle 9"/>
          <p:cNvSpPr/>
          <p:nvPr/>
        </p:nvSpPr>
        <p:spPr>
          <a:xfrm>
            <a:off x="3214678" y="6396335"/>
            <a:ext cx="1430648" cy="461665"/>
          </a:xfrm>
          <a:prstGeom prst="rect">
            <a:avLst/>
          </a:prstGeom>
        </p:spPr>
        <p:txBody>
          <a:bodyPr wrap="none">
            <a:spAutoFit/>
          </a:bodyPr>
          <a:lstStyle/>
          <a:p>
            <a:r>
              <a:rPr lang="en-US" sz="2400" b="1" dirty="0" err="1" smtClean="0">
                <a:latin typeface="Times New Roman" pitchFamily="18" charset="0"/>
                <a:cs typeface="Times New Roman" pitchFamily="18" charset="0"/>
              </a:rPr>
              <a:t>Dã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Tràng</a:t>
            </a:r>
            <a:endParaRPr lang="en-US" sz="2400" b="1" dirty="0"/>
          </a:p>
        </p:txBody>
      </p:sp>
      <p:sp>
        <p:nvSpPr>
          <p:cNvPr id="1026" name="AutoShape 2" descr="CUA CÀNG - Home - Da Kao, Ho Chi Minh, Vietnam - Menu, Prices, Restaurant  Review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2 cách làm tép rang mặn và tép rang lá chanh hấp dẫn, không tanh"/>
          <p:cNvPicPr>
            <a:picLocks noChangeAspect="1" noChangeArrowheads="1"/>
          </p:cNvPicPr>
          <p:nvPr/>
        </p:nvPicPr>
        <p:blipFill>
          <a:blip r:embed="rId3" cstate="print"/>
          <a:srcRect/>
          <a:stretch>
            <a:fillRect/>
          </a:stretch>
        </p:blipFill>
        <p:spPr bwMode="auto">
          <a:xfrm>
            <a:off x="3214678" y="0"/>
            <a:ext cx="2643182" cy="2500306"/>
          </a:xfrm>
          <a:prstGeom prst="rect">
            <a:avLst/>
          </a:prstGeom>
          <a:noFill/>
        </p:spPr>
      </p:pic>
      <p:pic>
        <p:nvPicPr>
          <p:cNvPr id="12" name="Picture 11" descr="cua càng.jpg"/>
          <p:cNvPicPr>
            <a:picLocks noChangeAspect="1"/>
          </p:cNvPicPr>
          <p:nvPr/>
        </p:nvPicPr>
        <p:blipFill>
          <a:blip r:embed="rId4"/>
          <a:stretch>
            <a:fillRect/>
          </a:stretch>
        </p:blipFill>
        <p:spPr>
          <a:xfrm>
            <a:off x="6143636" y="3786190"/>
            <a:ext cx="3000364" cy="2014843"/>
          </a:xfrm>
          <a:prstGeom prst="rect">
            <a:avLst/>
          </a:prstGeom>
        </p:spPr>
      </p:pic>
      <p:sp>
        <p:nvSpPr>
          <p:cNvPr id="1030" name="AutoShape 6" descr="Xuất hiện loài ốc sên khổng lồ ở Flor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Xuất hiện loài ốc sên khổng lồ ở Flor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Những loài ốc biển chứa độc tố gây chết người - Yan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ốc nhỏ.jpg"/>
          <p:cNvPicPr>
            <a:picLocks noChangeAspect="1"/>
          </p:cNvPicPr>
          <p:nvPr/>
        </p:nvPicPr>
        <p:blipFill>
          <a:blip r:embed="rId5"/>
          <a:stretch>
            <a:fillRect/>
          </a:stretch>
        </p:blipFill>
        <p:spPr>
          <a:xfrm>
            <a:off x="5972175" y="2062163"/>
            <a:ext cx="3171825" cy="1438275"/>
          </a:xfrm>
          <a:prstGeom prst="rect">
            <a:avLst/>
          </a:prstGeom>
        </p:spPr>
      </p:pic>
      <p:pic>
        <p:nvPicPr>
          <p:cNvPr id="18" name="Picture 17" descr="tôm.jpg"/>
          <p:cNvPicPr>
            <a:picLocks noChangeAspect="1"/>
          </p:cNvPicPr>
          <p:nvPr/>
        </p:nvPicPr>
        <p:blipFill>
          <a:blip r:embed="rId6"/>
          <a:stretch>
            <a:fillRect/>
          </a:stretch>
        </p:blipFill>
        <p:spPr>
          <a:xfrm>
            <a:off x="3214678" y="2643182"/>
            <a:ext cx="2669142" cy="2557467"/>
          </a:xfrm>
          <a:prstGeom prst="rect">
            <a:avLst/>
          </a:prstGeom>
        </p:spPr>
      </p:pic>
      <p:pic>
        <p:nvPicPr>
          <p:cNvPr id="19" name="Picture 18" descr="ốc mới.jpg"/>
          <p:cNvPicPr>
            <a:picLocks noChangeAspect="1"/>
          </p:cNvPicPr>
          <p:nvPr/>
        </p:nvPicPr>
        <p:blipFill>
          <a:blip r:embed="rId7"/>
          <a:stretch>
            <a:fillRect/>
          </a:stretch>
        </p:blipFill>
        <p:spPr>
          <a:xfrm>
            <a:off x="6072198" y="0"/>
            <a:ext cx="3071802" cy="2071682"/>
          </a:xfrm>
          <a:prstGeom prst="rect">
            <a:avLst/>
          </a:prstGeom>
        </p:spPr>
      </p:pic>
      <p:sp>
        <p:nvSpPr>
          <p:cNvPr id="5" name="Rectangle 4"/>
          <p:cNvSpPr/>
          <p:nvPr/>
        </p:nvSpPr>
        <p:spPr>
          <a:xfrm>
            <a:off x="7286644" y="2143116"/>
            <a:ext cx="559769" cy="461665"/>
          </a:xfrm>
          <a:prstGeom prst="rect">
            <a:avLst/>
          </a:prstGeom>
        </p:spPr>
        <p:txBody>
          <a:bodyPr wrap="none">
            <a:spAutoFit/>
          </a:bodyPr>
          <a:lstStyle/>
          <a:p>
            <a:r>
              <a:rPr lang="en-US" sz="2400" b="1" dirty="0" err="1" smtClean="0">
                <a:latin typeface="Times New Roman" pitchFamily="18" charset="0"/>
                <a:cs typeface="Times New Roman" pitchFamily="18" charset="0"/>
              </a:rPr>
              <a:t>Ốc</a:t>
            </a:r>
            <a:endParaRPr lang="en-US" sz="2400" b="1" dirty="0"/>
          </a:p>
        </p:txBody>
      </p:sp>
      <p:pic>
        <p:nvPicPr>
          <p:cNvPr id="1036" name="Picture 12" descr="https://bienvanguoi.files.wordpress.com/2012/04/horseshoe-crab.jpg?w=640"/>
          <p:cNvPicPr>
            <a:picLocks noChangeAspect="1" noChangeArrowheads="1"/>
          </p:cNvPicPr>
          <p:nvPr/>
        </p:nvPicPr>
        <p:blipFill>
          <a:blip r:embed="rId8"/>
          <a:srcRect/>
          <a:stretch>
            <a:fillRect/>
          </a:stretch>
        </p:blipFill>
        <p:spPr bwMode="auto">
          <a:xfrm>
            <a:off x="0" y="1"/>
            <a:ext cx="3143240" cy="2500306"/>
          </a:xfrm>
          <a:prstGeom prst="rect">
            <a:avLst/>
          </a:prstGeom>
          <a:noFill/>
        </p:spPr>
      </p:pic>
      <p:pic>
        <p:nvPicPr>
          <p:cNvPr id="1038" name="Picture 14" descr="Sự tích con dã tràng - Truyện cổ tích hay về loài vật"/>
          <p:cNvPicPr>
            <a:picLocks noChangeAspect="1" noChangeArrowheads="1"/>
          </p:cNvPicPr>
          <p:nvPr/>
        </p:nvPicPr>
        <p:blipFill>
          <a:blip r:embed="rId9"/>
          <a:srcRect/>
          <a:stretch>
            <a:fillRect/>
          </a:stretch>
        </p:blipFill>
        <p:spPr bwMode="auto">
          <a:xfrm>
            <a:off x="1" y="4857760"/>
            <a:ext cx="3071802" cy="20002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par>
                                <p:cTn id="16" presetID="4"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par>
                                <p:cTn id="30" presetID="4"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box(in)">
                                      <p:cBhvr>
                                        <p:cTn id="40" dur="500"/>
                                        <p:tgtEl>
                                          <p:spTgt spid="103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500"/>
                                        <p:tgtEl>
                                          <p:spTgt spid="2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1038"/>
                                        </p:tgtEl>
                                        <p:attrNameLst>
                                          <p:attrName>style.visibility</p:attrName>
                                        </p:attrNameLst>
                                      </p:cBhvr>
                                      <p:to>
                                        <p:strVal val="visible"/>
                                      </p:to>
                                    </p:set>
                                    <p:animEffect transition="in" filter="box(in)">
                                      <p:cBhvr>
                                        <p:cTn id="56" dur="500"/>
                                        <p:tgtEl>
                                          <p:spTgt spid="103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62000">
                <a:tc rowSpan="2">
                  <a:txBody>
                    <a:bodyPr/>
                    <a:lstStyle/>
                    <a:p>
                      <a:pPr algn="ctr"/>
                      <a:endParaRPr lang="vi-VN" b="1" dirty="0" smtClean="0"/>
                    </a:p>
                    <a:p>
                      <a:pPr algn="ctr"/>
                      <a:r>
                        <a:rPr lang="vi-VN" b="1" dirty="0" smtClean="0"/>
                        <a:t>Những</a:t>
                      </a:r>
                      <a:r>
                        <a:rPr lang="vi-VN" b="1" baseline="0" dirty="0" smtClean="0"/>
                        <a:t> con vật được nhân hóa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vi-VN" b="1" dirty="0" smtClean="0"/>
                    </a:p>
                    <a:p>
                      <a:pPr algn="ctr"/>
                      <a:r>
                        <a:rPr lang="vi-VN" b="1" dirty="0" smtClean="0"/>
                        <a:t>Từ</a:t>
                      </a:r>
                      <a:r>
                        <a:rPr lang="vi-VN" b="1" baseline="0" dirty="0" smtClean="0"/>
                        <a:t> ngữ nhân hóa con vật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762000">
                <a:tc vMerge="1">
                  <a:txBody>
                    <a:bodyPr/>
                    <a:lstStyle/>
                    <a:p>
                      <a:endParaRPr lang="en-US" dirty="0"/>
                    </a:p>
                  </a:txBody>
                  <a:tcPr/>
                </a:tc>
                <a:tc>
                  <a:txBody>
                    <a:bodyPr/>
                    <a:lstStyle/>
                    <a:p>
                      <a:pPr algn="ctr"/>
                      <a:r>
                        <a:rPr lang="vi-VN" b="1" dirty="0" smtClean="0"/>
                        <a:t>Các</a:t>
                      </a:r>
                      <a:r>
                        <a:rPr lang="vi-VN" b="1" baseline="0" dirty="0" smtClean="0"/>
                        <a:t> con vật được </a:t>
                      </a:r>
                    </a:p>
                    <a:p>
                      <a:pPr algn="ctr"/>
                      <a:r>
                        <a:rPr lang="vi-VN" b="1" baseline="0" dirty="0" smtClean="0"/>
                        <a:t>gọi bằng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b="1" dirty="0" smtClean="0"/>
                        <a:t>Các</a:t>
                      </a:r>
                      <a:r>
                        <a:rPr lang="vi-VN" b="1" baseline="0" dirty="0" smtClean="0"/>
                        <a:t> con vật được </a:t>
                      </a:r>
                    </a:p>
                    <a:p>
                      <a:pPr marL="0" marR="0" indent="0" algn="ctr" defTabSz="914400" rtl="0" eaLnBrk="1" fontAlgn="auto" latinLnBrk="0" hangingPunct="1">
                        <a:lnSpc>
                          <a:spcPct val="100000"/>
                        </a:lnSpc>
                        <a:spcBef>
                          <a:spcPts val="0"/>
                        </a:spcBef>
                        <a:spcAft>
                          <a:spcPts val="0"/>
                        </a:spcAft>
                        <a:buClrTx/>
                        <a:buSzTx/>
                        <a:buFontTx/>
                        <a:buNone/>
                        <a:tabLst/>
                        <a:defRPr/>
                      </a:pPr>
                      <a:r>
                        <a:rPr lang="vi-VN" b="1" baseline="0" dirty="0" smtClean="0"/>
                        <a:t>tả bằng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2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62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62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5"/>
          <p:cNvSpPr/>
          <p:nvPr/>
        </p:nvSpPr>
        <p:spPr>
          <a:xfrm>
            <a:off x="580068" y="1643050"/>
            <a:ext cx="2210862" cy="584775"/>
          </a:xfrm>
          <a:prstGeom prst="rect">
            <a:avLst/>
          </a:prstGeom>
        </p:spPr>
        <p:txBody>
          <a:bodyPr wrap="none">
            <a:spAutoFit/>
          </a:bodyPr>
          <a:lstStyle/>
          <a:p>
            <a:r>
              <a:rPr lang="vi-VN" sz="3200" b="1" dirty="0" smtClean="0">
                <a:solidFill>
                  <a:srgbClr val="FF0000"/>
                </a:solidFill>
              </a:rPr>
              <a:t>Cua Càng </a:t>
            </a:r>
            <a:endParaRPr lang="en-US" sz="3200" dirty="0">
              <a:solidFill>
                <a:srgbClr val="FF0000"/>
              </a:solidFill>
            </a:endParaRPr>
          </a:p>
        </p:txBody>
      </p:sp>
      <p:sp>
        <p:nvSpPr>
          <p:cNvPr id="9" name="Rectangle 8"/>
          <p:cNvSpPr/>
          <p:nvPr/>
        </p:nvSpPr>
        <p:spPr>
          <a:xfrm>
            <a:off x="6143636" y="1571612"/>
            <a:ext cx="864339" cy="369332"/>
          </a:xfrm>
          <a:prstGeom prst="rect">
            <a:avLst/>
          </a:prstGeom>
        </p:spPr>
        <p:txBody>
          <a:bodyPr wrap="none">
            <a:spAutoFit/>
          </a:bodyPr>
          <a:lstStyle/>
          <a:p>
            <a:r>
              <a:rPr lang="vi-VN" b="1" dirty="0" smtClean="0">
                <a:solidFill>
                  <a:srgbClr val="002060"/>
                </a:solidFill>
              </a:rPr>
              <a:t>đi hội,</a:t>
            </a:r>
            <a:endParaRPr lang="en-US" dirty="0"/>
          </a:p>
        </p:txBody>
      </p:sp>
      <p:sp>
        <p:nvSpPr>
          <p:cNvPr id="10" name="Rectangle 9"/>
          <p:cNvSpPr/>
          <p:nvPr/>
        </p:nvSpPr>
        <p:spPr>
          <a:xfrm>
            <a:off x="6858016" y="1571612"/>
            <a:ext cx="1210588" cy="369332"/>
          </a:xfrm>
          <a:prstGeom prst="rect">
            <a:avLst/>
          </a:prstGeom>
        </p:spPr>
        <p:txBody>
          <a:bodyPr wrap="none">
            <a:spAutoFit/>
          </a:bodyPr>
          <a:lstStyle/>
          <a:p>
            <a:r>
              <a:rPr lang="vi-VN" b="1" dirty="0" smtClean="0">
                <a:solidFill>
                  <a:srgbClr val="002060"/>
                </a:solidFill>
              </a:rPr>
              <a:t>cõng nồi,</a:t>
            </a:r>
            <a:endParaRPr lang="en-US" dirty="0"/>
          </a:p>
        </p:txBody>
      </p:sp>
      <p:sp>
        <p:nvSpPr>
          <p:cNvPr id="11" name="Rectangle 10"/>
          <p:cNvSpPr/>
          <p:nvPr/>
        </p:nvSpPr>
        <p:spPr>
          <a:xfrm>
            <a:off x="6215074" y="1916660"/>
            <a:ext cx="1005403" cy="369332"/>
          </a:xfrm>
          <a:prstGeom prst="rect">
            <a:avLst/>
          </a:prstGeom>
        </p:spPr>
        <p:txBody>
          <a:bodyPr wrap="none">
            <a:spAutoFit/>
          </a:bodyPr>
          <a:lstStyle/>
          <a:p>
            <a:r>
              <a:rPr lang="vi-VN" b="1" dirty="0" smtClean="0">
                <a:solidFill>
                  <a:srgbClr val="002060"/>
                </a:solidFill>
              </a:rPr>
              <a:t>thổi xôi</a:t>
            </a:r>
            <a:endParaRPr lang="en-US" dirty="0"/>
          </a:p>
        </p:txBody>
      </p:sp>
      <p:sp>
        <p:nvSpPr>
          <p:cNvPr id="12" name="Rectangle 11"/>
          <p:cNvSpPr/>
          <p:nvPr/>
        </p:nvSpPr>
        <p:spPr>
          <a:xfrm>
            <a:off x="580068" y="2357430"/>
            <a:ext cx="912429" cy="584775"/>
          </a:xfrm>
          <a:prstGeom prst="rect">
            <a:avLst/>
          </a:prstGeom>
        </p:spPr>
        <p:txBody>
          <a:bodyPr wrap="none">
            <a:spAutoFit/>
          </a:bodyPr>
          <a:lstStyle/>
          <a:p>
            <a:r>
              <a:rPr lang="vi-VN" sz="3200" b="1" dirty="0" smtClean="0">
                <a:solidFill>
                  <a:srgbClr val="FF0000"/>
                </a:solidFill>
              </a:rPr>
              <a:t>Tép</a:t>
            </a:r>
            <a:endParaRPr lang="en-US" sz="3200" dirty="0">
              <a:solidFill>
                <a:srgbClr val="FF0000"/>
              </a:solidFill>
            </a:endParaRPr>
          </a:p>
        </p:txBody>
      </p:sp>
      <p:sp>
        <p:nvSpPr>
          <p:cNvPr id="13" name="Rectangle 12"/>
          <p:cNvSpPr/>
          <p:nvPr/>
        </p:nvSpPr>
        <p:spPr>
          <a:xfrm>
            <a:off x="3857620" y="2357430"/>
            <a:ext cx="684803" cy="523220"/>
          </a:xfrm>
          <a:prstGeom prst="rect">
            <a:avLst/>
          </a:prstGeom>
        </p:spPr>
        <p:txBody>
          <a:bodyPr wrap="none">
            <a:spAutoFit/>
          </a:bodyPr>
          <a:lstStyle/>
          <a:p>
            <a:r>
              <a:rPr lang="vi-VN" sz="2800" b="1" dirty="0" smtClean="0">
                <a:solidFill>
                  <a:srgbClr val="002060"/>
                </a:solidFill>
              </a:rPr>
              <a:t>cái</a:t>
            </a:r>
            <a:endParaRPr lang="en-US" sz="2800" dirty="0"/>
          </a:p>
        </p:txBody>
      </p:sp>
      <p:sp>
        <p:nvSpPr>
          <p:cNvPr id="14" name="Rectangle 13"/>
          <p:cNvSpPr/>
          <p:nvPr/>
        </p:nvSpPr>
        <p:spPr>
          <a:xfrm>
            <a:off x="6143636" y="2357430"/>
            <a:ext cx="1005403" cy="369332"/>
          </a:xfrm>
          <a:prstGeom prst="rect">
            <a:avLst/>
          </a:prstGeom>
        </p:spPr>
        <p:txBody>
          <a:bodyPr wrap="none">
            <a:spAutoFit/>
          </a:bodyPr>
          <a:lstStyle/>
          <a:p>
            <a:r>
              <a:rPr lang="vi-VN" b="1" dirty="0" smtClean="0">
                <a:solidFill>
                  <a:srgbClr val="002060"/>
                </a:solidFill>
              </a:rPr>
              <a:t>đỏ mắt,</a:t>
            </a:r>
            <a:endParaRPr lang="en-US" dirty="0"/>
          </a:p>
        </p:txBody>
      </p:sp>
      <p:sp>
        <p:nvSpPr>
          <p:cNvPr id="15" name="Rectangle 14"/>
          <p:cNvSpPr/>
          <p:nvPr/>
        </p:nvSpPr>
        <p:spPr>
          <a:xfrm>
            <a:off x="7072330" y="2357430"/>
            <a:ext cx="1300356" cy="369332"/>
          </a:xfrm>
          <a:prstGeom prst="rect">
            <a:avLst/>
          </a:prstGeom>
        </p:spPr>
        <p:txBody>
          <a:bodyPr wrap="none">
            <a:spAutoFit/>
          </a:bodyPr>
          <a:lstStyle/>
          <a:p>
            <a:r>
              <a:rPr lang="vi-VN" b="1" dirty="0" smtClean="0">
                <a:solidFill>
                  <a:srgbClr val="002060"/>
                </a:solidFill>
              </a:rPr>
              <a:t>nhóm lửa,</a:t>
            </a:r>
            <a:endParaRPr lang="en-US" dirty="0"/>
          </a:p>
        </p:txBody>
      </p:sp>
      <p:sp>
        <p:nvSpPr>
          <p:cNvPr id="16" name="Rectangle 15"/>
          <p:cNvSpPr/>
          <p:nvPr/>
        </p:nvSpPr>
        <p:spPr>
          <a:xfrm>
            <a:off x="6143636" y="2643182"/>
            <a:ext cx="2326278" cy="369332"/>
          </a:xfrm>
          <a:prstGeom prst="rect">
            <a:avLst/>
          </a:prstGeom>
        </p:spPr>
        <p:txBody>
          <a:bodyPr wrap="none">
            <a:spAutoFit/>
          </a:bodyPr>
          <a:lstStyle/>
          <a:p>
            <a:r>
              <a:rPr lang="vi-VN" b="1" dirty="0" smtClean="0">
                <a:solidFill>
                  <a:srgbClr val="002060"/>
                </a:solidFill>
              </a:rPr>
              <a:t>chép miệng : Xong!</a:t>
            </a:r>
            <a:endParaRPr lang="en-US" dirty="0"/>
          </a:p>
        </p:txBody>
      </p:sp>
      <p:sp>
        <p:nvSpPr>
          <p:cNvPr id="17" name="Rectangle 16"/>
          <p:cNvSpPr/>
          <p:nvPr/>
        </p:nvSpPr>
        <p:spPr>
          <a:xfrm>
            <a:off x="580068" y="3071810"/>
            <a:ext cx="731290" cy="584775"/>
          </a:xfrm>
          <a:prstGeom prst="rect">
            <a:avLst/>
          </a:prstGeom>
        </p:spPr>
        <p:txBody>
          <a:bodyPr wrap="none">
            <a:spAutoFit/>
          </a:bodyPr>
          <a:lstStyle/>
          <a:p>
            <a:r>
              <a:rPr lang="vi-VN" sz="3200" b="1" dirty="0" smtClean="0">
                <a:solidFill>
                  <a:srgbClr val="FF0000"/>
                </a:solidFill>
              </a:rPr>
              <a:t>Ốc</a:t>
            </a:r>
            <a:endParaRPr lang="en-US" sz="3200" dirty="0">
              <a:solidFill>
                <a:srgbClr val="FF0000"/>
              </a:solidFill>
            </a:endParaRPr>
          </a:p>
        </p:txBody>
      </p:sp>
      <p:sp>
        <p:nvSpPr>
          <p:cNvPr id="18" name="Rectangle 17"/>
          <p:cNvSpPr/>
          <p:nvPr/>
        </p:nvSpPr>
        <p:spPr>
          <a:xfrm>
            <a:off x="3929058" y="3143248"/>
            <a:ext cx="805029" cy="523220"/>
          </a:xfrm>
          <a:prstGeom prst="rect">
            <a:avLst/>
          </a:prstGeom>
        </p:spPr>
        <p:txBody>
          <a:bodyPr wrap="none">
            <a:spAutoFit/>
          </a:bodyPr>
          <a:lstStyle/>
          <a:p>
            <a:r>
              <a:rPr lang="vi-VN" sz="2800" b="1" dirty="0" smtClean="0">
                <a:solidFill>
                  <a:srgbClr val="002060"/>
                </a:solidFill>
              </a:rPr>
              <a:t>cậu</a:t>
            </a:r>
            <a:endParaRPr lang="en-US" sz="2800" dirty="0"/>
          </a:p>
        </p:txBody>
      </p:sp>
      <p:sp>
        <p:nvSpPr>
          <p:cNvPr id="19" name="Rectangle 18"/>
          <p:cNvSpPr/>
          <p:nvPr/>
        </p:nvSpPr>
        <p:spPr>
          <a:xfrm>
            <a:off x="6143636" y="3214686"/>
            <a:ext cx="1261884" cy="369332"/>
          </a:xfrm>
          <a:prstGeom prst="rect">
            <a:avLst/>
          </a:prstGeom>
        </p:spPr>
        <p:txBody>
          <a:bodyPr wrap="none">
            <a:spAutoFit/>
          </a:bodyPr>
          <a:lstStyle/>
          <a:p>
            <a:r>
              <a:rPr lang="vi-VN" b="1" dirty="0" smtClean="0">
                <a:solidFill>
                  <a:srgbClr val="002060"/>
                </a:solidFill>
              </a:rPr>
              <a:t>vặn mình,</a:t>
            </a:r>
            <a:endParaRPr lang="en-US" dirty="0"/>
          </a:p>
        </p:txBody>
      </p:sp>
      <p:sp>
        <p:nvSpPr>
          <p:cNvPr id="20" name="Rectangle 19"/>
          <p:cNvSpPr/>
          <p:nvPr/>
        </p:nvSpPr>
        <p:spPr>
          <a:xfrm>
            <a:off x="7286644" y="3214686"/>
            <a:ext cx="954107" cy="369332"/>
          </a:xfrm>
          <a:prstGeom prst="rect">
            <a:avLst/>
          </a:prstGeom>
        </p:spPr>
        <p:txBody>
          <a:bodyPr wrap="none">
            <a:spAutoFit/>
          </a:bodyPr>
          <a:lstStyle/>
          <a:p>
            <a:r>
              <a:rPr lang="vi-VN" b="1" dirty="0" smtClean="0">
                <a:solidFill>
                  <a:srgbClr val="002060"/>
                </a:solidFill>
              </a:rPr>
              <a:t>pha trà</a:t>
            </a:r>
            <a:endParaRPr lang="en-US" dirty="0"/>
          </a:p>
        </p:txBody>
      </p:sp>
      <p:sp>
        <p:nvSpPr>
          <p:cNvPr id="21" name="Rectangle 20"/>
          <p:cNvSpPr/>
          <p:nvPr/>
        </p:nvSpPr>
        <p:spPr>
          <a:xfrm>
            <a:off x="580068" y="3929066"/>
            <a:ext cx="1050288" cy="584775"/>
          </a:xfrm>
          <a:prstGeom prst="rect">
            <a:avLst/>
          </a:prstGeom>
        </p:spPr>
        <p:txBody>
          <a:bodyPr wrap="none">
            <a:spAutoFit/>
          </a:bodyPr>
          <a:lstStyle/>
          <a:p>
            <a:r>
              <a:rPr lang="vi-VN" sz="3200" b="1" dirty="0" smtClean="0">
                <a:solidFill>
                  <a:srgbClr val="FF0000"/>
                </a:solidFill>
              </a:rPr>
              <a:t>Tôm</a:t>
            </a:r>
            <a:endParaRPr lang="en-US" sz="3200" dirty="0">
              <a:solidFill>
                <a:srgbClr val="FF0000"/>
              </a:solidFill>
            </a:endParaRPr>
          </a:p>
        </p:txBody>
      </p:sp>
      <p:sp>
        <p:nvSpPr>
          <p:cNvPr id="22" name="Rectangle 21"/>
          <p:cNvSpPr/>
          <p:nvPr/>
        </p:nvSpPr>
        <p:spPr>
          <a:xfrm>
            <a:off x="3929058" y="3857628"/>
            <a:ext cx="824265" cy="523220"/>
          </a:xfrm>
          <a:prstGeom prst="rect">
            <a:avLst/>
          </a:prstGeom>
        </p:spPr>
        <p:txBody>
          <a:bodyPr wrap="none">
            <a:spAutoFit/>
          </a:bodyPr>
          <a:lstStyle/>
          <a:p>
            <a:r>
              <a:rPr lang="vi-VN" sz="2800" b="1" dirty="0" smtClean="0">
                <a:solidFill>
                  <a:srgbClr val="002060"/>
                </a:solidFill>
              </a:rPr>
              <a:t>chú</a:t>
            </a:r>
            <a:endParaRPr lang="en-US" sz="2800" dirty="0"/>
          </a:p>
        </p:txBody>
      </p:sp>
      <p:sp>
        <p:nvSpPr>
          <p:cNvPr id="24" name="Rectangle 23"/>
          <p:cNvSpPr/>
          <p:nvPr/>
        </p:nvSpPr>
        <p:spPr>
          <a:xfrm>
            <a:off x="6143636" y="3857628"/>
            <a:ext cx="928459" cy="369332"/>
          </a:xfrm>
          <a:prstGeom prst="rect">
            <a:avLst/>
          </a:prstGeom>
        </p:spPr>
        <p:txBody>
          <a:bodyPr wrap="none">
            <a:spAutoFit/>
          </a:bodyPr>
          <a:lstStyle/>
          <a:p>
            <a:r>
              <a:rPr lang="vi-VN" b="1" dirty="0" smtClean="0">
                <a:solidFill>
                  <a:srgbClr val="002060"/>
                </a:solidFill>
              </a:rPr>
              <a:t>lật đật,</a:t>
            </a:r>
            <a:endParaRPr lang="en-US" dirty="0"/>
          </a:p>
        </p:txBody>
      </p:sp>
      <p:sp>
        <p:nvSpPr>
          <p:cNvPr id="25" name="Rectangle 24"/>
          <p:cNvSpPr/>
          <p:nvPr/>
        </p:nvSpPr>
        <p:spPr>
          <a:xfrm>
            <a:off x="6948264" y="3857628"/>
            <a:ext cx="950901" cy="369332"/>
          </a:xfrm>
          <a:prstGeom prst="rect">
            <a:avLst/>
          </a:prstGeom>
        </p:spPr>
        <p:txBody>
          <a:bodyPr wrap="none">
            <a:spAutoFit/>
          </a:bodyPr>
          <a:lstStyle/>
          <a:p>
            <a:r>
              <a:rPr lang="vi-VN" b="1" dirty="0" smtClean="0">
                <a:solidFill>
                  <a:srgbClr val="002060"/>
                </a:solidFill>
              </a:rPr>
              <a:t>đi chợ,</a:t>
            </a:r>
            <a:endParaRPr lang="en-US" dirty="0"/>
          </a:p>
        </p:txBody>
      </p:sp>
      <p:sp>
        <p:nvSpPr>
          <p:cNvPr id="26" name="Rectangle 25"/>
          <p:cNvSpPr/>
          <p:nvPr/>
        </p:nvSpPr>
        <p:spPr>
          <a:xfrm>
            <a:off x="6143636" y="4214818"/>
            <a:ext cx="1915909" cy="369332"/>
          </a:xfrm>
          <a:prstGeom prst="rect">
            <a:avLst/>
          </a:prstGeom>
        </p:spPr>
        <p:txBody>
          <a:bodyPr wrap="none">
            <a:spAutoFit/>
          </a:bodyPr>
          <a:lstStyle/>
          <a:p>
            <a:r>
              <a:rPr lang="vi-VN" b="1" dirty="0" smtClean="0">
                <a:solidFill>
                  <a:srgbClr val="002060"/>
                </a:solidFill>
              </a:rPr>
              <a:t>dắt tay bà Còng</a:t>
            </a:r>
            <a:endParaRPr lang="en-US" dirty="0"/>
          </a:p>
        </p:txBody>
      </p:sp>
      <p:sp>
        <p:nvSpPr>
          <p:cNvPr id="27" name="Rectangle 26"/>
          <p:cNvSpPr/>
          <p:nvPr/>
        </p:nvSpPr>
        <p:spPr>
          <a:xfrm>
            <a:off x="580068" y="4714884"/>
            <a:ext cx="1051891" cy="584775"/>
          </a:xfrm>
          <a:prstGeom prst="rect">
            <a:avLst/>
          </a:prstGeom>
        </p:spPr>
        <p:txBody>
          <a:bodyPr wrap="none">
            <a:spAutoFit/>
          </a:bodyPr>
          <a:lstStyle/>
          <a:p>
            <a:r>
              <a:rPr lang="vi-VN" sz="3200" b="1" dirty="0" smtClean="0">
                <a:solidFill>
                  <a:srgbClr val="FF0000"/>
                </a:solidFill>
              </a:rPr>
              <a:t>Sam</a:t>
            </a:r>
            <a:endParaRPr lang="en-US" sz="3200" dirty="0">
              <a:solidFill>
                <a:srgbClr val="FF0000"/>
              </a:solidFill>
            </a:endParaRPr>
          </a:p>
        </p:txBody>
      </p:sp>
      <p:sp>
        <p:nvSpPr>
          <p:cNvPr id="28" name="Rectangle 27"/>
          <p:cNvSpPr/>
          <p:nvPr/>
        </p:nvSpPr>
        <p:spPr>
          <a:xfrm>
            <a:off x="4000496" y="4643446"/>
            <a:ext cx="604653" cy="523220"/>
          </a:xfrm>
          <a:prstGeom prst="rect">
            <a:avLst/>
          </a:prstGeom>
        </p:spPr>
        <p:txBody>
          <a:bodyPr wrap="none">
            <a:spAutoFit/>
          </a:bodyPr>
          <a:lstStyle/>
          <a:p>
            <a:r>
              <a:rPr lang="vi-VN" sz="2800" b="1" dirty="0" smtClean="0">
                <a:solidFill>
                  <a:srgbClr val="002060"/>
                </a:solidFill>
              </a:rPr>
              <a:t>bà</a:t>
            </a:r>
            <a:endParaRPr lang="en-US" sz="2800" dirty="0"/>
          </a:p>
        </p:txBody>
      </p:sp>
      <p:sp>
        <p:nvSpPr>
          <p:cNvPr id="29" name="Rectangle 28"/>
          <p:cNvSpPr/>
          <p:nvPr/>
        </p:nvSpPr>
        <p:spPr>
          <a:xfrm>
            <a:off x="6143636" y="4643446"/>
            <a:ext cx="1249060" cy="369332"/>
          </a:xfrm>
          <a:prstGeom prst="rect">
            <a:avLst/>
          </a:prstGeom>
        </p:spPr>
        <p:txBody>
          <a:bodyPr wrap="none">
            <a:spAutoFit/>
          </a:bodyPr>
          <a:lstStyle/>
          <a:p>
            <a:r>
              <a:rPr lang="vi-VN" b="1" dirty="0" smtClean="0">
                <a:solidFill>
                  <a:srgbClr val="002060"/>
                </a:solidFill>
              </a:rPr>
              <a:t>dựng nhà</a:t>
            </a:r>
            <a:endParaRPr lang="en-US" dirty="0"/>
          </a:p>
        </p:txBody>
      </p:sp>
      <p:sp>
        <p:nvSpPr>
          <p:cNvPr id="30" name="Rectangle 29"/>
          <p:cNvSpPr/>
          <p:nvPr/>
        </p:nvSpPr>
        <p:spPr>
          <a:xfrm>
            <a:off x="4071934" y="5429264"/>
            <a:ext cx="604653" cy="523220"/>
          </a:xfrm>
          <a:prstGeom prst="rect">
            <a:avLst/>
          </a:prstGeom>
        </p:spPr>
        <p:txBody>
          <a:bodyPr wrap="none">
            <a:spAutoFit/>
          </a:bodyPr>
          <a:lstStyle/>
          <a:p>
            <a:r>
              <a:rPr lang="vi-VN" sz="2800" b="1" dirty="0" smtClean="0">
                <a:solidFill>
                  <a:srgbClr val="002060"/>
                </a:solidFill>
              </a:rPr>
              <a:t>bà</a:t>
            </a:r>
            <a:endParaRPr lang="en-US" sz="2800" dirty="0"/>
          </a:p>
        </p:txBody>
      </p:sp>
      <p:sp>
        <p:nvSpPr>
          <p:cNvPr id="31" name="Rectangle 30"/>
          <p:cNvSpPr/>
          <p:nvPr/>
        </p:nvSpPr>
        <p:spPr>
          <a:xfrm>
            <a:off x="580068" y="5429264"/>
            <a:ext cx="1231427" cy="584775"/>
          </a:xfrm>
          <a:prstGeom prst="rect">
            <a:avLst/>
          </a:prstGeom>
        </p:spPr>
        <p:txBody>
          <a:bodyPr wrap="none">
            <a:spAutoFit/>
          </a:bodyPr>
          <a:lstStyle/>
          <a:p>
            <a:r>
              <a:rPr lang="vi-VN" sz="3200" b="1" dirty="0" smtClean="0">
                <a:solidFill>
                  <a:srgbClr val="FF0000"/>
                </a:solidFill>
              </a:rPr>
              <a:t>Còng</a:t>
            </a:r>
            <a:endParaRPr lang="en-US" sz="3200" dirty="0">
              <a:solidFill>
                <a:srgbClr val="FF0000"/>
              </a:solidFill>
            </a:endParaRPr>
          </a:p>
        </p:txBody>
      </p:sp>
      <p:sp>
        <p:nvSpPr>
          <p:cNvPr id="32" name="Rectangle 31"/>
          <p:cNvSpPr/>
          <p:nvPr/>
        </p:nvSpPr>
        <p:spPr>
          <a:xfrm>
            <a:off x="580068" y="6165304"/>
            <a:ext cx="2051972" cy="584775"/>
          </a:xfrm>
          <a:prstGeom prst="rect">
            <a:avLst/>
          </a:prstGeom>
        </p:spPr>
        <p:txBody>
          <a:bodyPr wrap="none">
            <a:spAutoFit/>
          </a:bodyPr>
          <a:lstStyle/>
          <a:p>
            <a:r>
              <a:rPr lang="vi-VN" sz="3200" b="1" dirty="0" smtClean="0">
                <a:solidFill>
                  <a:srgbClr val="FF0000"/>
                </a:solidFill>
              </a:rPr>
              <a:t>Dã Tràng </a:t>
            </a:r>
            <a:endParaRPr lang="en-US" sz="3200" dirty="0">
              <a:solidFill>
                <a:srgbClr val="FF0000"/>
              </a:solidFill>
            </a:endParaRPr>
          </a:p>
        </p:txBody>
      </p:sp>
      <p:sp>
        <p:nvSpPr>
          <p:cNvPr id="33" name="Rectangle 32"/>
          <p:cNvSpPr/>
          <p:nvPr/>
        </p:nvSpPr>
        <p:spPr>
          <a:xfrm>
            <a:off x="6072198" y="6072206"/>
            <a:ext cx="1402948" cy="369332"/>
          </a:xfrm>
          <a:prstGeom prst="rect">
            <a:avLst/>
          </a:prstGeom>
        </p:spPr>
        <p:txBody>
          <a:bodyPr wrap="none">
            <a:spAutoFit/>
          </a:bodyPr>
          <a:lstStyle/>
          <a:p>
            <a:r>
              <a:rPr lang="vi-VN" b="1" dirty="0" smtClean="0">
                <a:solidFill>
                  <a:srgbClr val="002060"/>
                </a:solidFill>
              </a:rPr>
              <a:t>móm mém,</a:t>
            </a:r>
            <a:endParaRPr lang="en-US" dirty="0"/>
          </a:p>
        </p:txBody>
      </p:sp>
      <p:sp>
        <p:nvSpPr>
          <p:cNvPr id="34" name="Rectangle 33"/>
          <p:cNvSpPr/>
          <p:nvPr/>
        </p:nvSpPr>
        <p:spPr>
          <a:xfrm>
            <a:off x="7349013" y="6072206"/>
            <a:ext cx="1723549" cy="369332"/>
          </a:xfrm>
          <a:prstGeom prst="rect">
            <a:avLst/>
          </a:prstGeom>
        </p:spPr>
        <p:txBody>
          <a:bodyPr wrap="none">
            <a:spAutoFit/>
          </a:bodyPr>
          <a:lstStyle/>
          <a:p>
            <a:r>
              <a:rPr lang="vi-VN" b="1" dirty="0" smtClean="0">
                <a:solidFill>
                  <a:srgbClr val="002060"/>
                </a:solidFill>
              </a:rPr>
              <a:t>rụng hai răng,</a:t>
            </a:r>
            <a:endParaRPr lang="en-US" dirty="0"/>
          </a:p>
        </p:txBody>
      </p:sp>
      <p:sp>
        <p:nvSpPr>
          <p:cNvPr id="35" name="Rectangle 34"/>
          <p:cNvSpPr/>
          <p:nvPr/>
        </p:nvSpPr>
        <p:spPr>
          <a:xfrm>
            <a:off x="6119963" y="6357958"/>
            <a:ext cx="1595309" cy="369332"/>
          </a:xfrm>
          <a:prstGeom prst="rect">
            <a:avLst/>
          </a:prstGeom>
        </p:spPr>
        <p:txBody>
          <a:bodyPr wrap="none">
            <a:spAutoFit/>
          </a:bodyPr>
          <a:lstStyle/>
          <a:p>
            <a:r>
              <a:rPr lang="vi-VN" b="1" dirty="0" smtClean="0">
                <a:solidFill>
                  <a:srgbClr val="002060"/>
                </a:solidFill>
              </a:rPr>
              <a:t>khen xôi dẻo</a:t>
            </a:r>
            <a:endParaRPr lang="en-US" dirty="0"/>
          </a:p>
        </p:txBody>
      </p:sp>
      <p:sp>
        <p:nvSpPr>
          <p:cNvPr id="36" name="Rectangle 35"/>
          <p:cNvSpPr/>
          <p:nvPr/>
        </p:nvSpPr>
        <p:spPr>
          <a:xfrm>
            <a:off x="4071934" y="6143644"/>
            <a:ext cx="843501" cy="523220"/>
          </a:xfrm>
          <a:prstGeom prst="rect">
            <a:avLst/>
          </a:prstGeom>
        </p:spPr>
        <p:txBody>
          <a:bodyPr wrap="none">
            <a:spAutoFit/>
          </a:bodyPr>
          <a:lstStyle/>
          <a:p>
            <a:r>
              <a:rPr lang="vi-VN" sz="2800" b="1" dirty="0" smtClean="0">
                <a:solidFill>
                  <a:srgbClr val="002060"/>
                </a:solidFill>
              </a:rPr>
              <a:t>ông</a:t>
            </a:r>
            <a:endParaRPr lang="en-US" sz="2800" dirty="0"/>
          </a:p>
        </p:txBody>
      </p:sp>
      <p:sp>
        <p:nvSpPr>
          <p:cNvPr id="38" name="TextBox 37"/>
          <p:cNvSpPr txBox="1"/>
          <p:nvPr/>
        </p:nvSpPr>
        <p:spPr>
          <a:xfrm>
            <a:off x="0" y="0"/>
            <a:ext cx="9108504" cy="1477328"/>
          </a:xfrm>
          <a:prstGeom prst="rect">
            <a:avLst/>
          </a:prstGeom>
          <a:solidFill>
            <a:srgbClr val="FFFF00"/>
          </a:solidFill>
        </p:spPr>
        <p:txBody>
          <a:bodyPr wrap="square">
            <a:spAutoFit/>
          </a:bodyPr>
          <a:lstStyle/>
          <a:p>
            <a:pPr fontAlgn="auto">
              <a:spcBef>
                <a:spcPts val="0"/>
              </a:spcBef>
              <a:spcAft>
                <a:spcPts val="0"/>
              </a:spcAft>
              <a:defRPr/>
            </a:pPr>
            <a:r>
              <a:rPr lang="vi-VN" sz="4500" b="1" dirty="0">
                <a:solidFill>
                  <a:srgbClr val="002060"/>
                </a:solidFill>
                <a:latin typeface="+mn-lt"/>
              </a:rPr>
              <a:t>b) Em thích hình ảnh </a:t>
            </a:r>
            <a:r>
              <a:rPr lang="vi-VN" sz="4500" b="1" dirty="0" smtClean="0">
                <a:solidFill>
                  <a:srgbClr val="002060"/>
                </a:solidFill>
                <a:latin typeface="+mn-lt"/>
              </a:rPr>
              <a:t>nào?</a:t>
            </a:r>
            <a:r>
              <a:rPr lang="en-US" sz="4500" b="1" dirty="0" smtClean="0">
                <a:solidFill>
                  <a:srgbClr val="002060"/>
                </a:solidFill>
                <a:latin typeface="+mn-lt"/>
              </a:rPr>
              <a:t> </a:t>
            </a:r>
            <a:r>
              <a:rPr lang="en-US" sz="4500" b="1" dirty="0" err="1">
                <a:solidFill>
                  <a:srgbClr val="002060"/>
                </a:solidFill>
                <a:latin typeface="+mn-lt"/>
              </a:rPr>
              <a:t>Vì</a:t>
            </a:r>
            <a:r>
              <a:rPr lang="en-US" sz="4500" b="1" dirty="0">
                <a:solidFill>
                  <a:srgbClr val="002060"/>
                </a:solidFill>
                <a:latin typeface="+mn-lt"/>
              </a:rPr>
              <a:t> </a:t>
            </a:r>
            <a:r>
              <a:rPr lang="en-US" sz="4500" b="1" dirty="0" err="1" smtClean="0">
                <a:solidFill>
                  <a:srgbClr val="002060"/>
                </a:solidFill>
                <a:latin typeface="+mn-lt"/>
              </a:rPr>
              <a:t>sao</a:t>
            </a:r>
            <a:r>
              <a:rPr lang="en-US" sz="4500" b="1" dirty="0" smtClean="0">
                <a:solidFill>
                  <a:srgbClr val="002060"/>
                </a:solidFill>
                <a:latin typeface="+mn-lt"/>
              </a:rPr>
              <a:t>?</a:t>
            </a:r>
            <a:endParaRPr lang="vi-VN" sz="4500" b="1" dirty="0">
              <a:solidFill>
                <a:srgbClr val="002060"/>
              </a:solidFill>
              <a:latin typeface="+mn-lt"/>
            </a:endParaRPr>
          </a:p>
        </p:txBody>
      </p:sp>
      <p:sp>
        <p:nvSpPr>
          <p:cNvPr id="2" name="Rectangle 1"/>
          <p:cNvSpPr/>
          <p:nvPr/>
        </p:nvSpPr>
        <p:spPr>
          <a:xfrm>
            <a:off x="54634" y="286048"/>
            <a:ext cx="9135227" cy="523220"/>
          </a:xfrm>
          <a:prstGeom prst="rect">
            <a:avLst/>
          </a:prstGeom>
          <a:solidFill>
            <a:srgbClr val="92D050"/>
          </a:solidFill>
        </p:spPr>
        <p:txBody>
          <a:bodyPr wrap="square">
            <a:spAutoFit/>
          </a:bodyPr>
          <a:lstStyle/>
          <a:p>
            <a:r>
              <a:rPr lang="nl-NL" sz="2800" b="1" i="1" dirty="0">
                <a:solidFill>
                  <a:srgbClr val="FFFF00"/>
                </a:solidFill>
              </a:rPr>
              <a:t>+ Bài thơ đã sử dụng mấy cách nhân hoá? Đó là gì</a:t>
            </a:r>
            <a:r>
              <a:rPr lang="nl-NL" sz="2800" b="1" i="1" dirty="0" smtClean="0">
                <a:solidFill>
                  <a:srgbClr val="FFFF00"/>
                </a:solidFill>
              </a:rPr>
              <a:t>?</a:t>
            </a:r>
            <a:endParaRPr lang="vi-VN" sz="2800" b="1" i="1" dirty="0" smtClean="0">
              <a:solidFill>
                <a:srgbClr val="FFFF00"/>
              </a:solidFill>
            </a:endParaRPr>
          </a:p>
        </p:txBody>
      </p:sp>
      <p:sp>
        <p:nvSpPr>
          <p:cNvPr id="3" name="Rectangle 2"/>
          <p:cNvSpPr/>
          <p:nvPr/>
        </p:nvSpPr>
        <p:spPr>
          <a:xfrm>
            <a:off x="48220" y="44624"/>
            <a:ext cx="9132292" cy="1323439"/>
          </a:xfrm>
          <a:prstGeom prst="rect">
            <a:avLst/>
          </a:prstGeom>
          <a:solidFill>
            <a:srgbClr val="FFFF00"/>
          </a:solidFill>
        </p:spPr>
        <p:txBody>
          <a:bodyPr wrap="square">
            <a:spAutoFit/>
          </a:bodyPr>
          <a:lstStyle/>
          <a:p>
            <a:r>
              <a:rPr lang="vi-VN" sz="4000" b="1" i="1" dirty="0"/>
              <a:t>Em cảm nhận được điều gì qua bài thơ trên?</a:t>
            </a:r>
            <a:endParaRPr lang="vi-VN" sz="4000" b="1"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ox(i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ox(i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ox(i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ox(i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ox(i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ox(in)">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ox(in)">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in)">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ox(in)">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ox(in)">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box(in)">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box(in)">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ox(in)">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box(in)">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box(in)">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box(in)">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box(in)">
                                      <p:cBhvr>
                                        <p:cTn id="142" dur="500"/>
                                        <p:tgtEl>
                                          <p:spTgt spid="35"/>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2"/>
                                        </p:tgtEl>
                                        <p:attrNameLst>
                                          <p:attrName>style.visibility</p:attrName>
                                        </p:attrNameLst>
                                      </p:cBhvr>
                                      <p:to>
                                        <p:strVal val="visible"/>
                                      </p:to>
                                    </p:set>
                                    <p:animEffect transition="in" filter="barn(inVertical)">
                                      <p:cBhvr>
                                        <p:cTn id="147" dur="500"/>
                                        <p:tgtEl>
                                          <p:spTgt spid="2"/>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xit" presetSubtype="21" fill="hold" grpId="1" nodeType="clickEffect">
                                  <p:stCondLst>
                                    <p:cond delay="0"/>
                                  </p:stCondLst>
                                  <p:childTnLst>
                                    <p:animEffect transition="out" filter="barn(inVertical)">
                                      <p:cBhvr>
                                        <p:cTn id="151" dur="500"/>
                                        <p:tgtEl>
                                          <p:spTgt spid="2"/>
                                        </p:tgtEl>
                                      </p:cBhvr>
                                    </p:animEffect>
                                    <p:set>
                                      <p:cBhvr>
                                        <p:cTn id="152" dur="1" fill="hold">
                                          <p:stCondLst>
                                            <p:cond delay="499"/>
                                          </p:stCondLst>
                                        </p:cTn>
                                        <p:tgtEl>
                                          <p:spTgt spid="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1000"/>
                                        <p:tgtEl>
                                          <p:spTgt spid="38"/>
                                        </p:tgtEl>
                                      </p:cBhvr>
                                    </p:animEffect>
                                    <p:anim calcmode="lin" valueType="num">
                                      <p:cBhvr>
                                        <p:cTn id="158" dur="1000" fill="hold"/>
                                        <p:tgtEl>
                                          <p:spTgt spid="38"/>
                                        </p:tgtEl>
                                        <p:attrNameLst>
                                          <p:attrName>ppt_x</p:attrName>
                                        </p:attrNameLst>
                                      </p:cBhvr>
                                      <p:tavLst>
                                        <p:tav tm="0">
                                          <p:val>
                                            <p:strVal val="#ppt_x"/>
                                          </p:val>
                                        </p:tav>
                                        <p:tav tm="100000">
                                          <p:val>
                                            <p:strVal val="#ppt_x"/>
                                          </p:val>
                                        </p:tav>
                                      </p:tavLst>
                                    </p:anim>
                                    <p:anim calcmode="lin" valueType="num">
                                      <p:cBhvr>
                                        <p:cTn id="15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3"/>
                                        </p:tgtEl>
                                        <p:attrNameLst>
                                          <p:attrName>style.visibility</p:attrName>
                                        </p:attrNameLst>
                                      </p:cBhvr>
                                      <p:to>
                                        <p:strVal val="visible"/>
                                      </p:to>
                                    </p:set>
                                    <p:animEffect transition="in" filter="barn(inVertical)">
                                      <p:cBhvr>
                                        <p:cTn id="1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8" grpId="0" animBg="1"/>
      <p:bldP spid="2" grpId="0" animBg="1"/>
      <p:bldP spid="2"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ohframe458hp7"/>
          <p:cNvPicPr>
            <a:picLocks noChangeAspect="1" noChangeArrowheads="1"/>
          </p:cNvPicPr>
          <p:nvPr/>
        </p:nvPicPr>
        <p:blipFill>
          <a:blip r:embed="rId2"/>
          <a:srcRect/>
          <a:stretch>
            <a:fillRect/>
          </a:stretch>
        </p:blipFill>
        <p:spPr bwMode="auto">
          <a:xfrm>
            <a:off x="304800" y="228602"/>
            <a:ext cx="8610600" cy="6149975"/>
          </a:xfrm>
          <a:prstGeom prst="rect">
            <a:avLst/>
          </a:prstGeom>
          <a:noFill/>
        </p:spPr>
      </p:pic>
      <p:sp>
        <p:nvSpPr>
          <p:cNvPr id="41987" name="Text Box 3"/>
          <p:cNvSpPr txBox="1">
            <a:spLocks noChangeArrowheads="1"/>
          </p:cNvSpPr>
          <p:nvPr/>
        </p:nvSpPr>
        <p:spPr bwMode="auto">
          <a:xfrm rot="-283091">
            <a:off x="2678820" y="1924839"/>
            <a:ext cx="4724400" cy="3139321"/>
          </a:xfrm>
          <a:prstGeom prst="rect">
            <a:avLst/>
          </a:prstGeom>
          <a:noFill/>
          <a:ln w="9525">
            <a:noFill/>
            <a:miter lim="800000"/>
            <a:headEnd/>
            <a:tailEnd/>
          </a:ln>
          <a:effectLst/>
        </p:spPr>
        <p:txBody>
          <a:bodyPr>
            <a:spAutoFit/>
          </a:bodyPr>
          <a:lstStyle/>
          <a:p>
            <a:pPr>
              <a:spcBef>
                <a:spcPct val="50000"/>
              </a:spcBef>
            </a:pPr>
            <a:r>
              <a:rPr lang="en-US" sz="5400" b="1" dirty="0" err="1" smtClean="0">
                <a:latin typeface="Times New Roman" pitchFamily="18" charset="0"/>
              </a:rPr>
              <a:t>Vận</a:t>
            </a:r>
            <a:r>
              <a:rPr lang="en-US" sz="5400" b="1" dirty="0" smtClean="0">
                <a:latin typeface="Times New Roman" pitchFamily="18" charset="0"/>
              </a:rPr>
              <a:t> </a:t>
            </a:r>
            <a:r>
              <a:rPr lang="en-US" sz="5400" b="1" dirty="0" err="1" smtClean="0">
                <a:latin typeface="Times New Roman" pitchFamily="18" charset="0"/>
              </a:rPr>
              <a:t>dụng</a:t>
            </a:r>
            <a:r>
              <a:rPr lang="en-US" sz="5400" b="1" dirty="0" smtClean="0">
                <a:latin typeface="Times New Roman" pitchFamily="18" charset="0"/>
              </a:rPr>
              <a:t>:    </a:t>
            </a:r>
            <a:r>
              <a:rPr lang="en-US" sz="4800" b="1" dirty="0" err="1" smtClean="0">
                <a:solidFill>
                  <a:schemeClr val="hlink"/>
                </a:solidFill>
                <a:latin typeface="Times New Roman" pitchFamily="18" charset="0"/>
              </a:rPr>
              <a:t>Em</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học</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được</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điều</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gì</a:t>
            </a:r>
            <a:r>
              <a:rPr lang="en-US" sz="4800" b="1" dirty="0" smtClean="0">
                <a:solidFill>
                  <a:schemeClr val="hlink"/>
                </a:solidFill>
                <a:latin typeface="Times New Roman" pitchFamily="18" charset="0"/>
              </a:rPr>
              <a:t> qua </a:t>
            </a:r>
            <a:r>
              <a:rPr lang="en-US" sz="4800" b="1" dirty="0" err="1" smtClean="0">
                <a:solidFill>
                  <a:schemeClr val="hlink"/>
                </a:solidFill>
                <a:latin typeface="Times New Roman" pitchFamily="18" charset="0"/>
              </a:rPr>
              <a:t>các</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tiết</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ôn</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tập</a:t>
            </a:r>
            <a:r>
              <a:rPr lang="en-US" sz="4800" b="1" dirty="0" smtClean="0">
                <a:solidFill>
                  <a:schemeClr val="hlink"/>
                </a:solidFill>
                <a:latin typeface="Times New Roman" pitchFamily="18" charset="0"/>
              </a:rPr>
              <a:t> </a:t>
            </a:r>
            <a:r>
              <a:rPr lang="en-US" sz="4800" b="1" dirty="0" err="1" smtClean="0">
                <a:solidFill>
                  <a:schemeClr val="hlink"/>
                </a:solidFill>
                <a:latin typeface="Times New Roman" pitchFamily="18" charset="0"/>
              </a:rPr>
              <a:t>trên</a:t>
            </a:r>
            <a:r>
              <a:rPr lang="en-US" sz="4800" b="1" dirty="0" smtClean="0">
                <a:solidFill>
                  <a:schemeClr val="hlink"/>
                </a:solidFill>
                <a:latin typeface="Times New Roman" pitchFamily="18" charset="0"/>
              </a:rPr>
              <a:t>?</a:t>
            </a:r>
            <a:endParaRPr lang="en-US" sz="4800" b="1" dirty="0">
              <a:solidFill>
                <a:schemeClr val="hlink"/>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vi-VN" smtClean="0"/>
          </a:p>
        </p:txBody>
      </p:sp>
      <p:pic>
        <p:nvPicPr>
          <p:cNvPr id="4099"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97148" y="1200329"/>
            <a:ext cx="8763000" cy="5541039"/>
          </a:xfrm>
          <a:prstGeom prst="rect">
            <a:avLst/>
          </a:prstGeom>
        </p:spPr>
      </p:pic>
      <p:sp>
        <p:nvSpPr>
          <p:cNvPr id="7" name="Rectangle 6"/>
          <p:cNvSpPr/>
          <p:nvPr/>
        </p:nvSpPr>
        <p:spPr>
          <a:xfrm>
            <a:off x="6648" y="0"/>
            <a:ext cx="9144000" cy="1200329"/>
          </a:xfrm>
          <a:prstGeom prst="rect">
            <a:avLst/>
          </a:prstGeom>
        </p:spPr>
        <p:txBody>
          <a:bodyPr wrap="square">
            <a:spAutoFit/>
          </a:bodyPr>
          <a:lstStyle/>
          <a:p>
            <a:pPr algn="ctr"/>
            <a:r>
              <a:rPr lang="en-US" altLang="en-US" sz="3600" b="1" dirty="0" smtClean="0">
                <a:solidFill>
                  <a:srgbClr val="FF0000"/>
                </a:solidFill>
                <a:latin typeface="Times New Roman" pitchFamily="18" charset="0"/>
                <a:cs typeface="Times New Roman" pitchFamily="18" charset="0"/>
              </a:rPr>
              <a:t>1. </a:t>
            </a:r>
            <a:r>
              <a:rPr lang="en-US" altLang="en-US" sz="3600" b="1" dirty="0" err="1" smtClean="0">
                <a:solidFill>
                  <a:srgbClr val="FF0000"/>
                </a:solidFill>
                <a:latin typeface="Times New Roman" pitchFamily="18" charset="0"/>
                <a:cs typeface="Times New Roman" pitchFamily="18" charset="0"/>
              </a:rPr>
              <a:t>Khởi</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động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Chúng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mình</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cùng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hát</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nào</a:t>
            </a:r>
            <a:r>
              <a:rPr lang="en-US" altLang="en-US" sz="3600" b="1" dirty="0" smtClean="0">
                <a:solidFill>
                  <a:srgbClr val="FF0000"/>
                </a:solidFill>
                <a:latin typeface="Times New Roman" pitchFamily="18" charset="0"/>
                <a:cs typeface="Times New Roman" pitchFamily="18" charset="0"/>
              </a:rPr>
              <a:t>! </a:t>
            </a:r>
          </a:p>
          <a:p>
            <a:pPr algn="ctr"/>
            <a:r>
              <a:rPr lang="en-US" altLang="en-US" sz="3600" b="1" dirty="0" err="1" smtClean="0">
                <a:solidFill>
                  <a:srgbClr val="00B050"/>
                </a:solidFill>
                <a:latin typeface="Times New Roman" pitchFamily="18" charset="0"/>
                <a:cs typeface="Times New Roman" pitchFamily="18" charset="0"/>
              </a:rPr>
              <a:t>Quê</a:t>
            </a:r>
            <a:r>
              <a:rPr lang="en-US" altLang="en-US" sz="3600" b="1" dirty="0" smtClean="0">
                <a:solidFill>
                  <a:srgbClr val="00B050"/>
                </a:solidFill>
                <a:latin typeface="Times New Roman" pitchFamily="18" charset="0"/>
                <a:cs typeface="Times New Roman" pitchFamily="18" charset="0"/>
              </a:rPr>
              <a:t> </a:t>
            </a:r>
            <a:r>
              <a:rPr lang="en-US" altLang="en-US" sz="3600" b="1" dirty="0" err="1" smtClean="0">
                <a:solidFill>
                  <a:srgbClr val="00B050"/>
                </a:solidFill>
                <a:latin typeface="Times New Roman" pitchFamily="18" charset="0"/>
                <a:cs typeface="Times New Roman" pitchFamily="18" charset="0"/>
              </a:rPr>
              <a:t>hương</a:t>
            </a:r>
            <a:r>
              <a:rPr lang="en-US" altLang="en-US" sz="3600" b="1" dirty="0" smtClean="0">
                <a:solidFill>
                  <a:srgbClr val="00B050"/>
                </a:solidFill>
                <a:latin typeface="Times New Roman" pitchFamily="18" charset="0"/>
                <a:cs typeface="Times New Roman" pitchFamily="18" charset="0"/>
              </a:rPr>
              <a:t> </a:t>
            </a:r>
            <a:r>
              <a:rPr lang="en-US" altLang="en-US" sz="3600" b="1" dirty="0" err="1" smtClean="0">
                <a:solidFill>
                  <a:srgbClr val="00B050"/>
                </a:solidFill>
                <a:latin typeface="Times New Roman" pitchFamily="18" charset="0"/>
                <a:cs typeface="Times New Roman" pitchFamily="18" charset="0"/>
              </a:rPr>
              <a:t>tươi</a:t>
            </a:r>
            <a:r>
              <a:rPr lang="en-US" altLang="en-US" sz="3600" b="1" dirty="0" smtClean="0">
                <a:solidFill>
                  <a:srgbClr val="00B050"/>
                </a:solidFill>
                <a:latin typeface="Times New Roman" pitchFamily="18" charset="0"/>
                <a:cs typeface="Times New Roman" pitchFamily="18" charset="0"/>
              </a:rPr>
              <a:t> </a:t>
            </a:r>
            <a:r>
              <a:rPr lang="en-US" altLang="en-US" sz="3600" b="1" dirty="0" err="1" smtClean="0">
                <a:solidFill>
                  <a:srgbClr val="00B050"/>
                </a:solidFill>
                <a:latin typeface="Times New Roman" pitchFamily="18" charset="0"/>
                <a:cs typeface="Times New Roman" pitchFamily="18" charset="0"/>
              </a:rPr>
              <a:t>đẹp</a:t>
            </a:r>
            <a:endParaRPr lang="en-US" sz="3600" dirty="0">
              <a:solidFill>
                <a:srgbClr val="00B050"/>
              </a:solidFill>
            </a:endParaRPr>
          </a:p>
        </p:txBody>
      </p:sp>
      <p:pic>
        <p:nvPicPr>
          <p:cNvPr id="2" name="QueHuongTuoiDep-VA-44127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504" y="565329"/>
            <a:ext cx="609600" cy="609600"/>
          </a:xfrm>
          <a:prstGeom prst="rect">
            <a:avLst/>
          </a:prstGeom>
        </p:spPr>
      </p:pic>
    </p:spTree>
    <p:extLst>
      <p:ext uri="{BB962C8B-B14F-4D97-AF65-F5344CB8AC3E}">
        <p14:creationId xmlns:p14="http://schemas.microsoft.com/office/powerpoint/2010/main" val="1561163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8931"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6512" y="214313"/>
            <a:ext cx="9144001" cy="1077218"/>
          </a:xfrm>
          <a:prstGeom prst="rect">
            <a:avLst/>
          </a:prstGeom>
          <a:noFill/>
          <a:ln w="9525">
            <a:noFill/>
            <a:miter lim="800000"/>
            <a:headEnd/>
            <a:tailEnd/>
          </a:ln>
        </p:spPr>
        <p:txBody>
          <a:bodyPr>
            <a:spAutoFit/>
          </a:bodyPr>
          <a:lstStyle/>
          <a:p>
            <a:pPr algn="ctr" eaLnBrk="1" hangingPunct="1"/>
            <a:r>
              <a:rPr lang="vi-VN" altLang="en-US" sz="3200" b="1" dirty="0">
                <a:solidFill>
                  <a:srgbClr val="002060"/>
                </a:solidFill>
                <a:latin typeface="Times New Roman" pitchFamily="18" charset="0"/>
                <a:cs typeface="Times New Roman" pitchFamily="18" charset="0"/>
              </a:rPr>
              <a:t>Thứ </a:t>
            </a:r>
            <a:r>
              <a:rPr lang="vi-VN" altLang="en-US" sz="3200" b="1" dirty="0" smtClean="0">
                <a:solidFill>
                  <a:srgbClr val="002060"/>
                </a:solidFill>
                <a:latin typeface="Times New Roman" pitchFamily="18" charset="0"/>
                <a:cs typeface="Times New Roman" pitchFamily="18" charset="0"/>
              </a:rPr>
              <a:t>tư </a:t>
            </a:r>
            <a:r>
              <a:rPr lang="vi-VN" altLang="en-US" sz="3200" b="1" dirty="0">
                <a:solidFill>
                  <a:srgbClr val="002060"/>
                </a:solidFill>
                <a:latin typeface="Times New Roman" pitchFamily="18" charset="0"/>
                <a:cs typeface="Times New Roman" pitchFamily="18" charset="0"/>
              </a:rPr>
              <a:t>ngày </a:t>
            </a:r>
            <a:r>
              <a:rPr lang="vi-VN" altLang="en-US" sz="3200" b="1" dirty="0" smtClean="0">
                <a:solidFill>
                  <a:srgbClr val="002060"/>
                </a:solidFill>
                <a:latin typeface="Times New Roman" pitchFamily="18" charset="0"/>
                <a:cs typeface="Times New Roman" pitchFamily="18" charset="0"/>
              </a:rPr>
              <a:t>11 </a:t>
            </a:r>
            <a:r>
              <a:rPr lang="vi-VN" altLang="en-US" sz="3200" b="1" dirty="0">
                <a:solidFill>
                  <a:srgbClr val="002060"/>
                </a:solidFill>
                <a:latin typeface="Times New Roman" pitchFamily="18" charset="0"/>
                <a:cs typeface="Times New Roman" pitchFamily="18" charset="0"/>
              </a:rPr>
              <a:t>tháng </a:t>
            </a:r>
            <a:r>
              <a:rPr lang="vi-VN" altLang="en-US" sz="3200" b="1" dirty="0" smtClean="0">
                <a:solidFill>
                  <a:srgbClr val="002060"/>
                </a:solidFill>
                <a:latin typeface="Times New Roman" pitchFamily="18" charset="0"/>
                <a:cs typeface="Times New Roman" pitchFamily="18" charset="0"/>
              </a:rPr>
              <a:t>5 </a:t>
            </a:r>
            <a:r>
              <a:rPr lang="vi-VN" altLang="en-US" sz="3200" b="1" dirty="0">
                <a:solidFill>
                  <a:srgbClr val="002060"/>
                </a:solidFill>
                <a:latin typeface="Times New Roman" pitchFamily="18" charset="0"/>
                <a:cs typeface="Times New Roman" pitchFamily="18" charset="0"/>
              </a:rPr>
              <a:t>năm </a:t>
            </a:r>
            <a:r>
              <a:rPr lang="vi-VN" altLang="en-US" sz="3200" b="1" dirty="0" smtClean="0">
                <a:solidFill>
                  <a:srgbClr val="002060"/>
                </a:solidFill>
                <a:latin typeface="Times New Roman" pitchFamily="18" charset="0"/>
                <a:cs typeface="Times New Roman" pitchFamily="18" charset="0"/>
              </a:rPr>
              <a:t>2022 </a:t>
            </a:r>
            <a:endParaRPr lang="vi-VN" altLang="en-US" sz="3200" b="1" dirty="0">
              <a:solidFill>
                <a:srgbClr val="002060"/>
              </a:solidFill>
              <a:latin typeface="Times New Roman" pitchFamily="18" charset="0"/>
              <a:cs typeface="Times New Roman" pitchFamily="18" charset="0"/>
            </a:endParaRPr>
          </a:p>
          <a:p>
            <a:pPr algn="ctr" eaLnBrk="1" hangingPunct="1"/>
            <a:r>
              <a:rPr lang="en-US" altLang="en-US" sz="3200" b="1" dirty="0" err="1" smtClean="0">
                <a:solidFill>
                  <a:srgbClr val="002060"/>
                </a:solidFill>
                <a:latin typeface="Times New Roman" pitchFamily="18" charset="0"/>
                <a:cs typeface="Times New Roman" pitchFamily="18" charset="0"/>
              </a:rPr>
              <a:t>Tiếng</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Việt</a:t>
            </a:r>
            <a:endParaRPr lang="vi-VN" altLang="en-US" sz="3200" b="1" dirty="0">
              <a:solidFill>
                <a:srgbClr val="002060"/>
              </a:solidFill>
              <a:latin typeface="Times New Roman" pitchFamily="18" charset="0"/>
              <a:cs typeface="Times New Roman" pitchFamily="18" charset="0"/>
            </a:endParaRPr>
          </a:p>
        </p:txBody>
      </p:sp>
      <p:sp>
        <p:nvSpPr>
          <p:cNvPr id="5" name="Rectangle 4"/>
          <p:cNvSpPr/>
          <p:nvPr/>
        </p:nvSpPr>
        <p:spPr>
          <a:xfrm>
            <a:off x="214346" y="1220916"/>
            <a:ext cx="9144000" cy="707886"/>
          </a:xfrm>
          <a:prstGeom prst="rect">
            <a:avLst/>
          </a:prstGeom>
        </p:spPr>
        <p:txBody>
          <a:bodyPr wrap="square">
            <a:spAutoFit/>
          </a:bodyPr>
          <a:lstStyle/>
          <a:p>
            <a:pPr algn="ctr"/>
            <a:r>
              <a:rPr lang="en-US" altLang="en-US" sz="4000" b="1" dirty="0" err="1" smtClean="0">
                <a:solidFill>
                  <a:srgbClr val="FF0000"/>
                </a:solidFill>
                <a:latin typeface="Times New Roman" pitchFamily="18" charset="0"/>
                <a:cs typeface="Times New Roman" pitchFamily="18" charset="0"/>
              </a:rPr>
              <a:t>Ôn</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tập</a:t>
            </a:r>
            <a:r>
              <a:rPr lang="en-US" altLang="en-US" sz="4000" b="1" dirty="0" smtClean="0">
                <a:solidFill>
                  <a:srgbClr val="FF0000"/>
                </a:solidFill>
                <a:latin typeface="Times New Roman" pitchFamily="18" charset="0"/>
                <a:cs typeface="Times New Roman" pitchFamily="18" charset="0"/>
              </a:rPr>
              <a:t> </a:t>
            </a:r>
            <a:r>
              <a:rPr lang="vi-VN" altLang="en-US" sz="4000" b="1" dirty="0" smtClean="0">
                <a:solidFill>
                  <a:srgbClr val="FF0000"/>
                </a:solidFill>
                <a:latin typeface="Times New Roman" pitchFamily="18" charset="0"/>
                <a:cs typeface="Times New Roman" pitchFamily="18" charset="0"/>
              </a:rPr>
              <a:t>cuối</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học</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kì</a:t>
            </a:r>
            <a:r>
              <a:rPr lang="en-US" altLang="en-US" sz="4000" b="1" dirty="0" smtClean="0">
                <a:solidFill>
                  <a:srgbClr val="FF0000"/>
                </a:solidFill>
                <a:latin typeface="Times New Roman" pitchFamily="18" charset="0"/>
                <a:cs typeface="Times New Roman" pitchFamily="18" charset="0"/>
              </a:rPr>
              <a:t> II </a:t>
            </a:r>
            <a:r>
              <a:rPr lang="vi-VN" altLang="en-US" sz="4000" b="1" dirty="0" smtClean="0">
                <a:solidFill>
                  <a:srgbClr val="FF0000"/>
                </a:solidFill>
                <a:latin typeface="Times New Roman" pitchFamily="18" charset="0"/>
                <a:cs typeface="Times New Roman" pitchFamily="18" charset="0"/>
              </a:rPr>
              <a:t>(tiế</a:t>
            </a:r>
            <a:r>
              <a:rPr lang="en-US" altLang="en-US" sz="4000" b="1" dirty="0" smtClean="0">
                <a:solidFill>
                  <a:srgbClr val="FF0000"/>
                </a:solidFill>
                <a:latin typeface="Times New Roman" pitchFamily="18" charset="0"/>
                <a:cs typeface="Times New Roman" pitchFamily="18" charset="0"/>
              </a:rPr>
              <a:t>t </a:t>
            </a:r>
            <a:r>
              <a:rPr lang="vi-VN" altLang="en-US" sz="4000" b="1" dirty="0" smtClean="0">
                <a:solidFill>
                  <a:srgbClr val="FF0000"/>
                </a:solidFill>
                <a:latin typeface="Times New Roman" pitchFamily="18" charset="0"/>
                <a:cs typeface="Times New Roman" pitchFamily="18" charset="0"/>
              </a:rPr>
              <a:t>3+4)</a:t>
            </a:r>
            <a:endParaRPr lang="en-US" sz="4000" dirty="0"/>
          </a:p>
        </p:txBody>
      </p:sp>
      <p:sp>
        <p:nvSpPr>
          <p:cNvPr id="6" name="WordArt 20"/>
          <p:cNvSpPr>
            <a:spLocks noChangeArrowheads="1" noChangeShapeType="1" noTextEdit="1"/>
          </p:cNvSpPr>
          <p:nvPr/>
        </p:nvSpPr>
        <p:spPr bwMode="auto">
          <a:xfrm>
            <a:off x="609601" y="2285992"/>
            <a:ext cx="8497888" cy="785818"/>
          </a:xfrm>
          <a:prstGeom prst="rect">
            <a:avLst/>
          </a:prstGeom>
        </p:spPr>
        <p:txBody>
          <a:bodyPr wrap="none" fromWordArt="1">
            <a:prstTxWarp prst="textPlain">
              <a:avLst>
                <a:gd name="adj" fmla="val 50000"/>
              </a:avLst>
            </a:prstTxWarp>
          </a:bodyPr>
          <a:lstStyle/>
          <a:p>
            <a:pPr algn="ctr"/>
            <a:r>
              <a:rPr lang="en-US"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2. ÔN TẬP ĐỌC – HỌC THUỘC LÒNG </a:t>
            </a:r>
            <a:endParaRPr lang="en-US" sz="3200" b="1" kern="10" dirty="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endParaRPr>
          </a:p>
        </p:txBody>
      </p:sp>
      <p:sp>
        <p:nvSpPr>
          <p:cNvPr id="7" name="WordArt 20"/>
          <p:cNvSpPr>
            <a:spLocks noChangeArrowheads="1" noChangeShapeType="1" noTextEdit="1"/>
          </p:cNvSpPr>
          <p:nvPr/>
        </p:nvSpPr>
        <p:spPr bwMode="auto">
          <a:xfrm>
            <a:off x="611560" y="3356992"/>
            <a:ext cx="3240360" cy="643512"/>
          </a:xfrm>
          <a:prstGeom prst="rect">
            <a:avLst/>
          </a:prstGeom>
        </p:spPr>
        <p:txBody>
          <a:bodyPr wrap="none" fromWordArt="1">
            <a:prstTxWarp prst="textPlain">
              <a:avLst>
                <a:gd name="adj" fmla="val 50000"/>
              </a:avLst>
            </a:prstTxWarp>
          </a:bodyPr>
          <a:lstStyle/>
          <a:p>
            <a:pPr algn="ctr"/>
            <a:r>
              <a:rPr lang="vi-VN"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3</a:t>
            </a:r>
            <a:r>
              <a:rPr lang="en-US"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 </a:t>
            </a:r>
            <a:r>
              <a:rPr lang="vi-VN"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BÀI TẬP:</a:t>
            </a:r>
            <a:endParaRPr lang="en-US" sz="3200" b="1" kern="10" dirty="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endParaRPr>
          </a:p>
        </p:txBody>
      </p:sp>
      <p:pic>
        <p:nvPicPr>
          <p:cNvPr id="8" name="Picture 17" descr="BD20530_"/>
          <p:cNvPicPr>
            <a:picLocks noChangeAspect="1" noChangeArrowheads="1"/>
          </p:cNvPicPr>
          <p:nvPr/>
        </p:nvPicPr>
        <p:blipFill>
          <a:blip r:embed="rId2"/>
          <a:srcRect/>
          <a:stretch>
            <a:fillRect/>
          </a:stretch>
        </p:blipFill>
        <p:spPr bwMode="auto">
          <a:xfrm>
            <a:off x="-57150" y="5553077"/>
            <a:ext cx="666750" cy="1304925"/>
          </a:xfrm>
          <a:prstGeom prst="rect">
            <a:avLst/>
          </a:prstGeom>
          <a:noFill/>
          <a:ln w="9525">
            <a:noFill/>
            <a:miter lim="800000"/>
            <a:headEnd/>
            <a:tailEnd/>
          </a:ln>
        </p:spPr>
      </p:pic>
      <p:pic>
        <p:nvPicPr>
          <p:cNvPr id="9" name="Picture 18" descr="BD20530_"/>
          <p:cNvPicPr>
            <a:picLocks noChangeAspect="1" noChangeArrowheads="1"/>
          </p:cNvPicPr>
          <p:nvPr/>
        </p:nvPicPr>
        <p:blipFill>
          <a:blip r:embed="rId3"/>
          <a:srcRect/>
          <a:stretch>
            <a:fillRect/>
          </a:stretch>
        </p:blipFill>
        <p:spPr bwMode="auto">
          <a:xfrm>
            <a:off x="7804150" y="5791200"/>
            <a:ext cx="1339850" cy="990600"/>
          </a:xfrm>
          <a:prstGeom prst="rect">
            <a:avLst/>
          </a:prstGeom>
          <a:noFill/>
          <a:ln w="9525">
            <a:noFill/>
            <a:miter lim="800000"/>
            <a:headEnd/>
            <a:tailEnd/>
          </a:ln>
        </p:spPr>
      </p:pic>
      <p:pic>
        <p:nvPicPr>
          <p:cNvPr id="10" name="Picture 4" descr="POINSET2"/>
          <p:cNvPicPr>
            <a:picLocks noChangeAspect="1" noChangeArrowheads="1"/>
          </p:cNvPicPr>
          <p:nvPr/>
        </p:nvPicPr>
        <p:blipFill>
          <a:blip r:embed="rId4"/>
          <a:srcRect/>
          <a:stretch>
            <a:fillRect/>
          </a:stretch>
        </p:blipFill>
        <p:spPr bwMode="auto">
          <a:xfrm>
            <a:off x="1" y="-76200"/>
            <a:ext cx="1031875" cy="1143000"/>
          </a:xfrm>
          <a:prstGeom prst="rect">
            <a:avLst/>
          </a:prstGeom>
          <a:noFill/>
          <a:ln w="9525">
            <a:noFill/>
            <a:miter lim="800000"/>
            <a:headEnd/>
            <a:tailEnd/>
          </a:ln>
        </p:spPr>
      </p:pic>
      <p:pic>
        <p:nvPicPr>
          <p:cNvPr id="11" name="Picture 4" descr="POINSET2"/>
          <p:cNvPicPr>
            <a:picLocks noChangeAspect="1" noChangeArrowheads="1"/>
          </p:cNvPicPr>
          <p:nvPr/>
        </p:nvPicPr>
        <p:blipFill>
          <a:blip r:embed="rId4"/>
          <a:srcRect/>
          <a:stretch>
            <a:fillRect/>
          </a:stretch>
        </p:blipFill>
        <p:spPr bwMode="auto">
          <a:xfrm rot="5400000">
            <a:off x="8131969" y="54769"/>
            <a:ext cx="1066800" cy="9572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00034" y="857232"/>
            <a:ext cx="8153400" cy="2862322"/>
          </a:xfrm>
          <a:prstGeom prst="rect">
            <a:avLst/>
          </a:prstGeom>
          <a:noFill/>
          <a:ln w="9525">
            <a:noFill/>
            <a:miter lim="800000"/>
            <a:headEnd/>
            <a:tailEnd/>
          </a:ln>
        </p:spPr>
        <p:txBody>
          <a:bodyPr wrap="square">
            <a:spAutoFit/>
          </a:bodyPr>
          <a:lstStyle/>
          <a:p>
            <a:pPr algn="ctr"/>
            <a:r>
              <a:rPr lang="en-US" sz="6600" b="1" dirty="0" err="1">
                <a:solidFill>
                  <a:srgbClr val="FF0000"/>
                </a:solidFill>
                <a:latin typeface="Times New Roman" pitchFamily="18" charset="0"/>
                <a:cs typeface="Times New Roman" pitchFamily="18" charset="0"/>
              </a:rPr>
              <a:t>Bài</a:t>
            </a:r>
            <a:r>
              <a:rPr lang="en-US" sz="6600" b="1" dirty="0">
                <a:solidFill>
                  <a:srgbClr val="FF0000"/>
                </a:solidFill>
                <a:latin typeface="Times New Roman" pitchFamily="18" charset="0"/>
                <a:cs typeface="Times New Roman" pitchFamily="18" charset="0"/>
              </a:rPr>
              <a:t> </a:t>
            </a:r>
            <a:r>
              <a:rPr lang="en-US" sz="6600" b="1" dirty="0" smtClean="0">
                <a:solidFill>
                  <a:srgbClr val="FF0000"/>
                </a:solidFill>
                <a:latin typeface="Times New Roman" pitchFamily="18" charset="0"/>
                <a:cs typeface="Times New Roman" pitchFamily="18" charset="0"/>
              </a:rPr>
              <a:t>2 (</a:t>
            </a:r>
            <a:r>
              <a:rPr lang="en-US" sz="6600" b="1" dirty="0" err="1" smtClean="0">
                <a:solidFill>
                  <a:srgbClr val="FF0000"/>
                </a:solidFill>
                <a:latin typeface="Times New Roman" pitchFamily="18" charset="0"/>
                <a:cs typeface="Times New Roman" pitchFamily="18" charset="0"/>
              </a:rPr>
              <a:t>ti</a:t>
            </a:r>
            <a:r>
              <a:rPr lang="vi-VN" sz="6600" b="1" dirty="0" smtClean="0">
                <a:solidFill>
                  <a:srgbClr val="FF0000"/>
                </a:solidFill>
                <a:latin typeface="Times New Roman" pitchFamily="18" charset="0"/>
                <a:cs typeface="Times New Roman" pitchFamily="18" charset="0"/>
              </a:rPr>
              <a:t>ết 3):</a:t>
            </a:r>
            <a:endParaRPr lang="en-US" sz="6600" b="1" dirty="0">
              <a:solidFill>
                <a:srgbClr val="FF0000"/>
              </a:solidFill>
              <a:latin typeface="Times New Roman" pitchFamily="18" charset="0"/>
              <a:cs typeface="Times New Roman" pitchFamily="18" charset="0"/>
            </a:endParaRPr>
          </a:p>
          <a:p>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Chính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tả</a:t>
            </a:r>
            <a:r>
              <a:rPr lang="en-US" sz="5400" b="1" dirty="0" smtClean="0">
                <a:latin typeface="Times New Roman" pitchFamily="18" charset="0"/>
                <a:cs typeface="Times New Roman" pitchFamily="18" charset="0"/>
              </a:rPr>
              <a:t>:</a:t>
            </a:r>
            <a:r>
              <a:rPr lang="vi-VN"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Nghe</a:t>
            </a:r>
            <a:r>
              <a:rPr lang="en-US" sz="5400" b="1" dirty="0" smtClean="0">
                <a:latin typeface="Times New Roman" pitchFamily="18" charset="0"/>
                <a:cs typeface="Times New Roman" pitchFamily="18" charset="0"/>
              </a:rPr>
              <a:t> </a:t>
            </a:r>
            <a:r>
              <a:rPr lang="vi-VN" sz="5400" b="1" dirty="0" smtClean="0">
                <a:latin typeface="Times New Roman" pitchFamily="18" charset="0"/>
                <a:cs typeface="Times New Roman" pitchFamily="18" charset="0"/>
              </a:rPr>
              <a: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viết</a:t>
            </a:r>
            <a:endParaRPr lang="en-US" sz="5400" b="1" dirty="0">
              <a:latin typeface="Times New Roman" pitchFamily="18" charset="0"/>
              <a:cs typeface="Times New Roman" pitchFamily="18" charset="0"/>
            </a:endParaRPr>
          </a:p>
          <a:p>
            <a:pPr algn="ctr"/>
            <a:r>
              <a:rPr lang="en-US" sz="6000" b="1" dirty="0" err="1">
                <a:solidFill>
                  <a:srgbClr val="00B050"/>
                </a:solidFill>
                <a:latin typeface="Times New Roman" pitchFamily="18" charset="0"/>
                <a:cs typeface="Times New Roman" pitchFamily="18" charset="0"/>
              </a:rPr>
              <a:t>Nghệ</a:t>
            </a:r>
            <a:r>
              <a:rPr lang="en-US" sz="6000" b="1" dirty="0">
                <a:solidFill>
                  <a:srgbClr val="00B050"/>
                </a:solidFill>
                <a:latin typeface="Times New Roman" pitchFamily="18" charset="0"/>
                <a:cs typeface="Times New Roman" pitchFamily="18" charset="0"/>
              </a:rPr>
              <a:t> </a:t>
            </a:r>
            <a:r>
              <a:rPr lang="en-US" sz="6000" b="1" dirty="0" err="1">
                <a:solidFill>
                  <a:srgbClr val="00B050"/>
                </a:solidFill>
                <a:latin typeface="Times New Roman" pitchFamily="18" charset="0"/>
                <a:cs typeface="Times New Roman" pitchFamily="18" charset="0"/>
              </a:rPr>
              <a:t>nhân</a:t>
            </a:r>
            <a:r>
              <a:rPr lang="en-US" sz="6000" b="1" dirty="0">
                <a:solidFill>
                  <a:srgbClr val="00B050"/>
                </a:solidFill>
                <a:latin typeface="Times New Roman" pitchFamily="18" charset="0"/>
                <a:cs typeface="Times New Roman" pitchFamily="18" charset="0"/>
              </a:rPr>
              <a:t> </a:t>
            </a:r>
            <a:r>
              <a:rPr lang="en-US" sz="6000" b="1" dirty="0" err="1">
                <a:solidFill>
                  <a:srgbClr val="00B050"/>
                </a:solidFill>
                <a:latin typeface="Times New Roman" pitchFamily="18" charset="0"/>
                <a:cs typeface="Times New Roman" pitchFamily="18" charset="0"/>
              </a:rPr>
              <a:t>Bát</a:t>
            </a:r>
            <a:r>
              <a:rPr lang="en-US" sz="6000" b="1" dirty="0">
                <a:solidFill>
                  <a:srgbClr val="00B050"/>
                </a:solidFill>
                <a:latin typeface="Times New Roman" pitchFamily="18" charset="0"/>
                <a:cs typeface="Times New Roman" pitchFamily="18" charset="0"/>
              </a:rPr>
              <a:t> </a:t>
            </a:r>
            <a:r>
              <a:rPr lang="en-US" sz="6000" b="1" dirty="0" err="1">
                <a:solidFill>
                  <a:srgbClr val="00B050"/>
                </a:solidFill>
                <a:latin typeface="Times New Roman" pitchFamily="18" charset="0"/>
                <a:cs typeface="Times New Roman" pitchFamily="18" charset="0"/>
              </a:rPr>
              <a:t>Tràng</a:t>
            </a:r>
            <a:r>
              <a:rPr lang="en-US" sz="6000" b="1" dirty="0">
                <a:solidFill>
                  <a:srgbClr val="00B050"/>
                </a:solidFill>
                <a:latin typeface="Times New Roman" pitchFamily="18" charset="0"/>
                <a:cs typeface="Times New Roman" pitchFamily="18" charset="0"/>
              </a:rPr>
              <a:t> </a:t>
            </a:r>
          </a:p>
        </p:txBody>
      </p:sp>
      <p:pic>
        <p:nvPicPr>
          <p:cNvPr id="3" name="Picture 17" descr="BD20530_"/>
          <p:cNvPicPr>
            <a:picLocks noChangeAspect="1" noChangeArrowheads="1"/>
          </p:cNvPicPr>
          <p:nvPr/>
        </p:nvPicPr>
        <p:blipFill>
          <a:blip r:embed="rId2"/>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3"/>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4"/>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4"/>
          <a:srcRect/>
          <a:stretch>
            <a:fillRect/>
          </a:stretch>
        </p:blipFill>
        <p:spPr bwMode="auto">
          <a:xfrm rot="5400000">
            <a:off x="8131969" y="54769"/>
            <a:ext cx="1066800" cy="957262"/>
          </a:xfrm>
          <a:prstGeom prst="rect">
            <a:avLst/>
          </a:prstGeom>
          <a:noFill/>
          <a:ln w="9525">
            <a:noFill/>
            <a:miter lim="800000"/>
            <a:headEnd/>
            <a:tailEnd/>
          </a:ln>
        </p:spPr>
      </p:pic>
      <p:sp>
        <p:nvSpPr>
          <p:cNvPr id="7" name="WordArt 20"/>
          <p:cNvSpPr>
            <a:spLocks noChangeArrowheads="1" noChangeShapeType="1" noTextEdit="1"/>
          </p:cNvSpPr>
          <p:nvPr/>
        </p:nvSpPr>
        <p:spPr bwMode="auto">
          <a:xfrm>
            <a:off x="2956554" y="173544"/>
            <a:ext cx="3240360" cy="643512"/>
          </a:xfrm>
          <a:prstGeom prst="rect">
            <a:avLst/>
          </a:prstGeom>
        </p:spPr>
        <p:txBody>
          <a:bodyPr wrap="none" fromWordArt="1">
            <a:prstTxWarp prst="textPlain">
              <a:avLst>
                <a:gd name="adj" fmla="val 50000"/>
              </a:avLst>
            </a:prstTxWarp>
          </a:bodyPr>
          <a:lstStyle/>
          <a:p>
            <a:pPr algn="ctr"/>
            <a:r>
              <a:rPr lang="vi-VN"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3</a:t>
            </a:r>
            <a:r>
              <a:rPr lang="en-US"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 </a:t>
            </a:r>
            <a:r>
              <a:rPr lang="vi-VN" sz="3200" b="1" kern="10" dirty="0" smtClean="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rPr>
              <a:t>BÀI TẬP:</a:t>
            </a:r>
            <a:endParaRPr lang="en-US" sz="3200" b="1" kern="10" dirty="0">
              <a:ln w="19050">
                <a:solidFill>
                  <a:srgbClr val="FFFF00"/>
                </a:solidFill>
                <a:round/>
                <a:headEnd/>
                <a:tailEnd/>
              </a:ln>
              <a:solidFill>
                <a:schemeClr val="hlink"/>
              </a:solidFill>
              <a:effectLst>
                <a:outerShdw dist="35921" dir="2700000" algn="ctr" rotWithShape="0">
                  <a:srgbClr val="990000"/>
                </a:outerShdw>
              </a:effectLst>
              <a:latin typeface="Times New Roman"/>
              <a:cs typeface="Times New Roman"/>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6512" y="635198"/>
            <a:ext cx="9361040" cy="5386090"/>
          </a:xfrm>
          <a:prstGeom prst="rect">
            <a:avLst/>
          </a:prstGeom>
          <a:noFill/>
          <a:ln w="9525">
            <a:noFill/>
            <a:miter lim="800000"/>
            <a:headEnd/>
            <a:tailEnd/>
          </a:ln>
        </p:spPr>
        <p:txBody>
          <a:bodyPr wrap="square">
            <a:spAutoFit/>
          </a:bodyPr>
          <a:lstStyle/>
          <a:p>
            <a:pPr algn="ctr"/>
            <a:r>
              <a:rPr lang="en-US" sz="2400"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Tràng</a:t>
            </a:r>
            <a:endParaRPr lang="en-US" sz="3600" b="1" dirty="0">
              <a:solidFill>
                <a:srgbClr val="FF0000"/>
              </a:solidFill>
              <a:latin typeface="Times New Roman" pitchFamily="18" charset="0"/>
              <a:cs typeface="Times New Roman" pitchFamily="18" charset="0"/>
            </a:endParaRPr>
          </a:p>
          <a:p>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cầm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bút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tay</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cao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lanh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bỗng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nở</a:t>
            </a:r>
            <a:r>
              <a:rPr lang="en-US"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đầy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hoa</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cò</a:t>
            </a:r>
            <a:r>
              <a:rPr lang="en-US" sz="2800" b="1" dirty="0">
                <a:solidFill>
                  <a:srgbClr val="002060"/>
                </a:solidFill>
                <a:latin typeface="Times New Roman" pitchFamily="18" charset="0"/>
                <a:cs typeface="Times New Roman" pitchFamily="18" charset="0"/>
              </a:rPr>
              <a:t> bay </a:t>
            </a:r>
            <a:r>
              <a:rPr lang="en-US" sz="2800" b="1" dirty="0" err="1">
                <a:solidFill>
                  <a:srgbClr val="002060"/>
                </a:solidFill>
                <a:latin typeface="Times New Roman" pitchFamily="18" charset="0"/>
                <a:cs typeface="Times New Roman" pitchFamily="18" charset="0"/>
              </a:rPr>
              <a:t>lả</a:t>
            </a:r>
            <a:r>
              <a:rPr lang="en-US" sz="2800" b="1" dirty="0">
                <a:solidFill>
                  <a:srgbClr val="002060"/>
                </a:solidFill>
                <a:latin typeface="Times New Roman" pitchFamily="18" charset="0"/>
                <a:cs typeface="Times New Roman" pitchFamily="18" charset="0"/>
              </a:rPr>
              <a:t>, bay la</a:t>
            </a:r>
          </a:p>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L</a:t>
            </a:r>
            <a:r>
              <a:rPr lang="vi-VN" sz="2800" b="1" dirty="0" smtClean="0">
                <a:solidFill>
                  <a:srgbClr val="002060"/>
                </a:solidFill>
                <a:latin typeface="Times New Roman" pitchFamily="18" charset="0"/>
                <a:cs typeface="Times New Roman" pitchFamily="18" charset="0"/>
              </a:rPr>
              <a:t>uỹ</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tre</a:t>
            </a:r>
            <a:r>
              <a:rPr lang="en-US"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đầu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xóm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cây</a:t>
            </a:r>
            <a:r>
              <a:rPr lang="en-US" sz="2800" b="1"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đ</a:t>
            </a:r>
            <a:r>
              <a:rPr lang="en-US" sz="2800" b="1" dirty="0">
                <a:solidFill>
                  <a:srgbClr val="002060"/>
                </a:solidFill>
                <a:latin typeface="Times New Roman" pitchFamily="18" charset="0"/>
                <a:cs typeface="Times New Roman" pitchFamily="18" charset="0"/>
              </a:rPr>
              <a:t>a </a:t>
            </a:r>
            <a:r>
              <a:rPr lang="en-US" sz="2800" b="1" dirty="0" err="1">
                <a:solidFill>
                  <a:srgbClr val="002060"/>
                </a:solidFill>
                <a:latin typeface="Times New Roman" pitchFamily="18" charset="0"/>
                <a:cs typeface="Times New Roman" pitchFamily="18" charset="0"/>
              </a:rPr>
              <a:t>giữa</a:t>
            </a:r>
            <a:r>
              <a:rPr lang="en-US"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đồng</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                                    Con </a:t>
            </a:r>
            <a:r>
              <a:rPr lang="vi-VN" sz="2800" b="1" dirty="0" err="1">
                <a:solidFill>
                  <a:srgbClr val="002060"/>
                </a:solidFill>
                <a:latin typeface="Times New Roman" pitchFamily="18" charset="0"/>
                <a:cs typeface="Times New Roman" pitchFamily="18" charset="0"/>
              </a:rPr>
              <a:t>đò</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trúc</a:t>
            </a:r>
            <a:r>
              <a:rPr lang="en-US" sz="2800" b="1" dirty="0">
                <a:solidFill>
                  <a:srgbClr val="002060"/>
                </a:solidFill>
                <a:latin typeface="Times New Roman" pitchFamily="18" charset="0"/>
                <a:cs typeface="Times New Roman" pitchFamily="18" charset="0"/>
              </a:rPr>
              <a:t> qua </a:t>
            </a:r>
            <a:r>
              <a:rPr lang="en-US" sz="2800" b="1" dirty="0" err="1">
                <a:solidFill>
                  <a:srgbClr val="002060"/>
                </a:solidFill>
                <a:latin typeface="Times New Roman" pitchFamily="18" charset="0"/>
                <a:cs typeface="Times New Roman" pitchFamily="18" charset="0"/>
              </a:rPr>
              <a:t>sông</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Trái</a:t>
            </a:r>
            <a:r>
              <a:rPr lang="en-US" sz="2800" b="1" dirty="0">
                <a:solidFill>
                  <a:srgbClr val="002060"/>
                </a:solidFill>
                <a:latin typeface="Times New Roman" pitchFamily="18" charset="0"/>
                <a:cs typeface="Times New Roman" pitchFamily="18" charset="0"/>
              </a:rPr>
              <a:t> m</a:t>
            </a:r>
            <a:r>
              <a:rPr lang="vi-VN" sz="2800" b="1" dirty="0">
                <a:solidFill>
                  <a:srgbClr val="002060"/>
                </a:solidFill>
                <a:latin typeface="Times New Roman" pitchFamily="18" charset="0"/>
                <a:cs typeface="Times New Roman" pitchFamily="18" charset="0"/>
              </a:rPr>
              <a:t>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tròn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trĩnh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bòng</a:t>
            </a:r>
            <a:r>
              <a:rPr lang="en-US" sz="2800" b="1"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đ</a:t>
            </a:r>
            <a:r>
              <a:rPr lang="en-US" sz="2800" b="1" dirty="0" err="1">
                <a:solidFill>
                  <a:srgbClr val="002060"/>
                </a:solidFill>
                <a:latin typeface="Times New Roman" pitchFamily="18" charset="0"/>
                <a:cs typeface="Times New Roman" pitchFamily="18" charset="0"/>
              </a:rPr>
              <a:t>ung</a:t>
            </a:r>
            <a:r>
              <a:rPr lang="en-US" sz="2800" b="1"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đưa</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Bút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nghiêng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hạt</a:t>
            </a:r>
            <a:r>
              <a:rPr lang="en-US" sz="2800" b="1" dirty="0">
                <a:solidFill>
                  <a:srgbClr val="002060"/>
                </a:solidFill>
                <a:latin typeface="Times New Roman" pitchFamily="18" charset="0"/>
                <a:cs typeface="Times New Roman" pitchFamily="18" charset="0"/>
              </a:rPr>
              <a:t> m</a:t>
            </a:r>
            <a:r>
              <a:rPr lang="vi-VN" sz="2800" b="1" dirty="0">
                <a:solidFill>
                  <a:srgbClr val="002060"/>
                </a:solidFill>
                <a:latin typeface="Times New Roman" pitchFamily="18" charset="0"/>
                <a:cs typeface="Times New Roman" pitchFamily="18" charset="0"/>
              </a:rPr>
              <a:t>ư</a:t>
            </a:r>
            <a:r>
              <a:rPr lang="en-US" sz="2800" b="1" dirty="0">
                <a:solidFill>
                  <a:srgbClr val="002060"/>
                </a:solidFill>
                <a:latin typeface="Times New Roman" pitchFamily="18" charset="0"/>
                <a:cs typeface="Times New Roman" pitchFamily="18" charset="0"/>
              </a:rPr>
              <a:t>a</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Bút</a:t>
            </a:r>
            <a:r>
              <a:rPr lang="en-US" sz="2800" b="1" dirty="0">
                <a:solidFill>
                  <a:srgbClr val="002060"/>
                </a:solidFill>
                <a:latin typeface="Times New Roman" pitchFamily="18" charset="0"/>
                <a:cs typeface="Times New Roman" pitchFamily="18" charset="0"/>
              </a:rPr>
              <a:t> chao </a:t>
            </a:r>
            <a:r>
              <a:rPr lang="en-US" sz="2800" b="1" dirty="0" err="1">
                <a:solidFill>
                  <a:srgbClr val="002060"/>
                </a:solidFill>
                <a:latin typeface="Times New Roman" pitchFamily="18" charset="0"/>
                <a:cs typeface="Times New Roman" pitchFamily="18" charset="0"/>
              </a:rPr>
              <a:t>gợn</a:t>
            </a:r>
            <a:r>
              <a:rPr lang="en-US" sz="2800" b="1" dirty="0">
                <a:solidFill>
                  <a:srgbClr val="002060"/>
                </a:solidFill>
                <a:latin typeface="Times New Roman" pitchFamily="18" charset="0"/>
                <a:cs typeface="Times New Roman" pitchFamily="18" charset="0"/>
              </a:rPr>
              <a:t> n</a:t>
            </a:r>
            <a:r>
              <a:rPr lang="vi-VN" sz="2800" b="1" dirty="0" err="1">
                <a:solidFill>
                  <a:srgbClr val="002060"/>
                </a:solidFill>
                <a:latin typeface="Times New Roman" pitchFamily="18" charset="0"/>
                <a:cs typeface="Times New Roman" pitchFamily="18" charset="0"/>
              </a:rPr>
              <a:t>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Hồ</a:t>
            </a:r>
            <a:r>
              <a:rPr lang="en-US" sz="2800" b="1" dirty="0">
                <a:solidFill>
                  <a:srgbClr val="002060"/>
                </a:solidFill>
                <a:latin typeface="Times New Roman" pitchFamily="18" charset="0"/>
                <a:cs typeface="Times New Roman" pitchFamily="18" charset="0"/>
              </a:rPr>
              <a:t> l</a:t>
            </a:r>
            <a:r>
              <a:rPr lang="vi-VN" sz="2800" b="1" dirty="0">
                <a:solidFill>
                  <a:srgbClr val="002060"/>
                </a:solidFill>
                <a:latin typeface="Times New Roman" pitchFamily="18" charset="0"/>
                <a:cs typeface="Times New Roman" pitchFamily="18" charset="0"/>
              </a:rPr>
              <a:t>ă</a:t>
            </a:r>
            <a:r>
              <a:rPr lang="en-US" sz="2800" b="1" dirty="0">
                <a:solidFill>
                  <a:srgbClr val="002060"/>
                </a:solidFill>
                <a:latin typeface="Times New Roman" pitchFamily="18" charset="0"/>
                <a:cs typeface="Times New Roman" pitchFamily="18" charset="0"/>
              </a:rPr>
              <a:t>n t</a:t>
            </a:r>
            <a:r>
              <a:rPr lang="vi-VN" sz="2800" b="1" dirty="0">
                <a:solidFill>
                  <a:srgbClr val="002060"/>
                </a:solidFill>
                <a:latin typeface="Times New Roman" pitchFamily="18" charset="0"/>
                <a:cs typeface="Times New Roman" pitchFamily="18" charset="0"/>
              </a:rPr>
              <a:t>ă</a:t>
            </a:r>
            <a:r>
              <a:rPr lang="en-US" sz="2800" b="1" dirty="0">
                <a:solidFill>
                  <a:srgbClr val="002060"/>
                </a:solidFill>
                <a:latin typeface="Times New Roman" pitchFamily="18" charset="0"/>
                <a:cs typeface="Times New Roman" pitchFamily="18" charset="0"/>
              </a:rPr>
              <a:t>n</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hòa</a:t>
            </a:r>
            <a:r>
              <a:rPr lang="en-US"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nét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hoa</a:t>
            </a:r>
            <a:r>
              <a:rPr lang="en-US" sz="2800" b="1" dirty="0">
                <a:solidFill>
                  <a:srgbClr val="002060"/>
                </a:solidFill>
                <a:latin typeface="Times New Roman" pitchFamily="18" charset="0"/>
                <a:cs typeface="Times New Roman" pitchFamily="18" charset="0"/>
              </a:rPr>
              <a:t> v</a:t>
            </a:r>
            <a:r>
              <a:rPr lang="vi-VN" sz="2800" b="1" dirty="0">
                <a:solidFill>
                  <a:srgbClr val="002060"/>
                </a:solidFill>
                <a:latin typeface="Times New Roman" pitchFamily="18" charset="0"/>
                <a:cs typeface="Times New Roman" pitchFamily="18" charset="0"/>
              </a:rPr>
              <a:t>ă</a:t>
            </a:r>
            <a:r>
              <a:rPr lang="en-US" sz="2800" b="1" dirty="0">
                <a:solidFill>
                  <a:srgbClr val="002060"/>
                </a:solidFill>
                <a:latin typeface="Times New Roman" pitchFamily="18" charset="0"/>
                <a:cs typeface="Times New Roman" pitchFamily="18" charset="0"/>
              </a:rPr>
              <a:t>n</a:t>
            </a:r>
          </a:p>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Dáng</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nghệ</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Tràng</a:t>
            </a:r>
            <a:r>
              <a:rPr lang="en-US" sz="2800" b="1" dirty="0" smtClean="0">
                <a:solidFill>
                  <a:srgbClr val="002060"/>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H</a:t>
            </a:r>
            <a:r>
              <a:rPr lang="vi-VN" sz="2800" b="1" dirty="0" smtClean="0">
                <a:solidFill>
                  <a:srgbClr val="C00000"/>
                </a:solidFill>
                <a:latin typeface="Times New Roman" pitchFamily="18" charset="0"/>
                <a:cs typeface="Times New Roman" pitchFamily="18" charset="0"/>
              </a:rPr>
              <a:t>ồ Minh Hà</a:t>
            </a:r>
            <a:endParaRPr lang="en-US" sz="2800" dirty="0">
              <a:latin typeface="Times New Roman" pitchFamily="18" charset="0"/>
              <a:cs typeface="Times New Roman" pitchFamily="18" charset="0"/>
            </a:endParaRPr>
          </a:p>
        </p:txBody>
      </p:sp>
      <p:pic>
        <p:nvPicPr>
          <p:cNvPr id="3" name="Picture 17" descr="BD20530_"/>
          <p:cNvPicPr>
            <a:picLocks noChangeAspect="1" noChangeArrowheads="1"/>
          </p:cNvPicPr>
          <p:nvPr/>
        </p:nvPicPr>
        <p:blipFill>
          <a:blip r:embed="rId3"/>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4"/>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5"/>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5"/>
          <a:srcRect/>
          <a:stretch>
            <a:fillRect/>
          </a:stretch>
        </p:blipFill>
        <p:spPr bwMode="auto">
          <a:xfrm rot="5400000">
            <a:off x="8131969" y="54769"/>
            <a:ext cx="1066800" cy="9572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rcRect/>
          <a:stretch>
            <a:fillRect/>
          </a:stretch>
        </p:blipFill>
        <p:spPr bwMode="auto">
          <a:xfrm>
            <a:off x="0" y="1000108"/>
            <a:ext cx="9144000" cy="6072230"/>
          </a:xfrm>
          <a:prstGeom prst="rect">
            <a:avLst/>
          </a:prstGeom>
          <a:noFill/>
          <a:ln w="9525">
            <a:noFill/>
            <a:miter lim="800000"/>
            <a:headEnd/>
            <a:tailEnd/>
          </a:ln>
        </p:spPr>
      </p:pic>
      <p:sp>
        <p:nvSpPr>
          <p:cNvPr id="7" name="TextBox 6"/>
          <p:cNvSpPr txBox="1">
            <a:spLocks noChangeArrowheads="1"/>
          </p:cNvSpPr>
          <p:nvPr/>
        </p:nvSpPr>
        <p:spPr bwMode="auto">
          <a:xfrm>
            <a:off x="71406" y="71414"/>
            <a:ext cx="8972520" cy="954107"/>
          </a:xfrm>
          <a:prstGeom prst="rect">
            <a:avLst/>
          </a:prstGeom>
          <a:noFill/>
          <a:ln w="9525">
            <a:noFill/>
            <a:miter lim="800000"/>
            <a:headEnd/>
            <a:tailEnd/>
          </a:ln>
        </p:spPr>
        <p:txBody>
          <a:bodyPr wrap="squar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vi-VN"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a:t>
            </a:r>
            <a:r>
              <a:rPr lang="en-US" sz="2800"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2292" name="Picture 4" descr="dia chi lang gom bat trang nam o dau"/>
          <p:cNvPicPr>
            <a:picLocks noChangeAspect="1" noChangeArrowheads="1"/>
          </p:cNvPicPr>
          <p:nvPr/>
        </p:nvPicPr>
        <p:blipFill>
          <a:blip r:embed="rId3">
            <a:lum bright="20000"/>
          </a:blip>
          <a:srcRect/>
          <a:stretch>
            <a:fillRect/>
          </a:stretch>
        </p:blipFill>
        <p:spPr bwMode="auto">
          <a:xfrm>
            <a:off x="0" y="1000108"/>
            <a:ext cx="9143999" cy="6086928"/>
          </a:xfrm>
          <a:prstGeom prst="rect">
            <a:avLst/>
          </a:prstGeom>
          <a:noFill/>
        </p:spPr>
      </p:pic>
      <p:pic>
        <p:nvPicPr>
          <p:cNvPr id="12294" name="Picture 6" descr="dia chi lang gom bat trang nam o dau"/>
          <p:cNvPicPr>
            <a:picLocks noChangeAspect="1" noChangeArrowheads="1"/>
          </p:cNvPicPr>
          <p:nvPr/>
        </p:nvPicPr>
        <p:blipFill>
          <a:blip r:embed="rId4">
            <a:lum bright="20000"/>
          </a:blip>
          <a:srcRect/>
          <a:stretch>
            <a:fillRect/>
          </a:stretch>
        </p:blipFill>
        <p:spPr bwMode="auto">
          <a:xfrm>
            <a:off x="0" y="1000108"/>
            <a:ext cx="9144000" cy="6072230"/>
          </a:xfrm>
          <a:prstGeom prst="rect">
            <a:avLst/>
          </a:prstGeom>
          <a:noFill/>
        </p:spPr>
      </p:pic>
      <p:pic>
        <p:nvPicPr>
          <p:cNvPr id="16" name="Picture 15"/>
          <p:cNvPicPr>
            <a:picLocks noChangeAspect="1"/>
          </p:cNvPicPr>
          <p:nvPr/>
        </p:nvPicPr>
        <p:blipFill>
          <a:blip r:embed="rId5"/>
          <a:srcRect/>
          <a:stretch>
            <a:fillRect/>
          </a:stretch>
        </p:blipFill>
        <p:spPr bwMode="auto">
          <a:xfrm>
            <a:off x="0" y="1009656"/>
            <a:ext cx="9144000" cy="6090724"/>
          </a:xfrm>
          <a:prstGeom prst="rect">
            <a:avLst/>
          </a:prstGeom>
          <a:noFill/>
          <a:ln w="9525">
            <a:noFill/>
            <a:miter lim="800000"/>
            <a:headEnd/>
            <a:tailEnd/>
          </a:ln>
        </p:spPr>
      </p:pic>
      <p:pic>
        <p:nvPicPr>
          <p:cNvPr id="12296" name="Picture 8" descr="dia chi lang gom bat trang nam o dau"/>
          <p:cNvPicPr>
            <a:picLocks noChangeAspect="1" noChangeArrowheads="1"/>
          </p:cNvPicPr>
          <p:nvPr/>
        </p:nvPicPr>
        <p:blipFill>
          <a:blip r:embed="rId6">
            <a:lum bright="10000"/>
          </a:blip>
          <a:srcRect/>
          <a:stretch>
            <a:fillRect/>
          </a:stretch>
        </p:blipFill>
        <p:spPr bwMode="auto">
          <a:xfrm>
            <a:off x="-21563" y="1000108"/>
            <a:ext cx="9165563" cy="6072230"/>
          </a:xfrm>
          <a:prstGeom prst="rect">
            <a:avLst/>
          </a:prstGeom>
          <a:noFill/>
        </p:spPr>
      </p:pic>
      <p:sp>
        <p:nvSpPr>
          <p:cNvPr id="8" name="TextBox 7"/>
          <p:cNvSpPr txBox="1">
            <a:spLocks noChangeArrowheads="1"/>
          </p:cNvSpPr>
          <p:nvPr/>
        </p:nvSpPr>
        <p:spPr bwMode="auto">
          <a:xfrm>
            <a:off x="35496" y="71414"/>
            <a:ext cx="9108504" cy="830997"/>
          </a:xfrm>
          <a:prstGeom prst="rect">
            <a:avLst/>
          </a:prstGeom>
          <a:noFill/>
          <a:ln w="9525">
            <a:noFill/>
            <a:miter lim="800000"/>
            <a:headEnd/>
            <a:tailEnd/>
          </a:ln>
        </p:spPr>
        <p:txBody>
          <a:bodyPr wrap="square">
            <a:spAutoFit/>
          </a:bodyPr>
          <a:lstStyle/>
          <a:p>
            <a:r>
              <a:rPr lang="en-US" sz="2400" b="1" dirty="0" smtClean="0">
                <a:solidFill>
                  <a:srgbClr val="FF0000"/>
                </a:solidFill>
                <a:latin typeface="Times New Roman" pitchFamily="18" charset="0"/>
                <a:cs typeface="Times New Roman" pitchFamily="18" charset="0"/>
              </a:rPr>
              <a:t>Cao </a:t>
            </a:r>
            <a:r>
              <a:rPr lang="en-US" sz="2400" b="1" dirty="0" err="1" smtClean="0">
                <a:solidFill>
                  <a:srgbClr val="FF0000"/>
                </a:solidFill>
                <a:latin typeface="Times New Roman" pitchFamily="18" charset="0"/>
                <a:cs typeface="Times New Roman" pitchFamily="18" charset="0"/>
              </a:rPr>
              <a:t>lanh</a:t>
            </a:r>
            <a:r>
              <a:rPr lang="en-US" sz="2400" b="1" dirty="0" smtClean="0">
                <a:latin typeface="Times New Roman" pitchFamily="18" charset="0"/>
                <a:cs typeface="Times New Roman" pitchFamily="18" charset="0"/>
              </a:rPr>
              <a:t>: </a:t>
            </a:r>
          </a:p>
          <a:p>
            <a:r>
              <a:rPr lang="en-US" sz="2400" b="1" dirty="0" err="1" smtClean="0">
                <a:latin typeface="Times New Roman" pitchFamily="18" charset="0"/>
                <a:cs typeface="Times New Roman" pitchFamily="18" charset="0"/>
              </a:rPr>
              <a:t>đất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sét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mịn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màu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lửa</a:t>
            </a:r>
            <a:r>
              <a:rPr lang="en-US" sz="24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ox(in)">
                                      <p:cBhvr>
                                        <p:cTn id="15" dur="5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box(in)">
                                      <p:cBhvr>
                                        <p:cTn id="20" dur="500"/>
                                        <p:tgtEl>
                                          <p:spTgt spid="1229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box(in)">
                                      <p:cBhvr>
                                        <p:cTn id="30" dur="500"/>
                                        <p:tgtEl>
                                          <p:spTgt spid="1229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barn(inVertical)">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barn(inVertical)">
                                      <p:cBhvr>
                                        <p:cTn id="4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619672" y="16026"/>
            <a:ext cx="6414770" cy="3908762"/>
          </a:xfrm>
          <a:prstGeom prst="rect">
            <a:avLst/>
          </a:prstGeom>
          <a:noFill/>
          <a:ln w="9525">
            <a:noFill/>
            <a:miter lim="800000"/>
            <a:headEnd/>
            <a:tailEnd/>
          </a:ln>
        </p:spPr>
        <p:txBody>
          <a:bodyPr wrap="square">
            <a:spAutoFit/>
          </a:bodyPr>
          <a:lstStyle/>
          <a:p>
            <a:pPr algn="ctr"/>
            <a:r>
              <a:rPr lang="en-US"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Tràng</a:t>
            </a:r>
            <a:endParaRPr lang="en-US" sz="2800" b="1" dirty="0">
              <a:solidFill>
                <a:srgbClr val="FF0000"/>
              </a:solidFill>
              <a:latin typeface="Times New Roman" pitchFamily="18" charset="0"/>
              <a:cs typeface="Times New Roman" pitchFamily="18" charset="0"/>
            </a:endParaRPr>
          </a:p>
          <a:p>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cầm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vẽ</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lên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tay</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cao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lanh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bỗng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nở</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đầy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sắc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hoa</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Cánh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cò</a:t>
            </a:r>
            <a:r>
              <a:rPr lang="en-US" sz="2000" b="1" dirty="0">
                <a:solidFill>
                  <a:srgbClr val="002060"/>
                </a:solidFill>
                <a:latin typeface="Times New Roman" pitchFamily="18" charset="0"/>
                <a:cs typeface="Times New Roman" pitchFamily="18" charset="0"/>
              </a:rPr>
              <a:t> bay </a:t>
            </a:r>
            <a:r>
              <a:rPr lang="en-US" sz="2000" b="1" dirty="0" err="1">
                <a:solidFill>
                  <a:srgbClr val="002060"/>
                </a:solidFill>
                <a:latin typeface="Times New Roman" pitchFamily="18" charset="0"/>
                <a:cs typeface="Times New Roman" pitchFamily="18" charset="0"/>
              </a:rPr>
              <a:t>lả</a:t>
            </a:r>
            <a:r>
              <a:rPr lang="en-US" sz="2000" b="1" dirty="0">
                <a:solidFill>
                  <a:srgbClr val="002060"/>
                </a:solidFill>
                <a:latin typeface="Times New Roman" pitchFamily="18" charset="0"/>
                <a:cs typeface="Times New Roman" pitchFamily="18" charset="0"/>
              </a:rPr>
              <a:t>, bay la</a:t>
            </a: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L</a:t>
            </a:r>
            <a:r>
              <a:rPr lang="vi-VN" sz="2000" b="1" dirty="0" smtClean="0">
                <a:solidFill>
                  <a:srgbClr val="002060"/>
                </a:solidFill>
                <a:latin typeface="Times New Roman" pitchFamily="18" charset="0"/>
                <a:cs typeface="Times New Roman" pitchFamily="18" charset="0"/>
              </a:rPr>
              <a:t>uỹ</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tre</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đầu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xóm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cây</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a:t>
            </a:r>
            <a:r>
              <a:rPr lang="en-US" sz="2000" b="1" dirty="0">
                <a:solidFill>
                  <a:srgbClr val="002060"/>
                </a:solidFill>
                <a:latin typeface="Times New Roman" pitchFamily="18" charset="0"/>
                <a:cs typeface="Times New Roman" pitchFamily="18" charset="0"/>
              </a:rPr>
              <a:t>a </a:t>
            </a:r>
            <a:r>
              <a:rPr lang="en-US" sz="2000" b="1" dirty="0" err="1">
                <a:solidFill>
                  <a:srgbClr val="002060"/>
                </a:solidFill>
                <a:latin typeface="Times New Roman" pitchFamily="18" charset="0"/>
                <a:cs typeface="Times New Roman" pitchFamily="18" charset="0"/>
              </a:rPr>
              <a:t>giữa</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đồng</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Con </a:t>
            </a:r>
            <a:r>
              <a:rPr lang="vi-VN" sz="2000" b="1" dirty="0" err="1">
                <a:solidFill>
                  <a:srgbClr val="002060"/>
                </a:solidFill>
                <a:latin typeface="Times New Roman" pitchFamily="18" charset="0"/>
                <a:cs typeface="Times New Roman" pitchFamily="18" charset="0"/>
              </a:rPr>
              <a:t>đò</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trúc</a:t>
            </a:r>
            <a:r>
              <a:rPr lang="en-US" sz="2000" b="1" dirty="0">
                <a:solidFill>
                  <a:srgbClr val="002060"/>
                </a:solidFill>
                <a:latin typeface="Times New Roman" pitchFamily="18" charset="0"/>
                <a:cs typeface="Times New Roman" pitchFamily="18" charset="0"/>
              </a:rPr>
              <a:t> qua </a:t>
            </a:r>
            <a:r>
              <a:rPr lang="en-US" sz="2000" b="1" dirty="0" err="1">
                <a:solidFill>
                  <a:srgbClr val="002060"/>
                </a:solidFill>
                <a:latin typeface="Times New Roman" pitchFamily="18" charset="0"/>
                <a:cs typeface="Times New Roman" pitchFamily="18" charset="0"/>
              </a:rPr>
              <a:t>sông</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Trái</a:t>
            </a:r>
            <a:r>
              <a:rPr lang="en-US" sz="2000" b="1" dirty="0">
                <a:solidFill>
                  <a:srgbClr val="002060"/>
                </a:solidFill>
                <a:latin typeface="Times New Roman" pitchFamily="18" charset="0"/>
                <a:cs typeface="Times New Roman" pitchFamily="18" charset="0"/>
              </a:rPr>
              <a:t> m</a:t>
            </a:r>
            <a:r>
              <a:rPr lang="vi-VN" sz="2000" b="1" dirty="0">
                <a:solidFill>
                  <a:srgbClr val="002060"/>
                </a:solidFill>
                <a:latin typeface="Times New Roman" pitchFamily="18" charset="0"/>
                <a:cs typeface="Times New Roman" pitchFamily="18" charset="0"/>
              </a:rPr>
              <a:t>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tròn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trĩnh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quả</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bòng</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a:t>
            </a:r>
            <a:r>
              <a:rPr lang="en-US" sz="2000" b="1" dirty="0" err="1">
                <a:solidFill>
                  <a:srgbClr val="002060"/>
                </a:solidFill>
                <a:latin typeface="Times New Roman" pitchFamily="18" charset="0"/>
                <a:cs typeface="Times New Roman" pitchFamily="18" charset="0"/>
              </a:rPr>
              <a:t>ung</a:t>
            </a: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đưa</a:t>
            </a:r>
            <a:endParaRPr lang="en-US" sz="2000" b="1" dirty="0">
              <a:solidFill>
                <a:srgbClr val="002060"/>
              </a:solidFill>
              <a:latin typeface="Times New Roman" pitchFamily="18" charset="0"/>
              <a:cs typeface="Times New Roman" pitchFamily="18" charset="0"/>
            </a:endParaRP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nghiêng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phất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hạt</a:t>
            </a:r>
            <a:r>
              <a:rPr lang="en-US" sz="2000" b="1" dirty="0">
                <a:solidFill>
                  <a:srgbClr val="002060"/>
                </a:solidFill>
                <a:latin typeface="Times New Roman" pitchFamily="18" charset="0"/>
                <a:cs typeface="Times New Roman" pitchFamily="18" charset="0"/>
              </a:rPr>
              <a:t> m</a:t>
            </a:r>
            <a:r>
              <a:rPr lang="vi-VN" sz="2000" b="1" dirty="0">
                <a:solidFill>
                  <a:srgbClr val="002060"/>
                </a:solidFill>
                <a:latin typeface="Times New Roman" pitchFamily="18" charset="0"/>
                <a:cs typeface="Times New Roman" pitchFamily="18" charset="0"/>
              </a:rPr>
              <a:t>ư</a:t>
            </a:r>
            <a:r>
              <a:rPr lang="en-US" sz="2000" b="1" dirty="0">
                <a:solidFill>
                  <a:srgbClr val="002060"/>
                </a:solidFill>
                <a:latin typeface="Times New Roman" pitchFamily="18" charset="0"/>
                <a:cs typeface="Times New Roman" pitchFamily="18" charset="0"/>
              </a:rPr>
              <a:t>a</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Bút</a:t>
            </a:r>
            <a:r>
              <a:rPr lang="en-US" sz="2000" b="1" dirty="0">
                <a:solidFill>
                  <a:srgbClr val="002060"/>
                </a:solidFill>
                <a:latin typeface="Times New Roman" pitchFamily="18" charset="0"/>
                <a:cs typeface="Times New Roman" pitchFamily="18" charset="0"/>
              </a:rPr>
              <a:t> chao </a:t>
            </a:r>
            <a:r>
              <a:rPr lang="en-US" sz="2000" b="1" dirty="0" err="1">
                <a:solidFill>
                  <a:srgbClr val="002060"/>
                </a:solidFill>
                <a:latin typeface="Times New Roman" pitchFamily="18" charset="0"/>
                <a:cs typeface="Times New Roman" pitchFamily="18" charset="0"/>
              </a:rPr>
              <a:t>gợn</a:t>
            </a:r>
            <a:r>
              <a:rPr lang="en-US" sz="2000" b="1" dirty="0">
                <a:solidFill>
                  <a:srgbClr val="002060"/>
                </a:solidFill>
                <a:latin typeface="Times New Roman" pitchFamily="18" charset="0"/>
                <a:cs typeface="Times New Roman" pitchFamily="18" charset="0"/>
              </a:rPr>
              <a:t> n</a:t>
            </a:r>
            <a:r>
              <a:rPr lang="vi-VN" sz="2000" b="1" dirty="0" err="1">
                <a:solidFill>
                  <a:srgbClr val="002060"/>
                </a:solidFill>
                <a:latin typeface="Times New Roman" pitchFamily="18" charset="0"/>
                <a:cs typeface="Times New Roman" pitchFamily="18" charset="0"/>
              </a:rPr>
              <a:t>ước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Tây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Hồ</a:t>
            </a:r>
            <a:r>
              <a:rPr lang="en-US" sz="2000" b="1" dirty="0">
                <a:solidFill>
                  <a:srgbClr val="002060"/>
                </a:solidFill>
                <a:latin typeface="Times New Roman" pitchFamily="18" charset="0"/>
                <a:cs typeface="Times New Roman" pitchFamily="18" charset="0"/>
              </a:rPr>
              <a:t> l</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 t</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hòa</a:t>
            </a:r>
            <a:r>
              <a:rPr lang="en-US"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đường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nét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hoa</a:t>
            </a:r>
            <a:r>
              <a:rPr lang="en-US" sz="2000" b="1" dirty="0">
                <a:solidFill>
                  <a:srgbClr val="002060"/>
                </a:solidFill>
                <a:latin typeface="Times New Roman" pitchFamily="18" charset="0"/>
                <a:cs typeface="Times New Roman" pitchFamily="18" charset="0"/>
              </a:rPr>
              <a:t> v</a:t>
            </a:r>
            <a:r>
              <a:rPr lang="vi-VN" sz="2000" b="1" dirty="0">
                <a:solidFill>
                  <a:srgbClr val="002060"/>
                </a:solidFill>
                <a:latin typeface="Times New Roman" pitchFamily="18" charset="0"/>
                <a:cs typeface="Times New Roman" pitchFamily="18" charset="0"/>
              </a:rPr>
              <a:t>ă</a:t>
            </a:r>
            <a:r>
              <a:rPr lang="en-US" sz="2000" b="1" dirty="0">
                <a:solidFill>
                  <a:srgbClr val="002060"/>
                </a:solidFill>
                <a:latin typeface="Times New Roman" pitchFamily="18" charset="0"/>
                <a:cs typeface="Times New Roman" pitchFamily="18" charset="0"/>
              </a:rPr>
              <a:t>n</a:t>
            </a:r>
          </a:p>
          <a:p>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Dáng</a:t>
            </a:r>
            <a:r>
              <a:rPr lang="en-US" sz="2000" b="1" dirty="0" smtClean="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dáng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nghệ</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nhân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Bát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Tràng</a:t>
            </a:r>
            <a:r>
              <a:rPr lang="en-US" sz="2000" b="1" dirty="0" smtClean="0">
                <a:solidFill>
                  <a:srgbClr val="00206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H</a:t>
            </a:r>
            <a:r>
              <a:rPr lang="vi-VN" sz="2000" b="1" dirty="0" smtClean="0">
                <a:solidFill>
                  <a:srgbClr val="C00000"/>
                </a:solidFill>
                <a:latin typeface="Times New Roman" pitchFamily="18" charset="0"/>
                <a:cs typeface="Times New Roman" pitchFamily="18" charset="0"/>
              </a:rPr>
              <a:t>ồ Minh Hà</a:t>
            </a:r>
            <a:endParaRPr lang="en-US" sz="2000" dirty="0">
              <a:latin typeface="Times New Roman" pitchFamily="18" charset="0"/>
              <a:cs typeface="Times New Roman" pitchFamily="18" charset="0"/>
            </a:endParaRPr>
          </a:p>
        </p:txBody>
      </p:sp>
      <p:pic>
        <p:nvPicPr>
          <p:cNvPr id="3" name="Picture 17" descr="BD20530_"/>
          <p:cNvPicPr>
            <a:picLocks noChangeAspect="1" noChangeArrowheads="1"/>
          </p:cNvPicPr>
          <p:nvPr/>
        </p:nvPicPr>
        <p:blipFill>
          <a:blip r:embed="rId3"/>
          <a:srcRect/>
          <a:stretch>
            <a:fillRect/>
          </a:stretch>
        </p:blipFill>
        <p:spPr bwMode="auto">
          <a:xfrm>
            <a:off x="-57150" y="5553077"/>
            <a:ext cx="666750" cy="1304925"/>
          </a:xfrm>
          <a:prstGeom prst="rect">
            <a:avLst/>
          </a:prstGeom>
          <a:noFill/>
          <a:ln w="9525">
            <a:noFill/>
            <a:miter lim="800000"/>
            <a:headEnd/>
            <a:tailEnd/>
          </a:ln>
        </p:spPr>
      </p:pic>
      <p:pic>
        <p:nvPicPr>
          <p:cNvPr id="4" name="Picture 18" descr="BD20530_"/>
          <p:cNvPicPr>
            <a:picLocks noChangeAspect="1" noChangeArrowheads="1"/>
          </p:cNvPicPr>
          <p:nvPr/>
        </p:nvPicPr>
        <p:blipFill>
          <a:blip r:embed="rId4"/>
          <a:srcRect/>
          <a:stretch>
            <a:fillRect/>
          </a:stretch>
        </p:blipFill>
        <p:spPr bwMode="auto">
          <a:xfrm>
            <a:off x="7804150" y="5791200"/>
            <a:ext cx="1339850" cy="990600"/>
          </a:xfrm>
          <a:prstGeom prst="rect">
            <a:avLst/>
          </a:prstGeom>
          <a:noFill/>
          <a:ln w="9525">
            <a:noFill/>
            <a:miter lim="800000"/>
            <a:headEnd/>
            <a:tailEnd/>
          </a:ln>
        </p:spPr>
      </p:pic>
      <p:pic>
        <p:nvPicPr>
          <p:cNvPr id="5" name="Picture 4" descr="POINSET2"/>
          <p:cNvPicPr>
            <a:picLocks noChangeAspect="1" noChangeArrowheads="1"/>
          </p:cNvPicPr>
          <p:nvPr/>
        </p:nvPicPr>
        <p:blipFill>
          <a:blip r:embed="rId5"/>
          <a:srcRect/>
          <a:stretch>
            <a:fillRect/>
          </a:stretch>
        </p:blipFill>
        <p:spPr bwMode="auto">
          <a:xfrm>
            <a:off x="1" y="-76200"/>
            <a:ext cx="1031875" cy="1143000"/>
          </a:xfrm>
          <a:prstGeom prst="rect">
            <a:avLst/>
          </a:prstGeom>
          <a:noFill/>
          <a:ln w="9525">
            <a:noFill/>
            <a:miter lim="800000"/>
            <a:headEnd/>
            <a:tailEnd/>
          </a:ln>
        </p:spPr>
      </p:pic>
      <p:pic>
        <p:nvPicPr>
          <p:cNvPr id="6" name="Picture 4" descr="POINSET2"/>
          <p:cNvPicPr>
            <a:picLocks noChangeAspect="1" noChangeArrowheads="1"/>
          </p:cNvPicPr>
          <p:nvPr/>
        </p:nvPicPr>
        <p:blipFill>
          <a:blip r:embed="rId5"/>
          <a:srcRect/>
          <a:stretch>
            <a:fillRect/>
          </a:stretch>
        </p:blipFill>
        <p:spPr bwMode="auto">
          <a:xfrm rot="5400000">
            <a:off x="8131969" y="54769"/>
            <a:ext cx="1066800" cy="957262"/>
          </a:xfrm>
          <a:prstGeom prst="rect">
            <a:avLst/>
          </a:prstGeom>
          <a:noFill/>
          <a:ln w="9525">
            <a:noFill/>
            <a:miter lim="800000"/>
            <a:headEnd/>
            <a:tailEnd/>
          </a:ln>
        </p:spPr>
      </p:pic>
      <p:sp>
        <p:nvSpPr>
          <p:cNvPr id="2" name="Rectangle 1"/>
          <p:cNvSpPr/>
          <p:nvPr/>
        </p:nvSpPr>
        <p:spPr>
          <a:xfrm>
            <a:off x="279425" y="4494599"/>
            <a:ext cx="8385944" cy="2246769"/>
          </a:xfrm>
          <a:prstGeom prst="rect">
            <a:avLst/>
          </a:prstGeom>
        </p:spPr>
        <p:txBody>
          <a:bodyPr wrap="square">
            <a:spAutoFit/>
          </a:bodyPr>
          <a:lstStyle/>
          <a:p>
            <a:pPr algn="just"/>
            <a:r>
              <a:rPr lang="nl-NL" sz="2800" b="1" i="1" dirty="0"/>
              <a:t>+ Theo em, nghệ nhân là </a:t>
            </a:r>
            <a:r>
              <a:rPr lang="nl-NL" sz="2800" b="1" i="1" dirty="0" smtClean="0"/>
              <a:t>ai?</a:t>
            </a:r>
          </a:p>
          <a:p>
            <a:pPr algn="just"/>
            <a:r>
              <a:rPr lang="nl-NL" sz="2800" b="1" dirty="0" smtClean="0">
                <a:solidFill>
                  <a:srgbClr val="FF0000"/>
                </a:solidFill>
              </a:rPr>
              <a:t>Nghệ nhân là những người </a:t>
            </a:r>
            <a:r>
              <a:rPr lang="nl-NL" sz="2800" b="1" dirty="0">
                <a:solidFill>
                  <a:srgbClr val="FF0000"/>
                </a:solidFill>
              </a:rPr>
              <a:t>chuyên nghề biểu diễn một bộ môn nghệ thuật hoặc chuyên làm một nghề thủ công mĩ nghệ, có tài nghệ cao. </a:t>
            </a:r>
            <a:endParaRPr lang="nl-NL" sz="2800" b="1" dirty="0" smtClean="0">
              <a:solidFill>
                <a:srgbClr val="FF0000"/>
              </a:solidFill>
            </a:endParaRPr>
          </a:p>
          <a:p>
            <a:pPr algn="just"/>
            <a:r>
              <a:rPr lang="nl-NL" sz="2800" b="1" dirty="0" smtClean="0">
                <a:solidFill>
                  <a:srgbClr val="002060"/>
                </a:solidFill>
              </a:rPr>
              <a:t>Ví dụ: </a:t>
            </a:r>
            <a:r>
              <a:rPr lang="nl-NL" sz="2800" b="1" dirty="0">
                <a:solidFill>
                  <a:srgbClr val="002060"/>
                </a:solidFill>
              </a:rPr>
              <a:t>nghệ nhân chèo, nghệ nhân gốm,...)</a:t>
            </a:r>
            <a:endParaRPr lang="vi-VN" sz="2800" b="1" dirty="0">
              <a:solidFill>
                <a:srgbClr val="002060"/>
              </a:solidFill>
            </a:endParaRPr>
          </a:p>
        </p:txBody>
      </p:sp>
      <p:sp>
        <p:nvSpPr>
          <p:cNvPr id="8" name="Rectangle 7"/>
          <p:cNvSpPr/>
          <p:nvPr/>
        </p:nvSpPr>
        <p:spPr>
          <a:xfrm>
            <a:off x="107504" y="4063712"/>
            <a:ext cx="8928992" cy="2677656"/>
          </a:xfrm>
          <a:prstGeom prst="rect">
            <a:avLst/>
          </a:prstGeom>
          <a:noFill/>
        </p:spPr>
        <p:txBody>
          <a:bodyPr wrap="square">
            <a:spAutoFit/>
          </a:bodyPr>
          <a:lstStyle/>
          <a:p>
            <a:r>
              <a:rPr lang="nl-NL" sz="2800" b="1" i="1" dirty="0"/>
              <a:t>+ </a:t>
            </a:r>
            <a:r>
              <a:rPr lang="nl-NL" sz="2800" b="1" i="1" dirty="0" smtClean="0"/>
              <a:t>Dưới ngòi bút của nghệ nhân Bát Tràng, những cảnh đẹp nào đã hiện ra?</a:t>
            </a:r>
          </a:p>
          <a:p>
            <a:r>
              <a:rPr lang="nl-NL" sz="2800" b="1" dirty="0" smtClean="0">
                <a:solidFill>
                  <a:srgbClr val="FF0000"/>
                </a:solidFill>
              </a:rPr>
              <a:t>Những cảnh đẹp đã hiện ra: sắc hoa, cánh cò bay lả bay la, luỹ tre, cây đa, con đò, lá trúc, dòng sông, trái mơ tròn trĩnh, quả bòng đung đưa, mưa lất phất rơi, gợn nước Hồ Tây lăn tăn.</a:t>
            </a:r>
            <a:endParaRPr lang="vi-VN" sz="2800" b="1" dirty="0">
              <a:solidFill>
                <a:srgbClr val="FF0000"/>
              </a:solidFill>
            </a:endParaRPr>
          </a:p>
        </p:txBody>
      </p:sp>
      <p:sp>
        <p:nvSpPr>
          <p:cNvPr id="9" name="Rectangle 8"/>
          <p:cNvSpPr/>
          <p:nvPr/>
        </p:nvSpPr>
        <p:spPr>
          <a:xfrm>
            <a:off x="237009" y="4562072"/>
            <a:ext cx="8616255" cy="1815882"/>
          </a:xfrm>
          <a:prstGeom prst="rect">
            <a:avLst/>
          </a:prstGeom>
        </p:spPr>
        <p:txBody>
          <a:bodyPr wrap="square">
            <a:spAutoFit/>
          </a:bodyPr>
          <a:lstStyle/>
          <a:p>
            <a:pPr algn="just"/>
            <a:r>
              <a:rPr lang="nl-NL" sz="2800" b="1" i="1" dirty="0"/>
              <a:t>+ Bài thơ nói lên điều </a:t>
            </a:r>
            <a:r>
              <a:rPr lang="nl-NL" sz="2800" b="1" i="1" dirty="0" smtClean="0"/>
              <a:t>gì?</a:t>
            </a:r>
          </a:p>
          <a:p>
            <a:pPr algn="just"/>
            <a:r>
              <a:rPr lang="nl-NL" sz="2800" b="1" dirty="0" smtClean="0">
                <a:solidFill>
                  <a:srgbClr val="FF0000"/>
                </a:solidFill>
              </a:rPr>
              <a:t>Bài thơ ca </a:t>
            </a:r>
            <a:r>
              <a:rPr lang="nl-NL" sz="2800" b="1" dirty="0">
                <a:solidFill>
                  <a:srgbClr val="FF0000"/>
                </a:solidFill>
              </a:rPr>
              <a:t>ngợi đôi bàn tay khéo léo của các nghệ nhân Bát Tràng đã làm ra những sản phẩm có giá </a:t>
            </a:r>
            <a:r>
              <a:rPr lang="nl-NL" sz="2800" b="1" dirty="0" smtClean="0">
                <a:solidFill>
                  <a:srgbClr val="FF0000"/>
                </a:solidFill>
              </a:rPr>
              <a:t>trị.</a:t>
            </a:r>
            <a:endParaRPr lang="vi-VN" sz="2800" b="1" dirty="0">
              <a:solidFill>
                <a:srgbClr val="FF0000"/>
              </a:solidFill>
            </a:endParaRPr>
          </a:p>
        </p:txBody>
      </p:sp>
      <p:sp>
        <p:nvSpPr>
          <p:cNvPr id="10" name="Rectangle 9"/>
          <p:cNvSpPr/>
          <p:nvPr/>
        </p:nvSpPr>
        <p:spPr>
          <a:xfrm>
            <a:off x="179512" y="3676962"/>
            <a:ext cx="3499676" cy="400110"/>
          </a:xfrm>
          <a:prstGeom prst="rect">
            <a:avLst/>
          </a:prstGeom>
          <a:solidFill>
            <a:srgbClr val="FFFF00"/>
          </a:solidFill>
        </p:spPr>
        <p:txBody>
          <a:bodyPr wrap="none">
            <a:spAutoFit/>
          </a:bodyPr>
          <a:lstStyle/>
          <a:p>
            <a:r>
              <a:rPr lang="nl-NL" sz="2000" b="1" dirty="0" smtClean="0"/>
              <a:t>Tìm hiểu </a:t>
            </a:r>
            <a:r>
              <a:rPr lang="nl-NL" sz="2000" b="1" dirty="0"/>
              <a:t>nội dung bài </a:t>
            </a:r>
            <a:r>
              <a:rPr lang="nl-NL" sz="2000" b="1" dirty="0" smtClean="0"/>
              <a:t>viết: </a:t>
            </a:r>
            <a:endParaRPr lang="vi-VN" sz="2000" b="1" dirty="0"/>
          </a:p>
        </p:txBody>
      </p:sp>
    </p:spTree>
    <p:extLst>
      <p:ext uri="{BB962C8B-B14F-4D97-AF65-F5344CB8AC3E}">
        <p14:creationId xmlns:p14="http://schemas.microsoft.com/office/powerpoint/2010/main" val="2818858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0" nodeType="clickEffect">
                                  <p:stCondLst>
                                    <p:cond delay="0"/>
                                  </p:stCondLst>
                                  <p:childTnLst>
                                    <p:anim calcmode="lin" valueType="num">
                                      <p:cBhvr additive="base">
                                        <p:cTn id="37"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p:tgtEl>
                                          <p:spTgt spid="2">
                                            <p:txEl>
                                              <p:pRg st="0" end="0"/>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2">
                                            <p:txEl>
                                              <p:pRg st="0" end="0"/>
                                            </p:txEl>
                                          </p:spTgt>
                                        </p:tgtEl>
                                        <p:attrNameLst>
                                          <p:attrName>style.visibility</p:attrName>
                                        </p:attrNameLst>
                                      </p:cBhvr>
                                      <p:to>
                                        <p:strVal val="hidden"/>
                                      </p:to>
                                    </p:set>
                                  </p:childTnLst>
                                </p:cTn>
                              </p:par>
                              <p:par>
                                <p:cTn id="40" presetID="2" presetClass="exit" presetSubtype="4" fill="hold" grpId="0" nodeType="withEffect">
                                  <p:stCondLst>
                                    <p:cond delay="0"/>
                                  </p:stCondLst>
                                  <p:childTnLst>
                                    <p:anim calcmode="lin" valueType="num">
                                      <p:cBhvr additive="base">
                                        <p:cTn id="41" dur="5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2">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2">
                                            <p:txEl>
                                              <p:pRg st="1" end="1"/>
                                            </p:txEl>
                                          </p:spTgt>
                                        </p:tgtEl>
                                        <p:attrNameLst>
                                          <p:attrName>style.visibility</p:attrName>
                                        </p:attrNameLst>
                                      </p:cBhvr>
                                      <p:to>
                                        <p:strVal val="hidden"/>
                                      </p:to>
                                    </p:set>
                                  </p:childTnLst>
                                </p:cTn>
                              </p:par>
                              <p:par>
                                <p:cTn id="44" presetID="2" presetClass="exit" presetSubtype="4" fill="hold" grpId="0" nodeType="withEffect">
                                  <p:stCondLst>
                                    <p:cond delay="0"/>
                                  </p:stCondLst>
                                  <p:childTnLst>
                                    <p:anim calcmode="lin" valueType="num">
                                      <p:cBhvr additive="base">
                                        <p:cTn id="45"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p:tgtEl>
                                          <p:spTgt spid="2">
                                            <p:txEl>
                                              <p:pRg st="2" end="2"/>
                                            </p:txEl>
                                          </p:spTgt>
                                        </p:tgtEl>
                                        <p:attrNameLst>
                                          <p:attrName>ppt_y</p:attrName>
                                        </p:attrNameLst>
                                      </p:cBhvr>
                                      <p:tavLst>
                                        <p:tav tm="0">
                                          <p:val>
                                            <p:strVal val="ppt_y"/>
                                          </p:val>
                                        </p:tav>
                                        <p:tav tm="100000">
                                          <p:val>
                                            <p:strVal val="1+ppt_h/2"/>
                                          </p:val>
                                        </p:tav>
                                      </p:tavLst>
                                    </p:anim>
                                    <p:set>
                                      <p:cBhvr>
                                        <p:cTn id="47"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barn(inVertical)">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arn(inVertic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p:tgtEl>
                                          <p:spTgt spid="8">
                                            <p:txEl>
                                              <p:pRg st="0" end="0"/>
                                            </p:txEl>
                                          </p:spTgt>
                                        </p:tgtEl>
                                        <p:attrNameLst>
                                          <p:attrName>ppt_y</p:attrName>
                                        </p:attrNameLst>
                                      </p:cBhvr>
                                      <p:tavLst>
                                        <p:tav tm="0">
                                          <p:val>
                                            <p:strVal val="ppt_y"/>
                                          </p:val>
                                        </p:tav>
                                        <p:tav tm="100000">
                                          <p:val>
                                            <p:strVal val="1+ppt_h/2"/>
                                          </p:val>
                                        </p:tav>
                                      </p:tavLst>
                                    </p:anim>
                                    <p:set>
                                      <p:cBhvr>
                                        <p:cTn id="63" dur="1" fill="hold">
                                          <p:stCondLst>
                                            <p:cond delay="499"/>
                                          </p:stCondLst>
                                        </p:cTn>
                                        <p:tgtEl>
                                          <p:spTgt spid="8">
                                            <p:txEl>
                                              <p:pRg st="0" end="0"/>
                                            </p:txEl>
                                          </p:spTgt>
                                        </p:tgtEl>
                                        <p:attrNameLst>
                                          <p:attrName>style.visibility</p:attrName>
                                        </p:attrNameLst>
                                      </p:cBhvr>
                                      <p:to>
                                        <p:strVal val="hidden"/>
                                      </p:to>
                                    </p:set>
                                  </p:childTnLst>
                                </p:cTn>
                              </p:par>
                              <p:par>
                                <p:cTn id="64" presetID="2" presetClass="exit" presetSubtype="4" fill="hold" grpId="0" nodeType="withEffect">
                                  <p:stCondLst>
                                    <p:cond delay="0"/>
                                  </p:stCondLst>
                                  <p:childTnLst>
                                    <p:anim calcmode="lin" valueType="num">
                                      <p:cBhvr additive="base">
                                        <p:cTn id="65" dur="500"/>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8">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barn(inVertical)">
                                      <p:cBhvr>
                                        <p:cTn id="72" dur="500"/>
                                        <p:tgtEl>
                                          <p:spTgt spid="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barn(inVertical)">
                                      <p:cBhvr>
                                        <p:cTn id="77" dur="500"/>
                                        <p:tgtEl>
                                          <p:spTgt spid="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0" nodeType="clickEffect">
                                  <p:stCondLst>
                                    <p:cond delay="0"/>
                                  </p:stCondLst>
                                  <p:childTnLst>
                                    <p:anim calcmode="lin" valueType="num">
                                      <p:cBhvr additive="base">
                                        <p:cTn id="81"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2" dur="500"/>
                                        <p:tgtEl>
                                          <p:spTgt spid="9">
                                            <p:txEl>
                                              <p:pRg st="0" end="0"/>
                                            </p:tx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9">
                                            <p:txEl>
                                              <p:pRg st="0" end="0"/>
                                            </p:txEl>
                                          </p:spTgt>
                                        </p:tgtEl>
                                        <p:attrNameLst>
                                          <p:attrName>style.visibility</p:attrName>
                                        </p:attrNameLst>
                                      </p:cBhvr>
                                      <p:to>
                                        <p:strVal val="hidden"/>
                                      </p:to>
                                    </p:set>
                                  </p:childTnLst>
                                </p:cTn>
                              </p:par>
                              <p:par>
                                <p:cTn id="84" presetID="2" presetClass="exit" presetSubtype="4" fill="hold" grpId="0" nodeType="withEffect">
                                  <p:stCondLst>
                                    <p:cond delay="0"/>
                                  </p:stCondLst>
                                  <p:childTnLst>
                                    <p:anim calcmode="lin" valueType="num">
                                      <p:cBhvr additive="base">
                                        <p:cTn id="85" dur="500"/>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6" dur="500"/>
                                        <p:tgtEl>
                                          <p:spTgt spid="9">
                                            <p:txEl>
                                              <p:pRg st="1" end="1"/>
                                            </p:tx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uiExpand="1" build="allAtOnce"/>
      <p:bldP spid="8" grpId="0" uiExpand="1" build="allAtOnce"/>
      <p:bldP spid="9" grpId="0" build="allAtOnce"/>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Top 5 mẫu bình sơn mài giá dưới 990k bán chạy tại Gốm Phúc Gia Tiên"/>
          <p:cNvPicPr>
            <a:picLocks noChangeAspect="1" noChangeArrowheads="1"/>
          </p:cNvPicPr>
          <p:nvPr/>
        </p:nvPicPr>
        <p:blipFill>
          <a:blip r:embed="rId2"/>
          <a:srcRect/>
          <a:stretch>
            <a:fillRect/>
          </a:stretch>
        </p:blipFill>
        <p:spPr bwMode="auto">
          <a:xfrm>
            <a:off x="0" y="0"/>
            <a:ext cx="4762486" cy="3571865"/>
          </a:xfrm>
          <a:prstGeom prst="rect">
            <a:avLst/>
          </a:prstGeom>
          <a:noFill/>
        </p:spPr>
      </p:pic>
      <p:pic>
        <p:nvPicPr>
          <p:cNvPr id="12300" name="Picture 12" descr="Những nét đặc trưng riêng biệt của gốm sứ Bát Tràng | Cửa hàng Minh Long"/>
          <p:cNvPicPr>
            <a:picLocks noChangeAspect="1" noChangeArrowheads="1"/>
          </p:cNvPicPr>
          <p:nvPr/>
        </p:nvPicPr>
        <p:blipFill>
          <a:blip r:embed="rId3"/>
          <a:srcRect/>
          <a:stretch>
            <a:fillRect/>
          </a:stretch>
        </p:blipFill>
        <p:spPr bwMode="auto">
          <a:xfrm>
            <a:off x="4857752" y="3643315"/>
            <a:ext cx="4286248" cy="3214686"/>
          </a:xfrm>
          <a:prstGeom prst="rect">
            <a:avLst/>
          </a:prstGeom>
          <a:noFill/>
        </p:spPr>
      </p:pic>
      <p:pic>
        <p:nvPicPr>
          <p:cNvPr id="12302" name="Picture 14" descr="Tìm hiểu quy trình sản xuất gốm Bát Tràng - Gốm Sứ Minh Long 1 TPHCM"/>
          <p:cNvPicPr>
            <a:picLocks noChangeAspect="1" noChangeArrowheads="1"/>
          </p:cNvPicPr>
          <p:nvPr/>
        </p:nvPicPr>
        <p:blipFill>
          <a:blip r:embed="rId4"/>
          <a:srcRect/>
          <a:stretch>
            <a:fillRect/>
          </a:stretch>
        </p:blipFill>
        <p:spPr bwMode="auto">
          <a:xfrm>
            <a:off x="4836381" y="0"/>
            <a:ext cx="4307619" cy="3571876"/>
          </a:xfrm>
          <a:prstGeom prst="rect">
            <a:avLst/>
          </a:prstGeom>
          <a:noFill/>
        </p:spPr>
      </p:pic>
      <p:pic>
        <p:nvPicPr>
          <p:cNvPr id="64516" name="Picture 4" descr="Mẹo giúp bạn phân biệt gốm sứ Bát Tràng và gốm sứ Trung Quốc - Gốm Sứ Bát  Tràng Hoàng Gia"/>
          <p:cNvPicPr>
            <a:picLocks noChangeAspect="1" noChangeArrowheads="1"/>
          </p:cNvPicPr>
          <p:nvPr/>
        </p:nvPicPr>
        <p:blipFill>
          <a:blip r:embed="rId5"/>
          <a:srcRect/>
          <a:stretch>
            <a:fillRect/>
          </a:stretch>
        </p:blipFill>
        <p:spPr bwMode="auto">
          <a:xfrm>
            <a:off x="-32" y="3643314"/>
            <a:ext cx="4786346" cy="32147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ox(in)">
                                      <p:cBhvr>
                                        <p:cTn id="7" dur="500"/>
                                        <p:tgtEl>
                                          <p:spTgt spid="1229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2302"/>
                                        </p:tgtEl>
                                        <p:attrNameLst>
                                          <p:attrName>style.visibility</p:attrName>
                                        </p:attrNameLst>
                                      </p:cBhvr>
                                      <p:to>
                                        <p:strVal val="visible"/>
                                      </p:to>
                                    </p:set>
                                    <p:animEffect transition="in" filter="box(in)">
                                      <p:cBhvr>
                                        <p:cTn id="11" dur="500"/>
                                        <p:tgtEl>
                                          <p:spTgt spid="1230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box(in)">
                                      <p:cBhvr>
                                        <p:cTn id="15" dur="500"/>
                                        <p:tgtEl>
                                          <p:spTgt spid="12300"/>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64516"/>
                                        </p:tgtEl>
                                        <p:attrNameLst>
                                          <p:attrName>style.visibility</p:attrName>
                                        </p:attrNameLst>
                                      </p:cBhvr>
                                      <p:to>
                                        <p:strVal val="visible"/>
                                      </p:to>
                                    </p:set>
                                    <p:animEffect transition="in" filter="box(in)">
                                      <p:cBhvr>
                                        <p:cTn id="19"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hận Biết Những Sản Phẩm Gốm Sứ Bát Tràng Chính Hãng Bằng Những Mẹo Đơn Giản"/>
          <p:cNvPicPr>
            <a:picLocks noChangeAspect="1" noChangeArrowheads="1"/>
          </p:cNvPicPr>
          <p:nvPr/>
        </p:nvPicPr>
        <p:blipFill>
          <a:blip r:embed="rId2"/>
          <a:srcRect/>
          <a:stretch>
            <a:fillRect/>
          </a:stretch>
        </p:blipFill>
        <p:spPr bwMode="auto">
          <a:xfrm>
            <a:off x="0" y="-357214"/>
            <a:ext cx="4786314" cy="7500990"/>
          </a:xfrm>
          <a:prstGeom prst="rect">
            <a:avLst/>
          </a:prstGeom>
          <a:noFill/>
        </p:spPr>
      </p:pic>
      <p:pic>
        <p:nvPicPr>
          <p:cNvPr id="64518" name="Picture 6" descr="Sự khá nhau giữa hoa văn vẽ tay và hoa văn dán decal lên gốm"/>
          <p:cNvPicPr>
            <a:picLocks noChangeAspect="1" noChangeArrowheads="1"/>
          </p:cNvPicPr>
          <p:nvPr/>
        </p:nvPicPr>
        <p:blipFill>
          <a:blip r:embed="rId3"/>
          <a:srcRect/>
          <a:stretch>
            <a:fillRect/>
          </a:stretch>
        </p:blipFill>
        <p:spPr bwMode="auto">
          <a:xfrm>
            <a:off x="4786314" y="0"/>
            <a:ext cx="4357686" cy="6858000"/>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in)">
                                      <p:cBhvr>
                                        <p:cTn id="7" dur="500"/>
                                        <p:tgtEl>
                                          <p:spTgt spid="64514"/>
                                        </p:tgtEl>
                                      </p:cBhvr>
                                    </p:animEffect>
                                  </p:childTnLst>
                                </p:cTn>
                              </p:par>
                              <p:par>
                                <p:cTn id="8" presetID="4" presetClass="entr" presetSubtype="16" fill="hold"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box(in)">
                                      <p:cBhvr>
                                        <p:cTn id="10"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861</Words>
  <Application>Microsoft Office PowerPoint</Application>
  <PresentationFormat>On-screen Show (4:3)</PresentationFormat>
  <Paragraphs>123</Paragraphs>
  <Slides>15</Slides>
  <Notes>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Georgia</vt:lpstr>
      <vt:lpstr>HP001 4 hang 1 ô ly</vt:lpstr>
      <vt:lpstr>HP001 5 hàng</vt:lpstr>
      <vt:lpstr>Tahoma</vt:lpstr>
      <vt:lpstr>Times New Roman</vt:lpstr>
      <vt:lpstr>Trebuchet MS</vt:lpstr>
      <vt:lpstr>Office Theme</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87</cp:revision>
  <dcterms:created xsi:type="dcterms:W3CDTF">2016-08-27T10:29:12Z</dcterms:created>
  <dcterms:modified xsi:type="dcterms:W3CDTF">2022-05-30T02:43:15Z</dcterms:modified>
</cp:coreProperties>
</file>