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293" r:id="rId2"/>
    <p:sldId id="2928" r:id="rId3"/>
    <p:sldId id="272" r:id="rId4"/>
    <p:sldId id="388" r:id="rId5"/>
    <p:sldId id="273" r:id="rId6"/>
    <p:sldId id="274" r:id="rId7"/>
    <p:sldId id="275" r:id="rId8"/>
    <p:sldId id="389" r:id="rId9"/>
    <p:sldId id="390" r:id="rId10"/>
    <p:sldId id="327" r:id="rId11"/>
    <p:sldId id="391" r:id="rId12"/>
    <p:sldId id="2929" r:id="rId13"/>
    <p:sldId id="2930" r:id="rId14"/>
    <p:sldId id="2931" r:id="rId15"/>
    <p:sldId id="2932" r:id="rId16"/>
    <p:sldId id="346" r:id="rId17"/>
    <p:sldId id="335" r:id="rId18"/>
    <p:sldId id="2933" r:id="rId19"/>
    <p:sldId id="2941" r:id="rId20"/>
    <p:sldId id="324" r:id="rId21"/>
    <p:sldId id="2947" r:id="rId22"/>
    <p:sldId id="336" r:id="rId23"/>
    <p:sldId id="338" r:id="rId24"/>
    <p:sldId id="363" r:id="rId25"/>
    <p:sldId id="366" r:id="rId26"/>
    <p:sldId id="369" r:id="rId27"/>
    <p:sldId id="2936" r:id="rId28"/>
    <p:sldId id="450" r:id="rId29"/>
    <p:sldId id="436" r:id="rId30"/>
    <p:sldId id="437" r:id="rId31"/>
    <p:sldId id="438" r:id="rId32"/>
    <p:sldId id="439" r:id="rId33"/>
    <p:sldId id="2937" r:id="rId34"/>
    <p:sldId id="2946" r:id="rId35"/>
    <p:sldId id="2944" r:id="rId36"/>
    <p:sldId id="2939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6" autoAdjust="0"/>
    <p:restoredTop sz="94660"/>
  </p:normalViewPr>
  <p:slideViewPr>
    <p:cSldViewPr snapToGrid="0">
      <p:cViewPr varScale="1">
        <p:scale>
          <a:sx n="65" d="100"/>
          <a:sy n="65" d="100"/>
        </p:scale>
        <p:origin x="5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D2362-843C-43BF-A48D-90116FB7B5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1B6A-4DCB-4680-B430-E711D1179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7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FA3549A-2A73-4B65-94FE-743F99E3E8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528A17-8A66-4DCC-B949-0C845A91BB8F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08F6731-88FF-4CD2-9EC2-E15D2B494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B5EBE35-6519-47DD-8BCE-A711EB876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EDD9A9C-F9E9-4A14-8863-038E569AB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F45D63-FB5E-4BEE-B3AE-3A114D85D24D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BB3FBD6-094A-4AF2-90E1-F391E2871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A0A4BC8-C39C-4D75-92AD-83FF3F961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>
                <a:latin typeface="Arial" panose="020B0604020202020204" pitchFamily="34" charset="0"/>
              </a:rPr>
              <a:t>Trao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đổi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nhóm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đôi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09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EDD9A9C-F9E9-4A14-8863-038E569AB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F45D63-FB5E-4BEE-B3AE-3A114D85D24D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BB3FBD6-094A-4AF2-90E1-F391E2871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A0A4BC8-C39C-4D75-92AD-83FF3F961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>
                <a:latin typeface="Arial" panose="020B0604020202020204" pitchFamily="34" charset="0"/>
              </a:rPr>
              <a:t>Trao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đổi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nhóm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đôi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0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EDD9A9C-F9E9-4A14-8863-038E569AB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F45D63-FB5E-4BEE-B3AE-3A114D85D24D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BB3FBD6-094A-4AF2-90E1-F391E2871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A0A4BC8-C39C-4D75-92AD-83FF3F961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>
                <a:latin typeface="Arial" panose="020B0604020202020204" pitchFamily="34" charset="0"/>
              </a:rPr>
              <a:t>Trao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đổi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nhóm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đôi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FA3549A-2A73-4B65-94FE-743F99E3E8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528A17-8A66-4DCC-B949-0C845A91BB8F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08F6731-88FF-4CD2-9EC2-E15D2B494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B5EBE35-6519-47DD-8BCE-A711EB876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71676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D7CD213D-1FF7-4210-995C-F6EA01C32C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B1EA4C0-F3EA-4FC6-964E-032A6EDE6D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7746CE19-07ED-4FB7-9B8A-77E94E0E1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1F5820-AE1D-4C26-A368-4AE8D8762E13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FA3549A-2A73-4B65-94FE-743F99E3E8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528A17-8A66-4DCC-B949-0C845A91BB8F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08F6731-88FF-4CD2-9EC2-E15D2B494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B5EBE35-6519-47DD-8BCE-A711EB876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707235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FA3549A-2A73-4B65-94FE-743F99E3E8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528A17-8A66-4DCC-B949-0C845A91BB8F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08F6731-88FF-4CD2-9EC2-E15D2B494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8B5EBE35-6519-47DD-8BCE-A711EB876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70337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02D2-34E2-4D9E-A8AB-A961EF92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08046-2D7A-4CFD-B232-E406BE117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7ED9-E551-4318-914D-5F6198B3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CCBA2-B44F-43DF-8E9D-50BBCCAF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A4505-34C4-48E2-B684-F5FF70A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7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8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9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2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84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92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6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26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3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02D2-34E2-4D9E-A8AB-A961EF92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08046-2D7A-4CFD-B232-E406BE117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7ED9-E551-4318-914D-5F6198B3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CCBA2-B44F-43DF-8E9D-50BBCCAF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A4505-34C4-48E2-B684-F5FF70A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72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2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03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49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74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87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22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6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35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33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6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02D2-34E2-4D9E-A8AB-A961EF92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08046-2D7A-4CFD-B232-E406BE117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7ED9-E551-4318-914D-5F6198B3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CCBA2-B44F-43DF-8E9D-50BBCCAF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A4505-34C4-48E2-B684-F5FF70A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0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01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39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6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12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01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3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6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75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9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9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02D2-34E2-4D9E-A8AB-A961EF92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08046-2D7A-4CFD-B232-E406BE117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7ED9-E551-4318-914D-5F6198B3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CCBA2-B44F-43DF-8E9D-50BBCCAF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A4505-34C4-48E2-B684-F5FF70A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96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41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33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68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61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09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10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C960-8ABB-4E39-B36D-63410DD3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5DF33-331A-46EF-AE4D-DF25DE22C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1CB9B-2D9F-4137-B517-74B4A672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65F0-2BFD-4DE3-A034-68F67C8B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6AEC1-37DD-48B6-A44B-4C7470D4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93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C114-0BFC-4766-9B33-CEED78D5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D8042-06F0-4198-8DB4-C5199B592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AE5BC-A84A-40F3-B5B0-07EDEB96A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52093-DC89-4BE5-98FF-114E1E1E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0E8F3-43F1-411B-A20B-B9DF00A8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4CA01-EA17-4C74-B108-CFD4D9C4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3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C251-A029-47C3-9E46-624BBBBA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B9FC9-9411-4F8F-A425-2318A39A2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0E2B4-A187-4815-B9C7-55BFB7EA1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4591D-2FC1-4A11-8773-F9947E528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931D3-DC6B-4B14-9CEE-D4B7A93BB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6765A8-8C00-41BA-9E74-8904AA5A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115ED4-D1A0-4E9F-BFA4-EA76E80B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79521-73E2-41AC-A169-D5553352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084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1B8A-56E5-4392-A151-99D185693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91614-CF50-4D3A-A9E2-52CB14AB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D1A3-CD25-4917-8988-87C1D832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9217A-3403-41C4-ABEF-35478294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0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02D2-34E2-4D9E-A8AB-A961EF92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08046-2D7A-4CFD-B232-E406BE117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7ED9-E551-4318-914D-5F6198B3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CCBA2-B44F-43DF-8E9D-50BBCCAF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A4505-34C4-48E2-B684-F5FF70A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58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933E0-8CFA-4698-9629-E04DB934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CF5E4-03DA-46BB-A91F-4DF007F1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5447B-7ACC-49E5-9E57-A0777DC1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60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CB6FE-332F-483A-AAC7-C092D53E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28F24-1F25-4A3C-9658-91D50BA89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D93A7-BC44-40E3-A6D9-078D9D12B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C2B9E-0B74-4585-B3F9-7F178C9C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AD132-F30F-4F11-9BF5-26625E43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1F2E9-C48E-49A6-86CF-255649A0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21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82C62-30AB-43B9-BC8E-C68EAD98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366BF-1BF3-437D-84EB-DCF19C04A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F4EC1-12AD-4E35-9854-EE4DF9C89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31DB2-EFBA-4F8A-8164-079EFFB9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803-7489-43A0-9529-7726224C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75446-966A-42B4-849C-277FD0D0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61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5EB6-4745-4223-A240-788987C3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183E3-B74C-460F-8843-09F313E54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1FC97-86D4-492C-8BC8-F83BB2578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FB0AF-A7D7-4AC1-B2BE-39754351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C0951-E50C-49A7-9F4F-E54723D2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99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407DD1-CABA-494E-91B9-1426BB839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A8926-0FAD-464E-B02F-9E5992780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9572-C57B-4DD8-AD62-05C4B3FE3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5D92-E34A-4651-BC0C-10D9D72A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DC73-0DDC-41F4-AD13-CC1A3291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2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02D2-34E2-4D9E-A8AB-A961EF92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08046-2D7A-4CFD-B232-E406BE117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B7ED9-E551-4318-914D-5F6198B3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CCBA2-B44F-43DF-8E9D-50BBCCAF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A4505-34C4-48E2-B684-F5FF70A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5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2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5766-2116-433C-8193-740F134D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2F10-A52F-4BE2-94A4-1D71312E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4D2D-DDAF-4B33-B577-716E0813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2BB5-5F9A-4B67-9470-E7B0720B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B7870-D430-4AC3-82BB-9317630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BCF42-29E8-48B4-8DD3-B846A35D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76770-B4B6-492D-A3CA-225D4DB7D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36270-E1AC-48D6-8FC6-8D47A00F5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086BA-F0F5-4695-B014-231D8EC67B7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52AAF-2D95-450A-A2F3-B39E9109F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E7CCE-31BD-4254-A06C-031D150CF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6128C-B441-4073-A79A-FC046931D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3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9" r:id="rId2"/>
    <p:sldLayoutId id="2147483708" r:id="rId3"/>
    <p:sldLayoutId id="2147483707" r:id="rId4"/>
    <p:sldLayoutId id="2147483706" r:id="rId5"/>
    <p:sldLayoutId id="2147483705" r:id="rId6"/>
    <p:sldLayoutId id="2147483680" r:id="rId7"/>
    <p:sldLayoutId id="2147483732" r:id="rId8"/>
    <p:sldLayoutId id="2147483731" r:id="rId9"/>
    <p:sldLayoutId id="2147483730" r:id="rId10"/>
    <p:sldLayoutId id="2147483729" r:id="rId11"/>
    <p:sldLayoutId id="2147483728" r:id="rId12"/>
    <p:sldLayoutId id="2147483727" r:id="rId13"/>
    <p:sldLayoutId id="2147483726" r:id="rId14"/>
    <p:sldLayoutId id="2147483725" r:id="rId15"/>
    <p:sldLayoutId id="2147483724" r:id="rId16"/>
    <p:sldLayoutId id="2147483723" r:id="rId17"/>
    <p:sldLayoutId id="2147483722" r:id="rId18"/>
    <p:sldLayoutId id="2147483721" r:id="rId19"/>
    <p:sldLayoutId id="2147483720" r:id="rId20"/>
    <p:sldLayoutId id="2147483719" r:id="rId21"/>
    <p:sldLayoutId id="2147483718" r:id="rId22"/>
    <p:sldLayoutId id="2147483717" r:id="rId23"/>
    <p:sldLayoutId id="2147483716" r:id="rId24"/>
    <p:sldLayoutId id="2147483715" r:id="rId25"/>
    <p:sldLayoutId id="2147483714" r:id="rId26"/>
    <p:sldLayoutId id="2147483713" r:id="rId27"/>
    <p:sldLayoutId id="2147483712" r:id="rId28"/>
    <p:sldLayoutId id="2147483711" r:id="rId29"/>
    <p:sldLayoutId id="2147483710" r:id="rId30"/>
    <p:sldLayoutId id="2147483704" r:id="rId31"/>
    <p:sldLayoutId id="2147483703" r:id="rId32"/>
    <p:sldLayoutId id="2147483702" r:id="rId33"/>
    <p:sldLayoutId id="2147483701" r:id="rId34"/>
    <p:sldLayoutId id="2147483700" r:id="rId35"/>
    <p:sldLayoutId id="2147483699" r:id="rId36"/>
    <p:sldLayoutId id="2147483698" r:id="rId37"/>
    <p:sldLayoutId id="2147483697" r:id="rId38"/>
    <p:sldLayoutId id="2147483696" r:id="rId39"/>
    <p:sldLayoutId id="2147483695" r:id="rId40"/>
    <p:sldLayoutId id="2147483694" r:id="rId41"/>
    <p:sldLayoutId id="2147483693" r:id="rId42"/>
    <p:sldLayoutId id="2147483692" r:id="rId43"/>
    <p:sldLayoutId id="2147483691" r:id="rId44"/>
    <p:sldLayoutId id="2147483690" r:id="rId45"/>
    <p:sldLayoutId id="2147483681" r:id="rId46"/>
    <p:sldLayoutId id="2147483682" r:id="rId47"/>
    <p:sldLayoutId id="2147483683" r:id="rId48"/>
    <p:sldLayoutId id="2147483684" r:id="rId49"/>
    <p:sldLayoutId id="2147483685" r:id="rId50"/>
    <p:sldLayoutId id="2147483686" r:id="rId51"/>
    <p:sldLayoutId id="2147483687" r:id="rId52"/>
    <p:sldLayoutId id="2147483688" r:id="rId53"/>
    <p:sldLayoutId id="2147483689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11" Type="http://schemas.openxmlformats.org/officeDocument/2006/relationships/image" Target="file:///C:\Program%20Files\Inknoe%20ClassPoint\Images\multiple_choice_with%20result_default_cm.png" TargetMode="External"/><Relationship Id="rId5" Type="http://schemas.openxmlformats.org/officeDocument/2006/relationships/image" Target="../media/image47.jpeg"/><Relationship Id="rId10" Type="http://schemas.openxmlformats.org/officeDocument/2006/relationships/image" Target="../media/image53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5A364F35-A27D-49BE-85A4-32C858EE6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075" name="Content Placeholder 4">
            <a:extLst>
              <a:ext uri="{FF2B5EF4-FFF2-40B4-BE49-F238E27FC236}">
                <a16:creationId xmlns:a16="http://schemas.microsoft.com/office/drawing/2014/main" id="{02F12B0A-6682-49A5-BAED-4AA8045FD9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12192000" cy="674211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968EC6-2AB0-43CC-BEAF-9289B6764254}"/>
              </a:ext>
            </a:extLst>
          </p:cNvPr>
          <p:cNvSpPr/>
          <p:nvPr/>
        </p:nvSpPr>
        <p:spPr>
          <a:xfrm>
            <a:off x="1631950" y="652463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E380C0-4ECD-4540-8732-DDCC75ADB107}"/>
              </a:ext>
            </a:extLst>
          </p:cNvPr>
          <p:cNvSpPr txBox="1">
            <a:spLocks/>
          </p:cNvSpPr>
          <p:nvPr/>
        </p:nvSpPr>
        <p:spPr bwMode="auto">
          <a:xfrm>
            <a:off x="2027083" y="365125"/>
            <a:ext cx="813783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LÂM</a:t>
            </a: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999C1-D550-4ED0-93FB-EC43A0E67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469411"/>
            <a:ext cx="12090400" cy="23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DỰ CHUYÊN ĐỀ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TỰ NHIÊN VÀ XÃ HỘI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B41D3-071A-4190-83CE-FE3E3E77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20" y="3988679"/>
            <a:ext cx="12090400" cy="94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333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en-US" altLang="en-US" sz="533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87252-B62E-45C7-8D31-E535AD5E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320" y="5429515"/>
            <a:ext cx="12090400" cy="94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5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5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53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33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altLang="en-US" sz="53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>
            <a:extLst>
              <a:ext uri="{FF2B5EF4-FFF2-40B4-BE49-F238E27FC236}">
                <a16:creationId xmlns:a16="http://schemas.microsoft.com/office/drawing/2014/main" id="{436FF892-047A-4958-8559-EF067D413420}"/>
              </a:ext>
            </a:extLst>
          </p:cNvPr>
          <p:cNvGrpSpPr>
            <a:grpSpLocks/>
          </p:cNvGrpSpPr>
          <p:nvPr/>
        </p:nvGrpSpPr>
        <p:grpSpPr bwMode="auto">
          <a:xfrm>
            <a:off x="541370" y="1447800"/>
            <a:ext cx="4751868" cy="1600200"/>
            <a:chOff x="144" y="912"/>
            <a:chExt cx="2736" cy="1008"/>
          </a:xfrm>
        </p:grpSpPr>
        <p:pic>
          <p:nvPicPr>
            <p:cNvPr id="6212" name="Picture 11">
              <a:extLst>
                <a:ext uri="{FF2B5EF4-FFF2-40B4-BE49-F238E27FC236}">
                  <a16:creationId xmlns:a16="http://schemas.microsoft.com/office/drawing/2014/main" id="{26474341-E5D4-46E4-9F20-278B87194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12"/>
              <a:ext cx="2736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13" name="Group 19">
              <a:extLst>
                <a:ext uri="{FF2B5EF4-FFF2-40B4-BE49-F238E27FC236}">
                  <a16:creationId xmlns:a16="http://schemas.microsoft.com/office/drawing/2014/main" id="{39CA1DA3-3D6B-48B4-8BC3-945E321AE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912"/>
              <a:ext cx="336" cy="294"/>
              <a:chOff x="672" y="555"/>
              <a:chExt cx="336" cy="294"/>
            </a:xfrm>
          </p:grpSpPr>
          <p:grpSp>
            <p:nvGrpSpPr>
              <p:cNvPr id="6214" name="Group 20">
                <a:extLst>
                  <a:ext uri="{FF2B5EF4-FFF2-40B4-BE49-F238E27FC236}">
                    <a16:creationId xmlns:a16="http://schemas.microsoft.com/office/drawing/2014/main" id="{A949BBE1-46B7-4DD0-903D-A02A93E4F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16" name="Oval 21">
                  <a:extLst>
                    <a:ext uri="{FF2B5EF4-FFF2-40B4-BE49-F238E27FC236}">
                      <a16:creationId xmlns:a16="http://schemas.microsoft.com/office/drawing/2014/main" id="{C81E9163-D379-46D7-B2C1-1FD96D014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7" name="Oval 22">
                  <a:extLst>
                    <a:ext uri="{FF2B5EF4-FFF2-40B4-BE49-F238E27FC236}">
                      <a16:creationId xmlns:a16="http://schemas.microsoft.com/office/drawing/2014/main" id="{BB03F7EC-0C91-4D4F-A694-F4300BDFE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8" name="Oval 23">
                  <a:extLst>
                    <a:ext uri="{FF2B5EF4-FFF2-40B4-BE49-F238E27FC236}">
                      <a16:creationId xmlns:a16="http://schemas.microsoft.com/office/drawing/2014/main" id="{0DCAEB37-1E15-4849-A39F-08474D2AB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9" name="Oval 24">
                  <a:extLst>
                    <a:ext uri="{FF2B5EF4-FFF2-40B4-BE49-F238E27FC236}">
                      <a16:creationId xmlns:a16="http://schemas.microsoft.com/office/drawing/2014/main" id="{D9B57830-EBF0-4272-B766-96B090094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20" name="Oval 25">
                  <a:extLst>
                    <a:ext uri="{FF2B5EF4-FFF2-40B4-BE49-F238E27FC236}">
                      <a16:creationId xmlns:a16="http://schemas.microsoft.com/office/drawing/2014/main" id="{710A08BD-8D12-46AF-85CC-7E10774CF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15" name="Text Box 26">
                <a:extLst>
                  <a:ext uri="{FF2B5EF4-FFF2-40B4-BE49-F238E27FC236}">
                    <a16:creationId xmlns:a16="http://schemas.microsoft.com/office/drawing/2014/main" id="{FEB41C59-041B-4896-84CA-564FE83476B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5" name="Group 77">
            <a:extLst>
              <a:ext uri="{FF2B5EF4-FFF2-40B4-BE49-F238E27FC236}">
                <a16:creationId xmlns:a16="http://schemas.microsoft.com/office/drawing/2014/main" id="{0C3E021A-C674-4444-A4C3-99F4D5567321}"/>
              </a:ext>
            </a:extLst>
          </p:cNvPr>
          <p:cNvGrpSpPr>
            <a:grpSpLocks/>
          </p:cNvGrpSpPr>
          <p:nvPr/>
        </p:nvGrpSpPr>
        <p:grpSpPr bwMode="auto">
          <a:xfrm>
            <a:off x="6540759" y="1447800"/>
            <a:ext cx="5029006" cy="1600200"/>
            <a:chOff x="3003" y="912"/>
            <a:chExt cx="2640" cy="1008"/>
          </a:xfrm>
        </p:grpSpPr>
        <p:pic>
          <p:nvPicPr>
            <p:cNvPr id="6203" name="Picture 12">
              <a:extLst>
                <a:ext uri="{FF2B5EF4-FFF2-40B4-BE49-F238E27FC236}">
                  <a16:creationId xmlns:a16="http://schemas.microsoft.com/office/drawing/2014/main" id="{CB7B175E-16C9-4C6C-B3B9-3C2F996A3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0"/>
            <a:stretch>
              <a:fillRect/>
            </a:stretch>
          </p:blipFill>
          <p:spPr bwMode="auto">
            <a:xfrm>
              <a:off x="3003" y="912"/>
              <a:ext cx="2640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04" name="Group 27">
              <a:extLst>
                <a:ext uri="{FF2B5EF4-FFF2-40B4-BE49-F238E27FC236}">
                  <a16:creationId xmlns:a16="http://schemas.microsoft.com/office/drawing/2014/main" id="{066A0F31-C558-4519-9FD6-E9CD0BB7A8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0" y="912"/>
              <a:ext cx="336" cy="294"/>
              <a:chOff x="672" y="555"/>
              <a:chExt cx="336" cy="294"/>
            </a:xfrm>
          </p:grpSpPr>
          <p:grpSp>
            <p:nvGrpSpPr>
              <p:cNvPr id="6205" name="Group 28">
                <a:extLst>
                  <a:ext uri="{FF2B5EF4-FFF2-40B4-BE49-F238E27FC236}">
                    <a16:creationId xmlns:a16="http://schemas.microsoft.com/office/drawing/2014/main" id="{D5FE9095-5E8F-45B7-A0C3-BCE4BA0DB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07" name="Oval 29">
                  <a:extLst>
                    <a:ext uri="{FF2B5EF4-FFF2-40B4-BE49-F238E27FC236}">
                      <a16:creationId xmlns:a16="http://schemas.microsoft.com/office/drawing/2014/main" id="{F623FF8F-2167-4EB0-9F8A-B02DAE129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8" name="Oval 30">
                  <a:extLst>
                    <a:ext uri="{FF2B5EF4-FFF2-40B4-BE49-F238E27FC236}">
                      <a16:creationId xmlns:a16="http://schemas.microsoft.com/office/drawing/2014/main" id="{60FA674A-C588-4064-9EAD-8556FE0D2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9" name="Oval 31">
                  <a:extLst>
                    <a:ext uri="{FF2B5EF4-FFF2-40B4-BE49-F238E27FC236}">
                      <a16:creationId xmlns:a16="http://schemas.microsoft.com/office/drawing/2014/main" id="{E8409DDB-9E5B-485C-81E5-DA78E01EC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0" name="Oval 32">
                  <a:extLst>
                    <a:ext uri="{FF2B5EF4-FFF2-40B4-BE49-F238E27FC236}">
                      <a16:creationId xmlns:a16="http://schemas.microsoft.com/office/drawing/2014/main" id="{8A9E79A6-D519-4932-B35F-7F9D62FF6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1" name="Oval 33">
                  <a:extLst>
                    <a:ext uri="{FF2B5EF4-FFF2-40B4-BE49-F238E27FC236}">
                      <a16:creationId xmlns:a16="http://schemas.microsoft.com/office/drawing/2014/main" id="{6963F57F-AC5F-4401-87D2-D5EE84950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06" name="Text Box 34">
                <a:extLst>
                  <a:ext uri="{FF2B5EF4-FFF2-40B4-BE49-F238E27FC236}">
                    <a16:creationId xmlns:a16="http://schemas.microsoft.com/office/drawing/2014/main" id="{D4B5A734-B00E-45FF-90F7-ADE4ED9AE3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8" name="Group 79">
            <a:extLst>
              <a:ext uri="{FF2B5EF4-FFF2-40B4-BE49-F238E27FC236}">
                <a16:creationId xmlns:a16="http://schemas.microsoft.com/office/drawing/2014/main" id="{0D5E9806-26F8-4220-BE07-7BDE3E798EFB}"/>
              </a:ext>
            </a:extLst>
          </p:cNvPr>
          <p:cNvGrpSpPr>
            <a:grpSpLocks/>
          </p:cNvGrpSpPr>
          <p:nvPr/>
        </p:nvGrpSpPr>
        <p:grpSpPr bwMode="auto">
          <a:xfrm>
            <a:off x="6540759" y="3095625"/>
            <a:ext cx="5038531" cy="1752600"/>
            <a:chOff x="3009" y="1950"/>
            <a:chExt cx="2640" cy="1104"/>
          </a:xfrm>
        </p:grpSpPr>
        <p:pic>
          <p:nvPicPr>
            <p:cNvPr id="6194" name="Picture 15">
              <a:extLst>
                <a:ext uri="{FF2B5EF4-FFF2-40B4-BE49-F238E27FC236}">
                  <a16:creationId xmlns:a16="http://schemas.microsoft.com/office/drawing/2014/main" id="{0F902E8C-C118-4D08-B503-BBE026F5A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6"/>
            <a:stretch>
              <a:fillRect/>
            </a:stretch>
          </p:blipFill>
          <p:spPr bwMode="auto">
            <a:xfrm>
              <a:off x="3009" y="1968"/>
              <a:ext cx="2640" cy="108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95" name="Group 35">
              <a:extLst>
                <a:ext uri="{FF2B5EF4-FFF2-40B4-BE49-F238E27FC236}">
                  <a16:creationId xmlns:a16="http://schemas.microsoft.com/office/drawing/2014/main" id="{E8CCCB22-B44B-4884-A91B-BEC31DEF6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1950"/>
              <a:ext cx="336" cy="294"/>
              <a:chOff x="672" y="555"/>
              <a:chExt cx="336" cy="294"/>
            </a:xfrm>
          </p:grpSpPr>
          <p:grpSp>
            <p:nvGrpSpPr>
              <p:cNvPr id="6196" name="Group 36">
                <a:extLst>
                  <a:ext uri="{FF2B5EF4-FFF2-40B4-BE49-F238E27FC236}">
                    <a16:creationId xmlns:a16="http://schemas.microsoft.com/office/drawing/2014/main" id="{415D299A-CA19-4992-8555-0D9CC365A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98" name="Oval 37">
                  <a:extLst>
                    <a:ext uri="{FF2B5EF4-FFF2-40B4-BE49-F238E27FC236}">
                      <a16:creationId xmlns:a16="http://schemas.microsoft.com/office/drawing/2014/main" id="{2926FCFC-987F-4241-BADD-CC51AEE92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9" name="Oval 38">
                  <a:extLst>
                    <a:ext uri="{FF2B5EF4-FFF2-40B4-BE49-F238E27FC236}">
                      <a16:creationId xmlns:a16="http://schemas.microsoft.com/office/drawing/2014/main" id="{98DCE4EF-C313-48A8-AA08-54769F0E0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0" name="Oval 39">
                  <a:extLst>
                    <a:ext uri="{FF2B5EF4-FFF2-40B4-BE49-F238E27FC236}">
                      <a16:creationId xmlns:a16="http://schemas.microsoft.com/office/drawing/2014/main" id="{90122295-394F-41BB-AD57-7E230A4E9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1" name="Oval 40">
                  <a:extLst>
                    <a:ext uri="{FF2B5EF4-FFF2-40B4-BE49-F238E27FC236}">
                      <a16:creationId xmlns:a16="http://schemas.microsoft.com/office/drawing/2014/main" id="{AA6202A1-FBFC-4544-96A2-DB57E01C2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2" name="Oval 41">
                  <a:extLst>
                    <a:ext uri="{FF2B5EF4-FFF2-40B4-BE49-F238E27FC236}">
                      <a16:creationId xmlns:a16="http://schemas.microsoft.com/office/drawing/2014/main" id="{0A1406A7-3088-4F1C-B938-B4C86998D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97" name="Text Box 42">
                <a:extLst>
                  <a:ext uri="{FF2B5EF4-FFF2-40B4-BE49-F238E27FC236}">
                    <a16:creationId xmlns:a16="http://schemas.microsoft.com/office/drawing/2014/main" id="{8CD3F21A-F9ED-474C-9FE1-3ABAF6E586A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11" name="Group 78">
            <a:extLst>
              <a:ext uri="{FF2B5EF4-FFF2-40B4-BE49-F238E27FC236}">
                <a16:creationId xmlns:a16="http://schemas.microsoft.com/office/drawing/2014/main" id="{6029AF78-6D4E-4092-BAEE-C50D684985FC}"/>
              </a:ext>
            </a:extLst>
          </p:cNvPr>
          <p:cNvGrpSpPr>
            <a:grpSpLocks/>
          </p:cNvGrpSpPr>
          <p:nvPr/>
        </p:nvGrpSpPr>
        <p:grpSpPr bwMode="auto">
          <a:xfrm>
            <a:off x="531845" y="3167063"/>
            <a:ext cx="4761393" cy="1751012"/>
            <a:chOff x="138" y="1995"/>
            <a:chExt cx="2736" cy="1103"/>
          </a:xfrm>
        </p:grpSpPr>
        <p:pic>
          <p:nvPicPr>
            <p:cNvPr id="6185" name="Picture 14">
              <a:extLst>
                <a:ext uri="{FF2B5EF4-FFF2-40B4-BE49-F238E27FC236}">
                  <a16:creationId xmlns:a16="http://schemas.microsoft.com/office/drawing/2014/main" id="{21CBBBF5-8510-4A8B-B154-2AC8421B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"/>
            <a:stretch>
              <a:fillRect/>
            </a:stretch>
          </p:blipFill>
          <p:spPr bwMode="auto">
            <a:xfrm>
              <a:off x="138" y="1995"/>
              <a:ext cx="2736" cy="110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86" name="Group 43">
              <a:extLst>
                <a:ext uri="{FF2B5EF4-FFF2-40B4-BE49-F238E27FC236}">
                  <a16:creationId xmlns:a16="http://schemas.microsoft.com/office/drawing/2014/main" id="{8142A942-D957-48C7-B258-C51DEF2E6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016"/>
              <a:ext cx="336" cy="294"/>
              <a:chOff x="672" y="555"/>
              <a:chExt cx="336" cy="294"/>
            </a:xfrm>
          </p:grpSpPr>
          <p:grpSp>
            <p:nvGrpSpPr>
              <p:cNvPr id="6187" name="Group 44">
                <a:extLst>
                  <a:ext uri="{FF2B5EF4-FFF2-40B4-BE49-F238E27FC236}">
                    <a16:creationId xmlns:a16="http://schemas.microsoft.com/office/drawing/2014/main" id="{6B516658-021C-4413-B1D2-A387D8BEC4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9" name="Oval 45">
                  <a:extLst>
                    <a:ext uri="{FF2B5EF4-FFF2-40B4-BE49-F238E27FC236}">
                      <a16:creationId xmlns:a16="http://schemas.microsoft.com/office/drawing/2014/main" id="{64EE60C3-60EA-4C54-878E-E947EBCC5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0" name="Oval 46">
                  <a:extLst>
                    <a:ext uri="{FF2B5EF4-FFF2-40B4-BE49-F238E27FC236}">
                      <a16:creationId xmlns:a16="http://schemas.microsoft.com/office/drawing/2014/main" id="{67B087AD-BC97-49EA-9DFC-705A30D37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1" name="Oval 47">
                  <a:extLst>
                    <a:ext uri="{FF2B5EF4-FFF2-40B4-BE49-F238E27FC236}">
                      <a16:creationId xmlns:a16="http://schemas.microsoft.com/office/drawing/2014/main" id="{D3878676-C716-4BA5-B06C-B2BE005A6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2" name="Oval 48">
                  <a:extLst>
                    <a:ext uri="{FF2B5EF4-FFF2-40B4-BE49-F238E27FC236}">
                      <a16:creationId xmlns:a16="http://schemas.microsoft.com/office/drawing/2014/main" id="{E828761B-8DEF-4531-92E3-5980A0D13D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3" name="Oval 49">
                  <a:extLst>
                    <a:ext uri="{FF2B5EF4-FFF2-40B4-BE49-F238E27FC236}">
                      <a16:creationId xmlns:a16="http://schemas.microsoft.com/office/drawing/2014/main" id="{12244BAB-8A7A-4BDD-96AA-2C4B806CF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88" name="Text Box 50">
                <a:extLst>
                  <a:ext uri="{FF2B5EF4-FFF2-40B4-BE49-F238E27FC236}">
                    <a16:creationId xmlns:a16="http://schemas.microsoft.com/office/drawing/2014/main" id="{169EABD0-DEDC-4EF8-B99B-9CF9BE3B1EE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pSp>
        <p:nvGrpSpPr>
          <p:cNvPr id="14" name="Group 80">
            <a:extLst>
              <a:ext uri="{FF2B5EF4-FFF2-40B4-BE49-F238E27FC236}">
                <a16:creationId xmlns:a16="http://schemas.microsoft.com/office/drawing/2014/main" id="{8F64726C-BCC7-49B2-B94B-7EDCA692DDB9}"/>
              </a:ext>
            </a:extLst>
          </p:cNvPr>
          <p:cNvGrpSpPr>
            <a:grpSpLocks/>
          </p:cNvGrpSpPr>
          <p:nvPr/>
        </p:nvGrpSpPr>
        <p:grpSpPr bwMode="auto">
          <a:xfrm>
            <a:off x="555417" y="5028481"/>
            <a:ext cx="3713675" cy="1677988"/>
            <a:chOff x="96" y="3150"/>
            <a:chExt cx="1728" cy="1057"/>
          </a:xfrm>
        </p:grpSpPr>
        <p:pic>
          <p:nvPicPr>
            <p:cNvPr id="6176" name="Picture 16">
              <a:extLst>
                <a:ext uri="{FF2B5EF4-FFF2-40B4-BE49-F238E27FC236}">
                  <a16:creationId xmlns:a16="http://schemas.microsoft.com/office/drawing/2014/main" id="{25747D3C-3952-4A8F-86B7-915681892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"/>
            <a:stretch>
              <a:fillRect/>
            </a:stretch>
          </p:blipFill>
          <p:spPr bwMode="auto">
            <a:xfrm>
              <a:off x="96" y="3168"/>
              <a:ext cx="1728" cy="1039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77" name="Group 51">
              <a:extLst>
                <a:ext uri="{FF2B5EF4-FFF2-40B4-BE49-F238E27FC236}">
                  <a16:creationId xmlns:a16="http://schemas.microsoft.com/office/drawing/2014/main" id="{C3E476BE-AA77-43D0-A258-B5E5ACE80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" y="3150"/>
              <a:ext cx="336" cy="294"/>
              <a:chOff x="672" y="555"/>
              <a:chExt cx="336" cy="294"/>
            </a:xfrm>
          </p:grpSpPr>
          <p:grpSp>
            <p:nvGrpSpPr>
              <p:cNvPr id="6178" name="Group 52">
                <a:extLst>
                  <a:ext uri="{FF2B5EF4-FFF2-40B4-BE49-F238E27FC236}">
                    <a16:creationId xmlns:a16="http://schemas.microsoft.com/office/drawing/2014/main" id="{5E4F6927-1FB3-40E7-B22C-99E5DD606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0" name="Oval 53">
                  <a:extLst>
                    <a:ext uri="{FF2B5EF4-FFF2-40B4-BE49-F238E27FC236}">
                      <a16:creationId xmlns:a16="http://schemas.microsoft.com/office/drawing/2014/main" id="{77D1B416-2C37-417F-B209-0D80331B9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1" name="Oval 54">
                  <a:extLst>
                    <a:ext uri="{FF2B5EF4-FFF2-40B4-BE49-F238E27FC236}">
                      <a16:creationId xmlns:a16="http://schemas.microsoft.com/office/drawing/2014/main" id="{E1F3126E-18F1-49F5-9FDA-34D0E0C2CD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2" name="Oval 55">
                  <a:extLst>
                    <a:ext uri="{FF2B5EF4-FFF2-40B4-BE49-F238E27FC236}">
                      <a16:creationId xmlns:a16="http://schemas.microsoft.com/office/drawing/2014/main" id="{55F0D228-FF6A-4A37-9502-7AD53EB90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3" name="Oval 56">
                  <a:extLst>
                    <a:ext uri="{FF2B5EF4-FFF2-40B4-BE49-F238E27FC236}">
                      <a16:creationId xmlns:a16="http://schemas.microsoft.com/office/drawing/2014/main" id="{25800868-9406-4A13-A92B-40560530C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4" name="Oval 57">
                  <a:extLst>
                    <a:ext uri="{FF2B5EF4-FFF2-40B4-BE49-F238E27FC236}">
                      <a16:creationId xmlns:a16="http://schemas.microsoft.com/office/drawing/2014/main" id="{20C7155E-2489-4D2C-B0DC-A6E139637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9" name="Text Box 58">
                <a:extLst>
                  <a:ext uri="{FF2B5EF4-FFF2-40B4-BE49-F238E27FC236}">
                    <a16:creationId xmlns:a16="http://schemas.microsoft.com/office/drawing/2014/main" id="{F562A27E-07C1-48F7-9076-6027E2350B1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grpSp>
        <p:nvGrpSpPr>
          <p:cNvPr id="17" name="Group 81">
            <a:extLst>
              <a:ext uri="{FF2B5EF4-FFF2-40B4-BE49-F238E27FC236}">
                <a16:creationId xmlns:a16="http://schemas.microsoft.com/office/drawing/2014/main" id="{EF0E95B9-CE49-47A5-BE05-4870CCCA0C4D}"/>
              </a:ext>
            </a:extLst>
          </p:cNvPr>
          <p:cNvGrpSpPr>
            <a:grpSpLocks/>
          </p:cNvGrpSpPr>
          <p:nvPr/>
        </p:nvGrpSpPr>
        <p:grpSpPr bwMode="auto">
          <a:xfrm>
            <a:off x="4404486" y="5029200"/>
            <a:ext cx="3389909" cy="1676400"/>
            <a:chOff x="1920" y="3168"/>
            <a:chExt cx="1872" cy="1056"/>
          </a:xfrm>
        </p:grpSpPr>
        <p:pic>
          <p:nvPicPr>
            <p:cNvPr id="6167" name="Picture 17">
              <a:extLst>
                <a:ext uri="{FF2B5EF4-FFF2-40B4-BE49-F238E27FC236}">
                  <a16:creationId xmlns:a16="http://schemas.microsoft.com/office/drawing/2014/main" id="{FA6E2263-33D0-46CD-A715-BD50ACAB4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0112"/>
            <a:stretch>
              <a:fillRect/>
            </a:stretch>
          </p:blipFill>
          <p:spPr bwMode="auto">
            <a:xfrm>
              <a:off x="1920" y="3179"/>
              <a:ext cx="1872" cy="1045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68" name="Group 59">
              <a:extLst>
                <a:ext uri="{FF2B5EF4-FFF2-40B4-BE49-F238E27FC236}">
                  <a16:creationId xmlns:a16="http://schemas.microsoft.com/office/drawing/2014/main" id="{FB0CB514-3095-41F4-994B-797F1958E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168"/>
              <a:ext cx="336" cy="294"/>
              <a:chOff x="672" y="555"/>
              <a:chExt cx="336" cy="294"/>
            </a:xfrm>
          </p:grpSpPr>
          <p:grpSp>
            <p:nvGrpSpPr>
              <p:cNvPr id="6169" name="Group 60">
                <a:extLst>
                  <a:ext uri="{FF2B5EF4-FFF2-40B4-BE49-F238E27FC236}">
                    <a16:creationId xmlns:a16="http://schemas.microsoft.com/office/drawing/2014/main" id="{05ABFED2-C652-46C8-B955-45C79CCFF7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71" name="Oval 61">
                  <a:extLst>
                    <a:ext uri="{FF2B5EF4-FFF2-40B4-BE49-F238E27FC236}">
                      <a16:creationId xmlns:a16="http://schemas.microsoft.com/office/drawing/2014/main" id="{A1265557-35F3-42B4-A82A-A052E18B6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2" name="Oval 62">
                  <a:extLst>
                    <a:ext uri="{FF2B5EF4-FFF2-40B4-BE49-F238E27FC236}">
                      <a16:creationId xmlns:a16="http://schemas.microsoft.com/office/drawing/2014/main" id="{BCCB30EE-0780-4DC3-BDE7-8B290E8EC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3" name="Oval 63">
                  <a:extLst>
                    <a:ext uri="{FF2B5EF4-FFF2-40B4-BE49-F238E27FC236}">
                      <a16:creationId xmlns:a16="http://schemas.microsoft.com/office/drawing/2014/main" id="{3A3DE88F-3757-4B68-9C99-FBD96F51C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4" name="Oval 64">
                  <a:extLst>
                    <a:ext uri="{FF2B5EF4-FFF2-40B4-BE49-F238E27FC236}">
                      <a16:creationId xmlns:a16="http://schemas.microsoft.com/office/drawing/2014/main" id="{27DEF25E-1CEC-4C99-8320-E7A88E780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5" name="Oval 65">
                  <a:extLst>
                    <a:ext uri="{FF2B5EF4-FFF2-40B4-BE49-F238E27FC236}">
                      <a16:creationId xmlns:a16="http://schemas.microsoft.com/office/drawing/2014/main" id="{0885A43B-E5E6-4221-A7FC-3FDC1A2DE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0" name="Text Box 66">
                <a:extLst>
                  <a:ext uri="{FF2B5EF4-FFF2-40B4-BE49-F238E27FC236}">
                    <a16:creationId xmlns:a16="http://schemas.microsoft.com/office/drawing/2014/main" id="{A415C9B2-2E08-417C-9337-0ADD871F693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grpSp>
        <p:nvGrpSpPr>
          <p:cNvPr id="20" name="Group 82">
            <a:extLst>
              <a:ext uri="{FF2B5EF4-FFF2-40B4-BE49-F238E27FC236}">
                <a16:creationId xmlns:a16="http://schemas.microsoft.com/office/drawing/2014/main" id="{C2DE8BAA-707C-4531-9199-CC6445658D73}"/>
              </a:ext>
            </a:extLst>
          </p:cNvPr>
          <p:cNvGrpSpPr>
            <a:grpSpLocks/>
          </p:cNvGrpSpPr>
          <p:nvPr/>
        </p:nvGrpSpPr>
        <p:grpSpPr bwMode="auto">
          <a:xfrm>
            <a:off x="8000999" y="5019642"/>
            <a:ext cx="3578291" cy="1685925"/>
            <a:chOff x="3882" y="3162"/>
            <a:chExt cx="1782" cy="1062"/>
          </a:xfrm>
        </p:grpSpPr>
        <p:pic>
          <p:nvPicPr>
            <p:cNvPr id="6158" name="Picture 18">
              <a:extLst>
                <a:ext uri="{FF2B5EF4-FFF2-40B4-BE49-F238E27FC236}">
                  <a16:creationId xmlns:a16="http://schemas.microsoft.com/office/drawing/2014/main" id="{FEAF98D2-03AF-4C1B-9D41-55DD0EFEB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/>
            <a:stretch>
              <a:fillRect/>
            </a:stretch>
          </p:blipFill>
          <p:spPr bwMode="auto">
            <a:xfrm>
              <a:off x="3882" y="3171"/>
              <a:ext cx="1782" cy="105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59" name="Group 67">
              <a:extLst>
                <a:ext uri="{FF2B5EF4-FFF2-40B4-BE49-F238E27FC236}">
                  <a16:creationId xmlns:a16="http://schemas.microsoft.com/office/drawing/2014/main" id="{E744DA97-7599-492C-925C-93B6D7731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162"/>
              <a:ext cx="336" cy="294"/>
              <a:chOff x="672" y="555"/>
              <a:chExt cx="336" cy="294"/>
            </a:xfrm>
          </p:grpSpPr>
          <p:grpSp>
            <p:nvGrpSpPr>
              <p:cNvPr id="6160" name="Group 68">
                <a:extLst>
                  <a:ext uri="{FF2B5EF4-FFF2-40B4-BE49-F238E27FC236}">
                    <a16:creationId xmlns:a16="http://schemas.microsoft.com/office/drawing/2014/main" id="{FA7861C8-96B7-4A5B-87DC-DF4FEF53E3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62" name="Oval 69">
                  <a:extLst>
                    <a:ext uri="{FF2B5EF4-FFF2-40B4-BE49-F238E27FC236}">
                      <a16:creationId xmlns:a16="http://schemas.microsoft.com/office/drawing/2014/main" id="{21031D44-CD1A-4F92-9C1A-12B3C623B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3" name="Oval 70">
                  <a:extLst>
                    <a:ext uri="{FF2B5EF4-FFF2-40B4-BE49-F238E27FC236}">
                      <a16:creationId xmlns:a16="http://schemas.microsoft.com/office/drawing/2014/main" id="{F18A9ADD-54D6-4CA9-BE5D-609E9760F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4" name="Oval 71">
                  <a:extLst>
                    <a:ext uri="{FF2B5EF4-FFF2-40B4-BE49-F238E27FC236}">
                      <a16:creationId xmlns:a16="http://schemas.microsoft.com/office/drawing/2014/main" id="{89834054-A333-4F9E-8A9C-B01E8DDB1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5" name="Oval 72">
                  <a:extLst>
                    <a:ext uri="{FF2B5EF4-FFF2-40B4-BE49-F238E27FC236}">
                      <a16:creationId xmlns:a16="http://schemas.microsoft.com/office/drawing/2014/main" id="{81AF0CF8-C960-45B3-8C11-4E4DF9218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6" name="Oval 73">
                  <a:extLst>
                    <a:ext uri="{FF2B5EF4-FFF2-40B4-BE49-F238E27FC236}">
                      <a16:creationId xmlns:a16="http://schemas.microsoft.com/office/drawing/2014/main" id="{FD7C933C-FEA5-4A07-BD6F-0C4106D64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61" name="Text Box 74">
                <a:extLst>
                  <a:ext uri="{FF2B5EF4-FFF2-40B4-BE49-F238E27FC236}">
                    <a16:creationId xmlns:a16="http://schemas.microsoft.com/office/drawing/2014/main" id="{3945E00B-0B1F-43B5-B5AB-38428B0A53F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7</a:t>
                </a:r>
              </a:p>
            </p:txBody>
          </p: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F6BC98EB-9FF2-4C86-90FD-4FD419221052}"/>
              </a:ext>
            </a:extLst>
          </p:cNvPr>
          <p:cNvSpPr txBox="1">
            <a:spLocks/>
          </p:cNvSpPr>
          <p:nvPr/>
        </p:nvSpPr>
        <p:spPr>
          <a:xfrm>
            <a:off x="609600" y="12551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>
            <a:extLst>
              <a:ext uri="{FF2B5EF4-FFF2-40B4-BE49-F238E27FC236}">
                <a16:creationId xmlns:a16="http://schemas.microsoft.com/office/drawing/2014/main" id="{436FF892-047A-4958-8559-EF067D413420}"/>
              </a:ext>
            </a:extLst>
          </p:cNvPr>
          <p:cNvGrpSpPr>
            <a:grpSpLocks/>
          </p:cNvGrpSpPr>
          <p:nvPr/>
        </p:nvGrpSpPr>
        <p:grpSpPr bwMode="auto">
          <a:xfrm>
            <a:off x="1579183" y="1204906"/>
            <a:ext cx="4751868" cy="1600200"/>
            <a:chOff x="144" y="912"/>
            <a:chExt cx="2736" cy="1008"/>
          </a:xfrm>
        </p:grpSpPr>
        <p:pic>
          <p:nvPicPr>
            <p:cNvPr id="6212" name="Picture 11">
              <a:extLst>
                <a:ext uri="{FF2B5EF4-FFF2-40B4-BE49-F238E27FC236}">
                  <a16:creationId xmlns:a16="http://schemas.microsoft.com/office/drawing/2014/main" id="{26474341-E5D4-46E4-9F20-278B87194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12"/>
              <a:ext cx="2736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13" name="Group 19">
              <a:extLst>
                <a:ext uri="{FF2B5EF4-FFF2-40B4-BE49-F238E27FC236}">
                  <a16:creationId xmlns:a16="http://schemas.microsoft.com/office/drawing/2014/main" id="{39CA1DA3-3D6B-48B4-8BC3-945E321AE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912"/>
              <a:ext cx="336" cy="294"/>
              <a:chOff x="672" y="555"/>
              <a:chExt cx="336" cy="294"/>
            </a:xfrm>
          </p:grpSpPr>
          <p:grpSp>
            <p:nvGrpSpPr>
              <p:cNvPr id="6214" name="Group 20">
                <a:extLst>
                  <a:ext uri="{FF2B5EF4-FFF2-40B4-BE49-F238E27FC236}">
                    <a16:creationId xmlns:a16="http://schemas.microsoft.com/office/drawing/2014/main" id="{A949BBE1-46B7-4DD0-903D-A02A93E4F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16" name="Oval 21">
                  <a:extLst>
                    <a:ext uri="{FF2B5EF4-FFF2-40B4-BE49-F238E27FC236}">
                      <a16:creationId xmlns:a16="http://schemas.microsoft.com/office/drawing/2014/main" id="{C81E9163-D379-46D7-B2C1-1FD96D014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7" name="Oval 22">
                  <a:extLst>
                    <a:ext uri="{FF2B5EF4-FFF2-40B4-BE49-F238E27FC236}">
                      <a16:creationId xmlns:a16="http://schemas.microsoft.com/office/drawing/2014/main" id="{BB03F7EC-0C91-4D4F-A694-F4300BDFE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8" name="Oval 23">
                  <a:extLst>
                    <a:ext uri="{FF2B5EF4-FFF2-40B4-BE49-F238E27FC236}">
                      <a16:creationId xmlns:a16="http://schemas.microsoft.com/office/drawing/2014/main" id="{0DCAEB37-1E15-4849-A39F-08474D2AB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9" name="Oval 24">
                  <a:extLst>
                    <a:ext uri="{FF2B5EF4-FFF2-40B4-BE49-F238E27FC236}">
                      <a16:creationId xmlns:a16="http://schemas.microsoft.com/office/drawing/2014/main" id="{D9B57830-EBF0-4272-B766-96B090094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20" name="Oval 25">
                  <a:extLst>
                    <a:ext uri="{FF2B5EF4-FFF2-40B4-BE49-F238E27FC236}">
                      <a16:creationId xmlns:a16="http://schemas.microsoft.com/office/drawing/2014/main" id="{710A08BD-8D12-46AF-85CC-7E10774CF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15" name="Text Box 26">
                <a:extLst>
                  <a:ext uri="{FF2B5EF4-FFF2-40B4-BE49-F238E27FC236}">
                    <a16:creationId xmlns:a16="http://schemas.microsoft.com/office/drawing/2014/main" id="{FEB41C59-041B-4896-84CA-564FE83476B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5" name="Group 77">
            <a:extLst>
              <a:ext uri="{FF2B5EF4-FFF2-40B4-BE49-F238E27FC236}">
                <a16:creationId xmlns:a16="http://schemas.microsoft.com/office/drawing/2014/main" id="{0C3E021A-C674-4444-A4C3-99F4D5567321}"/>
              </a:ext>
            </a:extLst>
          </p:cNvPr>
          <p:cNvGrpSpPr>
            <a:grpSpLocks/>
          </p:cNvGrpSpPr>
          <p:nvPr/>
        </p:nvGrpSpPr>
        <p:grpSpPr bwMode="auto">
          <a:xfrm>
            <a:off x="6558930" y="1173015"/>
            <a:ext cx="5029006" cy="1600200"/>
            <a:chOff x="3003" y="912"/>
            <a:chExt cx="2640" cy="1008"/>
          </a:xfrm>
        </p:grpSpPr>
        <p:pic>
          <p:nvPicPr>
            <p:cNvPr id="6203" name="Picture 12">
              <a:extLst>
                <a:ext uri="{FF2B5EF4-FFF2-40B4-BE49-F238E27FC236}">
                  <a16:creationId xmlns:a16="http://schemas.microsoft.com/office/drawing/2014/main" id="{CB7B175E-16C9-4C6C-B3B9-3C2F996A3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0"/>
            <a:stretch>
              <a:fillRect/>
            </a:stretch>
          </p:blipFill>
          <p:spPr bwMode="auto">
            <a:xfrm>
              <a:off x="3003" y="912"/>
              <a:ext cx="2640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04" name="Group 27">
              <a:extLst>
                <a:ext uri="{FF2B5EF4-FFF2-40B4-BE49-F238E27FC236}">
                  <a16:creationId xmlns:a16="http://schemas.microsoft.com/office/drawing/2014/main" id="{066A0F31-C558-4519-9FD6-E9CD0BB7A8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0" y="912"/>
              <a:ext cx="336" cy="294"/>
              <a:chOff x="672" y="555"/>
              <a:chExt cx="336" cy="294"/>
            </a:xfrm>
          </p:grpSpPr>
          <p:grpSp>
            <p:nvGrpSpPr>
              <p:cNvPr id="6205" name="Group 28">
                <a:extLst>
                  <a:ext uri="{FF2B5EF4-FFF2-40B4-BE49-F238E27FC236}">
                    <a16:creationId xmlns:a16="http://schemas.microsoft.com/office/drawing/2014/main" id="{D5FE9095-5E8F-45B7-A0C3-BCE4BA0DB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07" name="Oval 29">
                  <a:extLst>
                    <a:ext uri="{FF2B5EF4-FFF2-40B4-BE49-F238E27FC236}">
                      <a16:creationId xmlns:a16="http://schemas.microsoft.com/office/drawing/2014/main" id="{F623FF8F-2167-4EB0-9F8A-B02DAE129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8" name="Oval 30">
                  <a:extLst>
                    <a:ext uri="{FF2B5EF4-FFF2-40B4-BE49-F238E27FC236}">
                      <a16:creationId xmlns:a16="http://schemas.microsoft.com/office/drawing/2014/main" id="{60FA674A-C588-4064-9EAD-8556FE0D2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9" name="Oval 31">
                  <a:extLst>
                    <a:ext uri="{FF2B5EF4-FFF2-40B4-BE49-F238E27FC236}">
                      <a16:creationId xmlns:a16="http://schemas.microsoft.com/office/drawing/2014/main" id="{E8409DDB-9E5B-485C-81E5-DA78E01EC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0" name="Oval 32">
                  <a:extLst>
                    <a:ext uri="{FF2B5EF4-FFF2-40B4-BE49-F238E27FC236}">
                      <a16:creationId xmlns:a16="http://schemas.microsoft.com/office/drawing/2014/main" id="{8A9E79A6-D519-4932-B35F-7F9D62FF6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1" name="Oval 33">
                  <a:extLst>
                    <a:ext uri="{FF2B5EF4-FFF2-40B4-BE49-F238E27FC236}">
                      <a16:creationId xmlns:a16="http://schemas.microsoft.com/office/drawing/2014/main" id="{6963F57F-AC5F-4401-87D2-D5EE84950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06" name="Text Box 34">
                <a:extLst>
                  <a:ext uri="{FF2B5EF4-FFF2-40B4-BE49-F238E27FC236}">
                    <a16:creationId xmlns:a16="http://schemas.microsoft.com/office/drawing/2014/main" id="{D4B5A734-B00E-45FF-90F7-ADE4ED9AE3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8" name="Group 79">
            <a:extLst>
              <a:ext uri="{FF2B5EF4-FFF2-40B4-BE49-F238E27FC236}">
                <a16:creationId xmlns:a16="http://schemas.microsoft.com/office/drawing/2014/main" id="{0D5E9806-26F8-4220-BE07-7BDE3E798EFB}"/>
              </a:ext>
            </a:extLst>
          </p:cNvPr>
          <p:cNvGrpSpPr>
            <a:grpSpLocks/>
          </p:cNvGrpSpPr>
          <p:nvPr/>
        </p:nvGrpSpPr>
        <p:grpSpPr bwMode="auto">
          <a:xfrm>
            <a:off x="6558930" y="3016747"/>
            <a:ext cx="5038531" cy="1752600"/>
            <a:chOff x="3009" y="1950"/>
            <a:chExt cx="2640" cy="1104"/>
          </a:xfrm>
        </p:grpSpPr>
        <p:pic>
          <p:nvPicPr>
            <p:cNvPr id="6194" name="Picture 15">
              <a:extLst>
                <a:ext uri="{FF2B5EF4-FFF2-40B4-BE49-F238E27FC236}">
                  <a16:creationId xmlns:a16="http://schemas.microsoft.com/office/drawing/2014/main" id="{0F902E8C-C118-4D08-B503-BBE026F5A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6"/>
            <a:stretch>
              <a:fillRect/>
            </a:stretch>
          </p:blipFill>
          <p:spPr bwMode="auto">
            <a:xfrm>
              <a:off x="3009" y="1968"/>
              <a:ext cx="2640" cy="108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95" name="Group 35">
              <a:extLst>
                <a:ext uri="{FF2B5EF4-FFF2-40B4-BE49-F238E27FC236}">
                  <a16:creationId xmlns:a16="http://schemas.microsoft.com/office/drawing/2014/main" id="{E8CCCB22-B44B-4884-A91B-BEC31DEF6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1950"/>
              <a:ext cx="336" cy="294"/>
              <a:chOff x="672" y="555"/>
              <a:chExt cx="336" cy="294"/>
            </a:xfrm>
          </p:grpSpPr>
          <p:grpSp>
            <p:nvGrpSpPr>
              <p:cNvPr id="6196" name="Group 36">
                <a:extLst>
                  <a:ext uri="{FF2B5EF4-FFF2-40B4-BE49-F238E27FC236}">
                    <a16:creationId xmlns:a16="http://schemas.microsoft.com/office/drawing/2014/main" id="{415D299A-CA19-4992-8555-0D9CC365A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98" name="Oval 37">
                  <a:extLst>
                    <a:ext uri="{FF2B5EF4-FFF2-40B4-BE49-F238E27FC236}">
                      <a16:creationId xmlns:a16="http://schemas.microsoft.com/office/drawing/2014/main" id="{2926FCFC-987F-4241-BADD-CC51AEE92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9" name="Oval 38">
                  <a:extLst>
                    <a:ext uri="{FF2B5EF4-FFF2-40B4-BE49-F238E27FC236}">
                      <a16:creationId xmlns:a16="http://schemas.microsoft.com/office/drawing/2014/main" id="{98DCE4EF-C313-48A8-AA08-54769F0E0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0" name="Oval 39">
                  <a:extLst>
                    <a:ext uri="{FF2B5EF4-FFF2-40B4-BE49-F238E27FC236}">
                      <a16:creationId xmlns:a16="http://schemas.microsoft.com/office/drawing/2014/main" id="{90122295-394F-41BB-AD57-7E230A4E9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1" name="Oval 40">
                  <a:extLst>
                    <a:ext uri="{FF2B5EF4-FFF2-40B4-BE49-F238E27FC236}">
                      <a16:creationId xmlns:a16="http://schemas.microsoft.com/office/drawing/2014/main" id="{AA6202A1-FBFC-4544-96A2-DB57E01C2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2" name="Oval 41">
                  <a:extLst>
                    <a:ext uri="{FF2B5EF4-FFF2-40B4-BE49-F238E27FC236}">
                      <a16:creationId xmlns:a16="http://schemas.microsoft.com/office/drawing/2014/main" id="{0A1406A7-3088-4F1C-B938-B4C86998D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97" name="Text Box 42">
                <a:extLst>
                  <a:ext uri="{FF2B5EF4-FFF2-40B4-BE49-F238E27FC236}">
                    <a16:creationId xmlns:a16="http://schemas.microsoft.com/office/drawing/2014/main" id="{8CD3F21A-F9ED-474C-9FE1-3ABAF6E586A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11" name="Group 78">
            <a:extLst>
              <a:ext uri="{FF2B5EF4-FFF2-40B4-BE49-F238E27FC236}">
                <a16:creationId xmlns:a16="http://schemas.microsoft.com/office/drawing/2014/main" id="{6029AF78-6D4E-4092-BAEE-C50D684985FC}"/>
              </a:ext>
            </a:extLst>
          </p:cNvPr>
          <p:cNvGrpSpPr>
            <a:grpSpLocks/>
          </p:cNvGrpSpPr>
          <p:nvPr/>
        </p:nvGrpSpPr>
        <p:grpSpPr bwMode="auto">
          <a:xfrm>
            <a:off x="1570000" y="3018335"/>
            <a:ext cx="4761393" cy="1751012"/>
            <a:chOff x="138" y="1995"/>
            <a:chExt cx="2736" cy="1103"/>
          </a:xfrm>
        </p:grpSpPr>
        <p:pic>
          <p:nvPicPr>
            <p:cNvPr id="6185" name="Picture 14">
              <a:extLst>
                <a:ext uri="{FF2B5EF4-FFF2-40B4-BE49-F238E27FC236}">
                  <a16:creationId xmlns:a16="http://schemas.microsoft.com/office/drawing/2014/main" id="{21CBBBF5-8510-4A8B-B154-2AC8421B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"/>
            <a:stretch>
              <a:fillRect/>
            </a:stretch>
          </p:blipFill>
          <p:spPr bwMode="auto">
            <a:xfrm>
              <a:off x="138" y="1995"/>
              <a:ext cx="2736" cy="110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86" name="Group 43">
              <a:extLst>
                <a:ext uri="{FF2B5EF4-FFF2-40B4-BE49-F238E27FC236}">
                  <a16:creationId xmlns:a16="http://schemas.microsoft.com/office/drawing/2014/main" id="{8142A942-D957-48C7-B258-C51DEF2E6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016"/>
              <a:ext cx="336" cy="294"/>
              <a:chOff x="672" y="555"/>
              <a:chExt cx="336" cy="294"/>
            </a:xfrm>
          </p:grpSpPr>
          <p:grpSp>
            <p:nvGrpSpPr>
              <p:cNvPr id="6187" name="Group 44">
                <a:extLst>
                  <a:ext uri="{FF2B5EF4-FFF2-40B4-BE49-F238E27FC236}">
                    <a16:creationId xmlns:a16="http://schemas.microsoft.com/office/drawing/2014/main" id="{6B516658-021C-4413-B1D2-A387D8BEC4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9" name="Oval 45">
                  <a:extLst>
                    <a:ext uri="{FF2B5EF4-FFF2-40B4-BE49-F238E27FC236}">
                      <a16:creationId xmlns:a16="http://schemas.microsoft.com/office/drawing/2014/main" id="{64EE60C3-60EA-4C54-878E-E947EBCC5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0" name="Oval 46">
                  <a:extLst>
                    <a:ext uri="{FF2B5EF4-FFF2-40B4-BE49-F238E27FC236}">
                      <a16:creationId xmlns:a16="http://schemas.microsoft.com/office/drawing/2014/main" id="{67B087AD-BC97-49EA-9DFC-705A30D37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1" name="Oval 47">
                  <a:extLst>
                    <a:ext uri="{FF2B5EF4-FFF2-40B4-BE49-F238E27FC236}">
                      <a16:creationId xmlns:a16="http://schemas.microsoft.com/office/drawing/2014/main" id="{D3878676-C716-4BA5-B06C-B2BE005A6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2" name="Oval 48">
                  <a:extLst>
                    <a:ext uri="{FF2B5EF4-FFF2-40B4-BE49-F238E27FC236}">
                      <a16:creationId xmlns:a16="http://schemas.microsoft.com/office/drawing/2014/main" id="{E828761B-8DEF-4531-92E3-5980A0D13D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3" name="Oval 49">
                  <a:extLst>
                    <a:ext uri="{FF2B5EF4-FFF2-40B4-BE49-F238E27FC236}">
                      <a16:creationId xmlns:a16="http://schemas.microsoft.com/office/drawing/2014/main" id="{12244BAB-8A7A-4BDD-96AA-2C4B806CF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88" name="Text Box 50">
                <a:extLst>
                  <a:ext uri="{FF2B5EF4-FFF2-40B4-BE49-F238E27FC236}">
                    <a16:creationId xmlns:a16="http://schemas.microsoft.com/office/drawing/2014/main" id="{169EABD0-DEDC-4EF8-B99B-9CF9BE3B1EE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pSp>
        <p:nvGrpSpPr>
          <p:cNvPr id="14" name="Group 80">
            <a:extLst>
              <a:ext uri="{FF2B5EF4-FFF2-40B4-BE49-F238E27FC236}">
                <a16:creationId xmlns:a16="http://schemas.microsoft.com/office/drawing/2014/main" id="{8F64726C-BCC7-49B2-B94B-7EDCA692DDB9}"/>
              </a:ext>
            </a:extLst>
          </p:cNvPr>
          <p:cNvGrpSpPr>
            <a:grpSpLocks/>
          </p:cNvGrpSpPr>
          <p:nvPr/>
        </p:nvGrpSpPr>
        <p:grpSpPr bwMode="auto">
          <a:xfrm>
            <a:off x="194753" y="4982576"/>
            <a:ext cx="3713675" cy="1677988"/>
            <a:chOff x="96" y="3150"/>
            <a:chExt cx="1728" cy="1057"/>
          </a:xfrm>
        </p:grpSpPr>
        <p:pic>
          <p:nvPicPr>
            <p:cNvPr id="6176" name="Picture 16">
              <a:extLst>
                <a:ext uri="{FF2B5EF4-FFF2-40B4-BE49-F238E27FC236}">
                  <a16:creationId xmlns:a16="http://schemas.microsoft.com/office/drawing/2014/main" id="{25747D3C-3952-4A8F-86B7-915681892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"/>
            <a:stretch>
              <a:fillRect/>
            </a:stretch>
          </p:blipFill>
          <p:spPr bwMode="auto">
            <a:xfrm>
              <a:off x="96" y="3168"/>
              <a:ext cx="1728" cy="1039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77" name="Group 51">
              <a:extLst>
                <a:ext uri="{FF2B5EF4-FFF2-40B4-BE49-F238E27FC236}">
                  <a16:creationId xmlns:a16="http://schemas.microsoft.com/office/drawing/2014/main" id="{C3E476BE-AA77-43D0-A258-B5E5ACE80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" y="3150"/>
              <a:ext cx="336" cy="294"/>
              <a:chOff x="672" y="555"/>
              <a:chExt cx="336" cy="294"/>
            </a:xfrm>
          </p:grpSpPr>
          <p:grpSp>
            <p:nvGrpSpPr>
              <p:cNvPr id="6178" name="Group 52">
                <a:extLst>
                  <a:ext uri="{FF2B5EF4-FFF2-40B4-BE49-F238E27FC236}">
                    <a16:creationId xmlns:a16="http://schemas.microsoft.com/office/drawing/2014/main" id="{5E4F6927-1FB3-40E7-B22C-99E5DD606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0" name="Oval 53">
                  <a:extLst>
                    <a:ext uri="{FF2B5EF4-FFF2-40B4-BE49-F238E27FC236}">
                      <a16:creationId xmlns:a16="http://schemas.microsoft.com/office/drawing/2014/main" id="{77D1B416-2C37-417F-B209-0D80331B9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1" name="Oval 54">
                  <a:extLst>
                    <a:ext uri="{FF2B5EF4-FFF2-40B4-BE49-F238E27FC236}">
                      <a16:creationId xmlns:a16="http://schemas.microsoft.com/office/drawing/2014/main" id="{E1F3126E-18F1-49F5-9FDA-34D0E0C2CD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2" name="Oval 55">
                  <a:extLst>
                    <a:ext uri="{FF2B5EF4-FFF2-40B4-BE49-F238E27FC236}">
                      <a16:creationId xmlns:a16="http://schemas.microsoft.com/office/drawing/2014/main" id="{55F0D228-FF6A-4A37-9502-7AD53EB90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3" name="Oval 56">
                  <a:extLst>
                    <a:ext uri="{FF2B5EF4-FFF2-40B4-BE49-F238E27FC236}">
                      <a16:creationId xmlns:a16="http://schemas.microsoft.com/office/drawing/2014/main" id="{25800868-9406-4A13-A92B-40560530C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4" name="Oval 57">
                  <a:extLst>
                    <a:ext uri="{FF2B5EF4-FFF2-40B4-BE49-F238E27FC236}">
                      <a16:creationId xmlns:a16="http://schemas.microsoft.com/office/drawing/2014/main" id="{20C7155E-2489-4D2C-B0DC-A6E139637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9" name="Text Box 58">
                <a:extLst>
                  <a:ext uri="{FF2B5EF4-FFF2-40B4-BE49-F238E27FC236}">
                    <a16:creationId xmlns:a16="http://schemas.microsoft.com/office/drawing/2014/main" id="{F562A27E-07C1-48F7-9076-6027E2350B1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grpSp>
        <p:nvGrpSpPr>
          <p:cNvPr id="17" name="Group 81">
            <a:extLst>
              <a:ext uri="{FF2B5EF4-FFF2-40B4-BE49-F238E27FC236}">
                <a16:creationId xmlns:a16="http://schemas.microsoft.com/office/drawing/2014/main" id="{EF0E95B9-CE49-47A5-BE05-4870CCCA0C4D}"/>
              </a:ext>
            </a:extLst>
          </p:cNvPr>
          <p:cNvGrpSpPr>
            <a:grpSpLocks/>
          </p:cNvGrpSpPr>
          <p:nvPr/>
        </p:nvGrpSpPr>
        <p:grpSpPr bwMode="auto">
          <a:xfrm>
            <a:off x="4446613" y="5029170"/>
            <a:ext cx="3389909" cy="1676400"/>
            <a:chOff x="1920" y="3168"/>
            <a:chExt cx="1872" cy="1056"/>
          </a:xfrm>
        </p:grpSpPr>
        <p:pic>
          <p:nvPicPr>
            <p:cNvPr id="6167" name="Picture 17">
              <a:extLst>
                <a:ext uri="{FF2B5EF4-FFF2-40B4-BE49-F238E27FC236}">
                  <a16:creationId xmlns:a16="http://schemas.microsoft.com/office/drawing/2014/main" id="{FA6E2263-33D0-46CD-A715-BD50ACAB4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0112"/>
            <a:stretch>
              <a:fillRect/>
            </a:stretch>
          </p:blipFill>
          <p:spPr bwMode="auto">
            <a:xfrm>
              <a:off x="1920" y="3179"/>
              <a:ext cx="1872" cy="1045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68" name="Group 59">
              <a:extLst>
                <a:ext uri="{FF2B5EF4-FFF2-40B4-BE49-F238E27FC236}">
                  <a16:creationId xmlns:a16="http://schemas.microsoft.com/office/drawing/2014/main" id="{FB0CB514-3095-41F4-994B-797F1958E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168"/>
              <a:ext cx="336" cy="294"/>
              <a:chOff x="672" y="555"/>
              <a:chExt cx="336" cy="294"/>
            </a:xfrm>
          </p:grpSpPr>
          <p:grpSp>
            <p:nvGrpSpPr>
              <p:cNvPr id="6169" name="Group 60">
                <a:extLst>
                  <a:ext uri="{FF2B5EF4-FFF2-40B4-BE49-F238E27FC236}">
                    <a16:creationId xmlns:a16="http://schemas.microsoft.com/office/drawing/2014/main" id="{05ABFED2-C652-46C8-B955-45C79CCFF7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71" name="Oval 61">
                  <a:extLst>
                    <a:ext uri="{FF2B5EF4-FFF2-40B4-BE49-F238E27FC236}">
                      <a16:creationId xmlns:a16="http://schemas.microsoft.com/office/drawing/2014/main" id="{A1265557-35F3-42B4-A82A-A052E18B6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2" name="Oval 62">
                  <a:extLst>
                    <a:ext uri="{FF2B5EF4-FFF2-40B4-BE49-F238E27FC236}">
                      <a16:creationId xmlns:a16="http://schemas.microsoft.com/office/drawing/2014/main" id="{BCCB30EE-0780-4DC3-BDE7-8B290E8EC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3" name="Oval 63">
                  <a:extLst>
                    <a:ext uri="{FF2B5EF4-FFF2-40B4-BE49-F238E27FC236}">
                      <a16:creationId xmlns:a16="http://schemas.microsoft.com/office/drawing/2014/main" id="{3A3DE88F-3757-4B68-9C99-FBD96F51C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4" name="Oval 64">
                  <a:extLst>
                    <a:ext uri="{FF2B5EF4-FFF2-40B4-BE49-F238E27FC236}">
                      <a16:creationId xmlns:a16="http://schemas.microsoft.com/office/drawing/2014/main" id="{27DEF25E-1CEC-4C99-8320-E7A88E780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5" name="Oval 65">
                  <a:extLst>
                    <a:ext uri="{FF2B5EF4-FFF2-40B4-BE49-F238E27FC236}">
                      <a16:creationId xmlns:a16="http://schemas.microsoft.com/office/drawing/2014/main" id="{0885A43B-E5E6-4221-A7FC-3FDC1A2DE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0" name="Text Box 66">
                <a:extLst>
                  <a:ext uri="{FF2B5EF4-FFF2-40B4-BE49-F238E27FC236}">
                    <a16:creationId xmlns:a16="http://schemas.microsoft.com/office/drawing/2014/main" id="{A415C9B2-2E08-417C-9337-0ADD871F693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grpSp>
        <p:nvGrpSpPr>
          <p:cNvPr id="20" name="Group 82">
            <a:extLst>
              <a:ext uri="{FF2B5EF4-FFF2-40B4-BE49-F238E27FC236}">
                <a16:creationId xmlns:a16="http://schemas.microsoft.com/office/drawing/2014/main" id="{C2DE8BAA-707C-4531-9199-CC6445658D73}"/>
              </a:ext>
            </a:extLst>
          </p:cNvPr>
          <p:cNvGrpSpPr>
            <a:grpSpLocks/>
          </p:cNvGrpSpPr>
          <p:nvPr/>
        </p:nvGrpSpPr>
        <p:grpSpPr bwMode="auto">
          <a:xfrm>
            <a:off x="8242178" y="5019644"/>
            <a:ext cx="3578291" cy="1685925"/>
            <a:chOff x="3882" y="3162"/>
            <a:chExt cx="1782" cy="1062"/>
          </a:xfrm>
        </p:grpSpPr>
        <p:pic>
          <p:nvPicPr>
            <p:cNvPr id="6158" name="Picture 18">
              <a:extLst>
                <a:ext uri="{FF2B5EF4-FFF2-40B4-BE49-F238E27FC236}">
                  <a16:creationId xmlns:a16="http://schemas.microsoft.com/office/drawing/2014/main" id="{FEAF98D2-03AF-4C1B-9D41-55DD0EFEB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/>
            <a:stretch>
              <a:fillRect/>
            </a:stretch>
          </p:blipFill>
          <p:spPr bwMode="auto">
            <a:xfrm>
              <a:off x="3882" y="3171"/>
              <a:ext cx="1782" cy="105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59" name="Group 67">
              <a:extLst>
                <a:ext uri="{FF2B5EF4-FFF2-40B4-BE49-F238E27FC236}">
                  <a16:creationId xmlns:a16="http://schemas.microsoft.com/office/drawing/2014/main" id="{E744DA97-7599-492C-925C-93B6D7731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162"/>
              <a:ext cx="336" cy="294"/>
              <a:chOff x="672" y="555"/>
              <a:chExt cx="336" cy="294"/>
            </a:xfrm>
          </p:grpSpPr>
          <p:grpSp>
            <p:nvGrpSpPr>
              <p:cNvPr id="6160" name="Group 68">
                <a:extLst>
                  <a:ext uri="{FF2B5EF4-FFF2-40B4-BE49-F238E27FC236}">
                    <a16:creationId xmlns:a16="http://schemas.microsoft.com/office/drawing/2014/main" id="{FA7861C8-96B7-4A5B-87DC-DF4FEF53E3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62" name="Oval 69">
                  <a:extLst>
                    <a:ext uri="{FF2B5EF4-FFF2-40B4-BE49-F238E27FC236}">
                      <a16:creationId xmlns:a16="http://schemas.microsoft.com/office/drawing/2014/main" id="{21031D44-CD1A-4F92-9C1A-12B3C623B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3" name="Oval 70">
                  <a:extLst>
                    <a:ext uri="{FF2B5EF4-FFF2-40B4-BE49-F238E27FC236}">
                      <a16:creationId xmlns:a16="http://schemas.microsoft.com/office/drawing/2014/main" id="{F18A9ADD-54D6-4CA9-BE5D-609E9760F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4" name="Oval 71">
                  <a:extLst>
                    <a:ext uri="{FF2B5EF4-FFF2-40B4-BE49-F238E27FC236}">
                      <a16:creationId xmlns:a16="http://schemas.microsoft.com/office/drawing/2014/main" id="{89834054-A333-4F9E-8A9C-B01E8DDB1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5" name="Oval 72">
                  <a:extLst>
                    <a:ext uri="{FF2B5EF4-FFF2-40B4-BE49-F238E27FC236}">
                      <a16:creationId xmlns:a16="http://schemas.microsoft.com/office/drawing/2014/main" id="{81AF0CF8-C960-45B3-8C11-4E4DF9218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6" name="Oval 73">
                  <a:extLst>
                    <a:ext uri="{FF2B5EF4-FFF2-40B4-BE49-F238E27FC236}">
                      <a16:creationId xmlns:a16="http://schemas.microsoft.com/office/drawing/2014/main" id="{FD7C933C-FEA5-4A07-BD6F-0C4106D64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61" name="Text Box 74">
                <a:extLst>
                  <a:ext uri="{FF2B5EF4-FFF2-40B4-BE49-F238E27FC236}">
                    <a16:creationId xmlns:a16="http://schemas.microsoft.com/office/drawing/2014/main" id="{3945E00B-0B1F-43B5-B5AB-38428B0A53F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7</a:t>
                </a:r>
              </a:p>
            </p:txBody>
          </p: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F6BC98EB-9FF2-4C86-90FD-4FD419221052}"/>
              </a:ext>
            </a:extLst>
          </p:cNvPr>
          <p:cNvSpPr txBox="1">
            <a:spLocks/>
          </p:cNvSpPr>
          <p:nvPr/>
        </p:nvSpPr>
        <p:spPr>
          <a:xfrm>
            <a:off x="1771184" y="38655"/>
            <a:ext cx="10363200" cy="90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WordArt 93">
            <a:extLst>
              <a:ext uri="{FF2B5EF4-FFF2-40B4-BE49-F238E27FC236}">
                <a16:creationId xmlns:a16="http://schemas.microsoft.com/office/drawing/2014/main" id="{538B645E-5EF1-4B4D-8382-2B171F6662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557" y="1987321"/>
            <a:ext cx="1274507" cy="27695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Thảo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Luận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chemeClr val="tx1">
                  <a:alpha val="50195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nhóm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chemeClr val="tx1">
                  <a:alpha val="50195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7  </a:t>
            </a:r>
          </a:p>
        </p:txBody>
      </p:sp>
      <p:pic>
        <p:nvPicPr>
          <p:cNvPr id="74" name="Picture 45" descr="9">
            <a:extLst>
              <a:ext uri="{FF2B5EF4-FFF2-40B4-BE49-F238E27FC236}">
                <a16:creationId xmlns:a16="http://schemas.microsoft.com/office/drawing/2014/main" id="{127503BE-3EA2-4C00-B6A5-92D3B28272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4" y="239732"/>
            <a:ext cx="862186" cy="172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>
            <a:extLst>
              <a:ext uri="{FF2B5EF4-FFF2-40B4-BE49-F238E27FC236}">
                <a16:creationId xmlns:a16="http://schemas.microsoft.com/office/drawing/2014/main" id="{436FF892-047A-4958-8559-EF067D413420}"/>
              </a:ext>
            </a:extLst>
          </p:cNvPr>
          <p:cNvGrpSpPr>
            <a:grpSpLocks/>
          </p:cNvGrpSpPr>
          <p:nvPr/>
        </p:nvGrpSpPr>
        <p:grpSpPr bwMode="auto">
          <a:xfrm>
            <a:off x="1571408" y="1102565"/>
            <a:ext cx="4751868" cy="1600200"/>
            <a:chOff x="144" y="912"/>
            <a:chExt cx="2736" cy="1008"/>
          </a:xfrm>
        </p:grpSpPr>
        <p:pic>
          <p:nvPicPr>
            <p:cNvPr id="6212" name="Picture 11">
              <a:extLst>
                <a:ext uri="{FF2B5EF4-FFF2-40B4-BE49-F238E27FC236}">
                  <a16:creationId xmlns:a16="http://schemas.microsoft.com/office/drawing/2014/main" id="{26474341-E5D4-46E4-9F20-278B87194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12"/>
              <a:ext cx="2736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13" name="Group 19">
              <a:extLst>
                <a:ext uri="{FF2B5EF4-FFF2-40B4-BE49-F238E27FC236}">
                  <a16:creationId xmlns:a16="http://schemas.microsoft.com/office/drawing/2014/main" id="{39CA1DA3-3D6B-48B4-8BC3-945E321AE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912"/>
              <a:ext cx="336" cy="294"/>
              <a:chOff x="672" y="555"/>
              <a:chExt cx="336" cy="294"/>
            </a:xfrm>
          </p:grpSpPr>
          <p:grpSp>
            <p:nvGrpSpPr>
              <p:cNvPr id="6214" name="Group 20">
                <a:extLst>
                  <a:ext uri="{FF2B5EF4-FFF2-40B4-BE49-F238E27FC236}">
                    <a16:creationId xmlns:a16="http://schemas.microsoft.com/office/drawing/2014/main" id="{A949BBE1-46B7-4DD0-903D-A02A93E4F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16" name="Oval 21">
                  <a:extLst>
                    <a:ext uri="{FF2B5EF4-FFF2-40B4-BE49-F238E27FC236}">
                      <a16:creationId xmlns:a16="http://schemas.microsoft.com/office/drawing/2014/main" id="{C81E9163-D379-46D7-B2C1-1FD96D014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7" name="Oval 22">
                  <a:extLst>
                    <a:ext uri="{FF2B5EF4-FFF2-40B4-BE49-F238E27FC236}">
                      <a16:creationId xmlns:a16="http://schemas.microsoft.com/office/drawing/2014/main" id="{BB03F7EC-0C91-4D4F-A694-F4300BDFE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8" name="Oval 23">
                  <a:extLst>
                    <a:ext uri="{FF2B5EF4-FFF2-40B4-BE49-F238E27FC236}">
                      <a16:creationId xmlns:a16="http://schemas.microsoft.com/office/drawing/2014/main" id="{0DCAEB37-1E15-4849-A39F-08474D2AB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9" name="Oval 24">
                  <a:extLst>
                    <a:ext uri="{FF2B5EF4-FFF2-40B4-BE49-F238E27FC236}">
                      <a16:creationId xmlns:a16="http://schemas.microsoft.com/office/drawing/2014/main" id="{D9B57830-EBF0-4272-B766-96B090094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20" name="Oval 25">
                  <a:extLst>
                    <a:ext uri="{FF2B5EF4-FFF2-40B4-BE49-F238E27FC236}">
                      <a16:creationId xmlns:a16="http://schemas.microsoft.com/office/drawing/2014/main" id="{710A08BD-8D12-46AF-85CC-7E10774CF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15" name="Text Box 26">
                <a:extLst>
                  <a:ext uri="{FF2B5EF4-FFF2-40B4-BE49-F238E27FC236}">
                    <a16:creationId xmlns:a16="http://schemas.microsoft.com/office/drawing/2014/main" id="{FEB41C59-041B-4896-84CA-564FE83476B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5" name="Group 77">
            <a:extLst>
              <a:ext uri="{FF2B5EF4-FFF2-40B4-BE49-F238E27FC236}">
                <a16:creationId xmlns:a16="http://schemas.microsoft.com/office/drawing/2014/main" id="{0C3E021A-C674-4444-A4C3-99F4D5567321}"/>
              </a:ext>
            </a:extLst>
          </p:cNvPr>
          <p:cNvGrpSpPr>
            <a:grpSpLocks/>
          </p:cNvGrpSpPr>
          <p:nvPr/>
        </p:nvGrpSpPr>
        <p:grpSpPr bwMode="auto">
          <a:xfrm>
            <a:off x="6540759" y="1102565"/>
            <a:ext cx="5029006" cy="1600200"/>
            <a:chOff x="3003" y="912"/>
            <a:chExt cx="2640" cy="1008"/>
          </a:xfrm>
        </p:grpSpPr>
        <p:pic>
          <p:nvPicPr>
            <p:cNvPr id="6203" name="Picture 12">
              <a:extLst>
                <a:ext uri="{FF2B5EF4-FFF2-40B4-BE49-F238E27FC236}">
                  <a16:creationId xmlns:a16="http://schemas.microsoft.com/office/drawing/2014/main" id="{CB7B175E-16C9-4C6C-B3B9-3C2F996A3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0"/>
            <a:stretch>
              <a:fillRect/>
            </a:stretch>
          </p:blipFill>
          <p:spPr bwMode="auto">
            <a:xfrm>
              <a:off x="3003" y="912"/>
              <a:ext cx="2640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04" name="Group 27">
              <a:extLst>
                <a:ext uri="{FF2B5EF4-FFF2-40B4-BE49-F238E27FC236}">
                  <a16:creationId xmlns:a16="http://schemas.microsoft.com/office/drawing/2014/main" id="{066A0F31-C558-4519-9FD6-E9CD0BB7A8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0" y="912"/>
              <a:ext cx="336" cy="294"/>
              <a:chOff x="672" y="555"/>
              <a:chExt cx="336" cy="294"/>
            </a:xfrm>
          </p:grpSpPr>
          <p:grpSp>
            <p:nvGrpSpPr>
              <p:cNvPr id="6205" name="Group 28">
                <a:extLst>
                  <a:ext uri="{FF2B5EF4-FFF2-40B4-BE49-F238E27FC236}">
                    <a16:creationId xmlns:a16="http://schemas.microsoft.com/office/drawing/2014/main" id="{D5FE9095-5E8F-45B7-A0C3-BCE4BA0DB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07" name="Oval 29">
                  <a:extLst>
                    <a:ext uri="{FF2B5EF4-FFF2-40B4-BE49-F238E27FC236}">
                      <a16:creationId xmlns:a16="http://schemas.microsoft.com/office/drawing/2014/main" id="{F623FF8F-2167-4EB0-9F8A-B02DAE129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8" name="Oval 30">
                  <a:extLst>
                    <a:ext uri="{FF2B5EF4-FFF2-40B4-BE49-F238E27FC236}">
                      <a16:creationId xmlns:a16="http://schemas.microsoft.com/office/drawing/2014/main" id="{60FA674A-C588-4064-9EAD-8556FE0D2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9" name="Oval 31">
                  <a:extLst>
                    <a:ext uri="{FF2B5EF4-FFF2-40B4-BE49-F238E27FC236}">
                      <a16:creationId xmlns:a16="http://schemas.microsoft.com/office/drawing/2014/main" id="{E8409DDB-9E5B-485C-81E5-DA78E01EC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0" name="Oval 32">
                  <a:extLst>
                    <a:ext uri="{FF2B5EF4-FFF2-40B4-BE49-F238E27FC236}">
                      <a16:creationId xmlns:a16="http://schemas.microsoft.com/office/drawing/2014/main" id="{8A9E79A6-D519-4932-B35F-7F9D62FF6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1" name="Oval 33">
                  <a:extLst>
                    <a:ext uri="{FF2B5EF4-FFF2-40B4-BE49-F238E27FC236}">
                      <a16:creationId xmlns:a16="http://schemas.microsoft.com/office/drawing/2014/main" id="{6963F57F-AC5F-4401-87D2-D5EE84950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06" name="Text Box 34">
                <a:extLst>
                  <a:ext uri="{FF2B5EF4-FFF2-40B4-BE49-F238E27FC236}">
                    <a16:creationId xmlns:a16="http://schemas.microsoft.com/office/drawing/2014/main" id="{D4B5A734-B00E-45FF-90F7-ADE4ED9AE3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8" name="Group 79">
            <a:extLst>
              <a:ext uri="{FF2B5EF4-FFF2-40B4-BE49-F238E27FC236}">
                <a16:creationId xmlns:a16="http://schemas.microsoft.com/office/drawing/2014/main" id="{0D5E9806-26F8-4220-BE07-7BDE3E798EFB}"/>
              </a:ext>
            </a:extLst>
          </p:cNvPr>
          <p:cNvGrpSpPr>
            <a:grpSpLocks/>
          </p:cNvGrpSpPr>
          <p:nvPr/>
        </p:nvGrpSpPr>
        <p:grpSpPr bwMode="auto">
          <a:xfrm>
            <a:off x="6540759" y="2750390"/>
            <a:ext cx="5038531" cy="1752600"/>
            <a:chOff x="3009" y="1950"/>
            <a:chExt cx="2640" cy="1104"/>
          </a:xfrm>
        </p:grpSpPr>
        <p:pic>
          <p:nvPicPr>
            <p:cNvPr id="6194" name="Picture 15">
              <a:extLst>
                <a:ext uri="{FF2B5EF4-FFF2-40B4-BE49-F238E27FC236}">
                  <a16:creationId xmlns:a16="http://schemas.microsoft.com/office/drawing/2014/main" id="{0F902E8C-C118-4D08-B503-BBE026F5A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6"/>
            <a:stretch>
              <a:fillRect/>
            </a:stretch>
          </p:blipFill>
          <p:spPr bwMode="auto">
            <a:xfrm>
              <a:off x="3009" y="1968"/>
              <a:ext cx="2640" cy="108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95" name="Group 35">
              <a:extLst>
                <a:ext uri="{FF2B5EF4-FFF2-40B4-BE49-F238E27FC236}">
                  <a16:creationId xmlns:a16="http://schemas.microsoft.com/office/drawing/2014/main" id="{E8CCCB22-B44B-4884-A91B-BEC31DEF6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1950"/>
              <a:ext cx="336" cy="294"/>
              <a:chOff x="672" y="555"/>
              <a:chExt cx="336" cy="294"/>
            </a:xfrm>
          </p:grpSpPr>
          <p:grpSp>
            <p:nvGrpSpPr>
              <p:cNvPr id="6196" name="Group 36">
                <a:extLst>
                  <a:ext uri="{FF2B5EF4-FFF2-40B4-BE49-F238E27FC236}">
                    <a16:creationId xmlns:a16="http://schemas.microsoft.com/office/drawing/2014/main" id="{415D299A-CA19-4992-8555-0D9CC365A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98" name="Oval 37">
                  <a:extLst>
                    <a:ext uri="{FF2B5EF4-FFF2-40B4-BE49-F238E27FC236}">
                      <a16:creationId xmlns:a16="http://schemas.microsoft.com/office/drawing/2014/main" id="{2926FCFC-987F-4241-BADD-CC51AEE92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9" name="Oval 38">
                  <a:extLst>
                    <a:ext uri="{FF2B5EF4-FFF2-40B4-BE49-F238E27FC236}">
                      <a16:creationId xmlns:a16="http://schemas.microsoft.com/office/drawing/2014/main" id="{98DCE4EF-C313-48A8-AA08-54769F0E0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0" name="Oval 39">
                  <a:extLst>
                    <a:ext uri="{FF2B5EF4-FFF2-40B4-BE49-F238E27FC236}">
                      <a16:creationId xmlns:a16="http://schemas.microsoft.com/office/drawing/2014/main" id="{90122295-394F-41BB-AD57-7E230A4E9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1" name="Oval 40">
                  <a:extLst>
                    <a:ext uri="{FF2B5EF4-FFF2-40B4-BE49-F238E27FC236}">
                      <a16:creationId xmlns:a16="http://schemas.microsoft.com/office/drawing/2014/main" id="{AA6202A1-FBFC-4544-96A2-DB57E01C2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2" name="Oval 41">
                  <a:extLst>
                    <a:ext uri="{FF2B5EF4-FFF2-40B4-BE49-F238E27FC236}">
                      <a16:creationId xmlns:a16="http://schemas.microsoft.com/office/drawing/2014/main" id="{0A1406A7-3088-4F1C-B938-B4C86998D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97" name="Text Box 42">
                <a:extLst>
                  <a:ext uri="{FF2B5EF4-FFF2-40B4-BE49-F238E27FC236}">
                    <a16:creationId xmlns:a16="http://schemas.microsoft.com/office/drawing/2014/main" id="{8CD3F21A-F9ED-474C-9FE1-3ABAF6E586A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11" name="Group 78">
            <a:extLst>
              <a:ext uri="{FF2B5EF4-FFF2-40B4-BE49-F238E27FC236}">
                <a16:creationId xmlns:a16="http://schemas.microsoft.com/office/drawing/2014/main" id="{6029AF78-6D4E-4092-BAEE-C50D684985FC}"/>
              </a:ext>
            </a:extLst>
          </p:cNvPr>
          <p:cNvGrpSpPr>
            <a:grpSpLocks/>
          </p:cNvGrpSpPr>
          <p:nvPr/>
        </p:nvGrpSpPr>
        <p:grpSpPr bwMode="auto">
          <a:xfrm>
            <a:off x="1560966" y="2820494"/>
            <a:ext cx="4761393" cy="1751012"/>
            <a:chOff x="138" y="1995"/>
            <a:chExt cx="2736" cy="1103"/>
          </a:xfrm>
        </p:grpSpPr>
        <p:pic>
          <p:nvPicPr>
            <p:cNvPr id="6185" name="Picture 14">
              <a:extLst>
                <a:ext uri="{FF2B5EF4-FFF2-40B4-BE49-F238E27FC236}">
                  <a16:creationId xmlns:a16="http://schemas.microsoft.com/office/drawing/2014/main" id="{21CBBBF5-8510-4A8B-B154-2AC8421B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"/>
            <a:stretch>
              <a:fillRect/>
            </a:stretch>
          </p:blipFill>
          <p:spPr bwMode="auto">
            <a:xfrm>
              <a:off x="138" y="1995"/>
              <a:ext cx="2736" cy="110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86" name="Group 43">
              <a:extLst>
                <a:ext uri="{FF2B5EF4-FFF2-40B4-BE49-F238E27FC236}">
                  <a16:creationId xmlns:a16="http://schemas.microsoft.com/office/drawing/2014/main" id="{8142A942-D957-48C7-B258-C51DEF2E6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016"/>
              <a:ext cx="336" cy="294"/>
              <a:chOff x="672" y="555"/>
              <a:chExt cx="336" cy="294"/>
            </a:xfrm>
          </p:grpSpPr>
          <p:grpSp>
            <p:nvGrpSpPr>
              <p:cNvPr id="6187" name="Group 44">
                <a:extLst>
                  <a:ext uri="{FF2B5EF4-FFF2-40B4-BE49-F238E27FC236}">
                    <a16:creationId xmlns:a16="http://schemas.microsoft.com/office/drawing/2014/main" id="{6B516658-021C-4413-B1D2-A387D8BEC4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9" name="Oval 45">
                  <a:extLst>
                    <a:ext uri="{FF2B5EF4-FFF2-40B4-BE49-F238E27FC236}">
                      <a16:creationId xmlns:a16="http://schemas.microsoft.com/office/drawing/2014/main" id="{64EE60C3-60EA-4C54-878E-E947EBCC5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0" name="Oval 46">
                  <a:extLst>
                    <a:ext uri="{FF2B5EF4-FFF2-40B4-BE49-F238E27FC236}">
                      <a16:creationId xmlns:a16="http://schemas.microsoft.com/office/drawing/2014/main" id="{67B087AD-BC97-49EA-9DFC-705A30D37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1" name="Oval 47">
                  <a:extLst>
                    <a:ext uri="{FF2B5EF4-FFF2-40B4-BE49-F238E27FC236}">
                      <a16:creationId xmlns:a16="http://schemas.microsoft.com/office/drawing/2014/main" id="{D3878676-C716-4BA5-B06C-B2BE005A6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2" name="Oval 48">
                  <a:extLst>
                    <a:ext uri="{FF2B5EF4-FFF2-40B4-BE49-F238E27FC236}">
                      <a16:creationId xmlns:a16="http://schemas.microsoft.com/office/drawing/2014/main" id="{E828761B-8DEF-4531-92E3-5980A0D13D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3" name="Oval 49">
                  <a:extLst>
                    <a:ext uri="{FF2B5EF4-FFF2-40B4-BE49-F238E27FC236}">
                      <a16:creationId xmlns:a16="http://schemas.microsoft.com/office/drawing/2014/main" id="{12244BAB-8A7A-4BDD-96AA-2C4B806CF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88" name="Text Box 50">
                <a:extLst>
                  <a:ext uri="{FF2B5EF4-FFF2-40B4-BE49-F238E27FC236}">
                    <a16:creationId xmlns:a16="http://schemas.microsoft.com/office/drawing/2014/main" id="{169EABD0-DEDC-4EF8-B99B-9CF9BE3B1EE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pSp>
        <p:nvGrpSpPr>
          <p:cNvPr id="14" name="Group 80">
            <a:extLst>
              <a:ext uri="{FF2B5EF4-FFF2-40B4-BE49-F238E27FC236}">
                <a16:creationId xmlns:a16="http://schemas.microsoft.com/office/drawing/2014/main" id="{8F64726C-BCC7-49B2-B94B-7EDCA692DDB9}"/>
              </a:ext>
            </a:extLst>
          </p:cNvPr>
          <p:cNvGrpSpPr>
            <a:grpSpLocks/>
          </p:cNvGrpSpPr>
          <p:nvPr/>
        </p:nvGrpSpPr>
        <p:grpSpPr bwMode="auto">
          <a:xfrm>
            <a:off x="555417" y="4683246"/>
            <a:ext cx="3713675" cy="1677988"/>
            <a:chOff x="96" y="3150"/>
            <a:chExt cx="1728" cy="1057"/>
          </a:xfrm>
        </p:grpSpPr>
        <p:pic>
          <p:nvPicPr>
            <p:cNvPr id="6176" name="Picture 16">
              <a:extLst>
                <a:ext uri="{FF2B5EF4-FFF2-40B4-BE49-F238E27FC236}">
                  <a16:creationId xmlns:a16="http://schemas.microsoft.com/office/drawing/2014/main" id="{25747D3C-3952-4A8F-86B7-915681892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"/>
            <a:stretch>
              <a:fillRect/>
            </a:stretch>
          </p:blipFill>
          <p:spPr bwMode="auto">
            <a:xfrm>
              <a:off x="96" y="3168"/>
              <a:ext cx="1728" cy="1039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77" name="Group 51">
              <a:extLst>
                <a:ext uri="{FF2B5EF4-FFF2-40B4-BE49-F238E27FC236}">
                  <a16:creationId xmlns:a16="http://schemas.microsoft.com/office/drawing/2014/main" id="{C3E476BE-AA77-43D0-A258-B5E5ACE80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" y="3150"/>
              <a:ext cx="336" cy="294"/>
              <a:chOff x="672" y="555"/>
              <a:chExt cx="336" cy="294"/>
            </a:xfrm>
          </p:grpSpPr>
          <p:grpSp>
            <p:nvGrpSpPr>
              <p:cNvPr id="6178" name="Group 52">
                <a:extLst>
                  <a:ext uri="{FF2B5EF4-FFF2-40B4-BE49-F238E27FC236}">
                    <a16:creationId xmlns:a16="http://schemas.microsoft.com/office/drawing/2014/main" id="{5E4F6927-1FB3-40E7-B22C-99E5DD606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0" name="Oval 53">
                  <a:extLst>
                    <a:ext uri="{FF2B5EF4-FFF2-40B4-BE49-F238E27FC236}">
                      <a16:creationId xmlns:a16="http://schemas.microsoft.com/office/drawing/2014/main" id="{77D1B416-2C37-417F-B209-0D80331B9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1" name="Oval 54">
                  <a:extLst>
                    <a:ext uri="{FF2B5EF4-FFF2-40B4-BE49-F238E27FC236}">
                      <a16:creationId xmlns:a16="http://schemas.microsoft.com/office/drawing/2014/main" id="{E1F3126E-18F1-49F5-9FDA-34D0E0C2CD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2" name="Oval 55">
                  <a:extLst>
                    <a:ext uri="{FF2B5EF4-FFF2-40B4-BE49-F238E27FC236}">
                      <a16:creationId xmlns:a16="http://schemas.microsoft.com/office/drawing/2014/main" id="{55F0D228-FF6A-4A37-9502-7AD53EB90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3" name="Oval 56">
                  <a:extLst>
                    <a:ext uri="{FF2B5EF4-FFF2-40B4-BE49-F238E27FC236}">
                      <a16:creationId xmlns:a16="http://schemas.microsoft.com/office/drawing/2014/main" id="{25800868-9406-4A13-A92B-40560530C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4" name="Oval 57">
                  <a:extLst>
                    <a:ext uri="{FF2B5EF4-FFF2-40B4-BE49-F238E27FC236}">
                      <a16:creationId xmlns:a16="http://schemas.microsoft.com/office/drawing/2014/main" id="{20C7155E-2489-4D2C-B0DC-A6E139637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9" name="Text Box 58">
                <a:extLst>
                  <a:ext uri="{FF2B5EF4-FFF2-40B4-BE49-F238E27FC236}">
                    <a16:creationId xmlns:a16="http://schemas.microsoft.com/office/drawing/2014/main" id="{F562A27E-07C1-48F7-9076-6027E2350B1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grpSp>
        <p:nvGrpSpPr>
          <p:cNvPr id="17" name="Group 81">
            <a:extLst>
              <a:ext uri="{FF2B5EF4-FFF2-40B4-BE49-F238E27FC236}">
                <a16:creationId xmlns:a16="http://schemas.microsoft.com/office/drawing/2014/main" id="{EF0E95B9-CE49-47A5-BE05-4870CCCA0C4D}"/>
              </a:ext>
            </a:extLst>
          </p:cNvPr>
          <p:cNvGrpSpPr>
            <a:grpSpLocks/>
          </p:cNvGrpSpPr>
          <p:nvPr/>
        </p:nvGrpSpPr>
        <p:grpSpPr bwMode="auto">
          <a:xfrm>
            <a:off x="4404486" y="4683965"/>
            <a:ext cx="3389909" cy="1676400"/>
            <a:chOff x="1920" y="3168"/>
            <a:chExt cx="1872" cy="1056"/>
          </a:xfrm>
        </p:grpSpPr>
        <p:pic>
          <p:nvPicPr>
            <p:cNvPr id="6167" name="Picture 17">
              <a:extLst>
                <a:ext uri="{FF2B5EF4-FFF2-40B4-BE49-F238E27FC236}">
                  <a16:creationId xmlns:a16="http://schemas.microsoft.com/office/drawing/2014/main" id="{FA6E2263-33D0-46CD-A715-BD50ACAB4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0112"/>
            <a:stretch>
              <a:fillRect/>
            </a:stretch>
          </p:blipFill>
          <p:spPr bwMode="auto">
            <a:xfrm>
              <a:off x="1920" y="3179"/>
              <a:ext cx="1872" cy="1045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68" name="Group 59">
              <a:extLst>
                <a:ext uri="{FF2B5EF4-FFF2-40B4-BE49-F238E27FC236}">
                  <a16:creationId xmlns:a16="http://schemas.microsoft.com/office/drawing/2014/main" id="{FB0CB514-3095-41F4-994B-797F1958E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168"/>
              <a:ext cx="336" cy="294"/>
              <a:chOff x="672" y="555"/>
              <a:chExt cx="336" cy="294"/>
            </a:xfrm>
          </p:grpSpPr>
          <p:grpSp>
            <p:nvGrpSpPr>
              <p:cNvPr id="6169" name="Group 60">
                <a:extLst>
                  <a:ext uri="{FF2B5EF4-FFF2-40B4-BE49-F238E27FC236}">
                    <a16:creationId xmlns:a16="http://schemas.microsoft.com/office/drawing/2014/main" id="{05ABFED2-C652-46C8-B955-45C79CCFF7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71" name="Oval 61">
                  <a:extLst>
                    <a:ext uri="{FF2B5EF4-FFF2-40B4-BE49-F238E27FC236}">
                      <a16:creationId xmlns:a16="http://schemas.microsoft.com/office/drawing/2014/main" id="{A1265557-35F3-42B4-A82A-A052E18B6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2" name="Oval 62">
                  <a:extLst>
                    <a:ext uri="{FF2B5EF4-FFF2-40B4-BE49-F238E27FC236}">
                      <a16:creationId xmlns:a16="http://schemas.microsoft.com/office/drawing/2014/main" id="{BCCB30EE-0780-4DC3-BDE7-8B290E8EC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3" name="Oval 63">
                  <a:extLst>
                    <a:ext uri="{FF2B5EF4-FFF2-40B4-BE49-F238E27FC236}">
                      <a16:creationId xmlns:a16="http://schemas.microsoft.com/office/drawing/2014/main" id="{3A3DE88F-3757-4B68-9C99-FBD96F51C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4" name="Oval 64">
                  <a:extLst>
                    <a:ext uri="{FF2B5EF4-FFF2-40B4-BE49-F238E27FC236}">
                      <a16:creationId xmlns:a16="http://schemas.microsoft.com/office/drawing/2014/main" id="{27DEF25E-1CEC-4C99-8320-E7A88E780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5" name="Oval 65">
                  <a:extLst>
                    <a:ext uri="{FF2B5EF4-FFF2-40B4-BE49-F238E27FC236}">
                      <a16:creationId xmlns:a16="http://schemas.microsoft.com/office/drawing/2014/main" id="{0885A43B-E5E6-4221-A7FC-3FDC1A2DE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0" name="Text Box 66">
                <a:extLst>
                  <a:ext uri="{FF2B5EF4-FFF2-40B4-BE49-F238E27FC236}">
                    <a16:creationId xmlns:a16="http://schemas.microsoft.com/office/drawing/2014/main" id="{A415C9B2-2E08-417C-9337-0ADD871F693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grpSp>
        <p:nvGrpSpPr>
          <p:cNvPr id="20" name="Group 82">
            <a:extLst>
              <a:ext uri="{FF2B5EF4-FFF2-40B4-BE49-F238E27FC236}">
                <a16:creationId xmlns:a16="http://schemas.microsoft.com/office/drawing/2014/main" id="{C2DE8BAA-707C-4531-9199-CC6445658D73}"/>
              </a:ext>
            </a:extLst>
          </p:cNvPr>
          <p:cNvGrpSpPr>
            <a:grpSpLocks/>
          </p:cNvGrpSpPr>
          <p:nvPr/>
        </p:nvGrpSpPr>
        <p:grpSpPr bwMode="auto">
          <a:xfrm>
            <a:off x="8000999" y="4674407"/>
            <a:ext cx="3578291" cy="1685925"/>
            <a:chOff x="3882" y="3162"/>
            <a:chExt cx="1782" cy="1062"/>
          </a:xfrm>
        </p:grpSpPr>
        <p:pic>
          <p:nvPicPr>
            <p:cNvPr id="6158" name="Picture 18">
              <a:extLst>
                <a:ext uri="{FF2B5EF4-FFF2-40B4-BE49-F238E27FC236}">
                  <a16:creationId xmlns:a16="http://schemas.microsoft.com/office/drawing/2014/main" id="{FEAF98D2-03AF-4C1B-9D41-55DD0EFEB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/>
            <a:stretch>
              <a:fillRect/>
            </a:stretch>
          </p:blipFill>
          <p:spPr bwMode="auto">
            <a:xfrm>
              <a:off x="3882" y="3171"/>
              <a:ext cx="1782" cy="105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59" name="Group 67">
              <a:extLst>
                <a:ext uri="{FF2B5EF4-FFF2-40B4-BE49-F238E27FC236}">
                  <a16:creationId xmlns:a16="http://schemas.microsoft.com/office/drawing/2014/main" id="{E744DA97-7599-492C-925C-93B6D7731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162"/>
              <a:ext cx="336" cy="294"/>
              <a:chOff x="672" y="555"/>
              <a:chExt cx="336" cy="294"/>
            </a:xfrm>
          </p:grpSpPr>
          <p:grpSp>
            <p:nvGrpSpPr>
              <p:cNvPr id="6160" name="Group 68">
                <a:extLst>
                  <a:ext uri="{FF2B5EF4-FFF2-40B4-BE49-F238E27FC236}">
                    <a16:creationId xmlns:a16="http://schemas.microsoft.com/office/drawing/2014/main" id="{FA7861C8-96B7-4A5B-87DC-DF4FEF53E3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62" name="Oval 69">
                  <a:extLst>
                    <a:ext uri="{FF2B5EF4-FFF2-40B4-BE49-F238E27FC236}">
                      <a16:creationId xmlns:a16="http://schemas.microsoft.com/office/drawing/2014/main" id="{21031D44-CD1A-4F92-9C1A-12B3C623B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3" name="Oval 70">
                  <a:extLst>
                    <a:ext uri="{FF2B5EF4-FFF2-40B4-BE49-F238E27FC236}">
                      <a16:creationId xmlns:a16="http://schemas.microsoft.com/office/drawing/2014/main" id="{F18A9ADD-54D6-4CA9-BE5D-609E9760F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4" name="Oval 71">
                  <a:extLst>
                    <a:ext uri="{FF2B5EF4-FFF2-40B4-BE49-F238E27FC236}">
                      <a16:creationId xmlns:a16="http://schemas.microsoft.com/office/drawing/2014/main" id="{89834054-A333-4F9E-8A9C-B01E8DDB1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5" name="Oval 72">
                  <a:extLst>
                    <a:ext uri="{FF2B5EF4-FFF2-40B4-BE49-F238E27FC236}">
                      <a16:creationId xmlns:a16="http://schemas.microsoft.com/office/drawing/2014/main" id="{81AF0CF8-C960-45B3-8C11-4E4DF9218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6" name="Oval 73">
                  <a:extLst>
                    <a:ext uri="{FF2B5EF4-FFF2-40B4-BE49-F238E27FC236}">
                      <a16:creationId xmlns:a16="http://schemas.microsoft.com/office/drawing/2014/main" id="{FD7C933C-FEA5-4A07-BD6F-0C4106D64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61" name="Text Box 74">
                <a:extLst>
                  <a:ext uri="{FF2B5EF4-FFF2-40B4-BE49-F238E27FC236}">
                    <a16:creationId xmlns:a16="http://schemas.microsoft.com/office/drawing/2014/main" id="{3945E00B-0B1F-43B5-B5AB-38428B0A53F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7</a:t>
                </a:r>
              </a:p>
            </p:txBody>
          </p: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F6BC98EB-9FF2-4C86-90FD-4FD419221052}"/>
              </a:ext>
            </a:extLst>
          </p:cNvPr>
          <p:cNvSpPr txBox="1">
            <a:spLocks/>
          </p:cNvSpPr>
          <p:nvPr/>
        </p:nvSpPr>
        <p:spPr>
          <a:xfrm>
            <a:off x="401745" y="310953"/>
            <a:ext cx="11790255" cy="93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5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9">
            <a:extLst>
              <a:ext uri="{FF2B5EF4-FFF2-40B4-BE49-F238E27FC236}">
                <a16:creationId xmlns:a16="http://schemas.microsoft.com/office/drawing/2014/main" id="{0D5E9806-26F8-4220-BE07-7BDE3E798EFB}"/>
              </a:ext>
            </a:extLst>
          </p:cNvPr>
          <p:cNvGrpSpPr>
            <a:grpSpLocks/>
          </p:cNvGrpSpPr>
          <p:nvPr/>
        </p:nvGrpSpPr>
        <p:grpSpPr bwMode="auto">
          <a:xfrm>
            <a:off x="6532608" y="717653"/>
            <a:ext cx="5124462" cy="2499457"/>
            <a:chOff x="3009" y="1950"/>
            <a:chExt cx="2640" cy="1104"/>
          </a:xfrm>
        </p:grpSpPr>
        <p:pic>
          <p:nvPicPr>
            <p:cNvPr id="6194" name="Picture 15">
              <a:extLst>
                <a:ext uri="{FF2B5EF4-FFF2-40B4-BE49-F238E27FC236}">
                  <a16:creationId xmlns:a16="http://schemas.microsoft.com/office/drawing/2014/main" id="{0F902E8C-C118-4D08-B503-BBE026F5A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6"/>
            <a:stretch>
              <a:fillRect/>
            </a:stretch>
          </p:blipFill>
          <p:spPr bwMode="auto">
            <a:xfrm>
              <a:off x="3009" y="1968"/>
              <a:ext cx="2640" cy="108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95" name="Group 35">
              <a:extLst>
                <a:ext uri="{FF2B5EF4-FFF2-40B4-BE49-F238E27FC236}">
                  <a16:creationId xmlns:a16="http://schemas.microsoft.com/office/drawing/2014/main" id="{E8CCCB22-B44B-4884-A91B-BEC31DEF6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1950"/>
              <a:ext cx="336" cy="294"/>
              <a:chOff x="672" y="555"/>
              <a:chExt cx="336" cy="294"/>
            </a:xfrm>
          </p:grpSpPr>
          <p:grpSp>
            <p:nvGrpSpPr>
              <p:cNvPr id="6196" name="Group 36">
                <a:extLst>
                  <a:ext uri="{FF2B5EF4-FFF2-40B4-BE49-F238E27FC236}">
                    <a16:creationId xmlns:a16="http://schemas.microsoft.com/office/drawing/2014/main" id="{415D299A-CA19-4992-8555-0D9CC365A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98" name="Oval 37">
                  <a:extLst>
                    <a:ext uri="{FF2B5EF4-FFF2-40B4-BE49-F238E27FC236}">
                      <a16:creationId xmlns:a16="http://schemas.microsoft.com/office/drawing/2014/main" id="{2926FCFC-987F-4241-BADD-CC51AEE92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9" name="Oval 38">
                  <a:extLst>
                    <a:ext uri="{FF2B5EF4-FFF2-40B4-BE49-F238E27FC236}">
                      <a16:creationId xmlns:a16="http://schemas.microsoft.com/office/drawing/2014/main" id="{98DCE4EF-C313-48A8-AA08-54769F0E0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0" name="Oval 39">
                  <a:extLst>
                    <a:ext uri="{FF2B5EF4-FFF2-40B4-BE49-F238E27FC236}">
                      <a16:creationId xmlns:a16="http://schemas.microsoft.com/office/drawing/2014/main" id="{90122295-394F-41BB-AD57-7E230A4E9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1" name="Oval 40">
                  <a:extLst>
                    <a:ext uri="{FF2B5EF4-FFF2-40B4-BE49-F238E27FC236}">
                      <a16:creationId xmlns:a16="http://schemas.microsoft.com/office/drawing/2014/main" id="{AA6202A1-FBFC-4544-96A2-DB57E01C2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2" name="Oval 41">
                  <a:extLst>
                    <a:ext uri="{FF2B5EF4-FFF2-40B4-BE49-F238E27FC236}">
                      <a16:creationId xmlns:a16="http://schemas.microsoft.com/office/drawing/2014/main" id="{0A1406A7-3088-4F1C-B938-B4C86998D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97" name="Text Box 42">
                <a:extLst>
                  <a:ext uri="{FF2B5EF4-FFF2-40B4-BE49-F238E27FC236}">
                    <a16:creationId xmlns:a16="http://schemas.microsoft.com/office/drawing/2014/main" id="{8CD3F21A-F9ED-474C-9FE1-3ABAF6E586A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11" name="Group 78">
            <a:extLst>
              <a:ext uri="{FF2B5EF4-FFF2-40B4-BE49-F238E27FC236}">
                <a16:creationId xmlns:a16="http://schemas.microsoft.com/office/drawing/2014/main" id="{6029AF78-6D4E-4092-BAEE-C50D684985FC}"/>
              </a:ext>
            </a:extLst>
          </p:cNvPr>
          <p:cNvGrpSpPr>
            <a:grpSpLocks/>
          </p:cNvGrpSpPr>
          <p:nvPr/>
        </p:nvGrpSpPr>
        <p:grpSpPr bwMode="auto">
          <a:xfrm>
            <a:off x="688555" y="744612"/>
            <a:ext cx="5009148" cy="2488437"/>
            <a:chOff x="138" y="1995"/>
            <a:chExt cx="2736" cy="1103"/>
          </a:xfrm>
        </p:grpSpPr>
        <p:pic>
          <p:nvPicPr>
            <p:cNvPr id="6185" name="Picture 14">
              <a:extLst>
                <a:ext uri="{FF2B5EF4-FFF2-40B4-BE49-F238E27FC236}">
                  <a16:creationId xmlns:a16="http://schemas.microsoft.com/office/drawing/2014/main" id="{21CBBBF5-8510-4A8B-B154-2AC8421B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"/>
            <a:stretch>
              <a:fillRect/>
            </a:stretch>
          </p:blipFill>
          <p:spPr bwMode="auto">
            <a:xfrm>
              <a:off x="138" y="1995"/>
              <a:ext cx="2736" cy="110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86" name="Group 43">
              <a:extLst>
                <a:ext uri="{FF2B5EF4-FFF2-40B4-BE49-F238E27FC236}">
                  <a16:creationId xmlns:a16="http://schemas.microsoft.com/office/drawing/2014/main" id="{8142A942-D957-48C7-B258-C51DEF2E6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016"/>
              <a:ext cx="336" cy="294"/>
              <a:chOff x="672" y="555"/>
              <a:chExt cx="336" cy="294"/>
            </a:xfrm>
          </p:grpSpPr>
          <p:grpSp>
            <p:nvGrpSpPr>
              <p:cNvPr id="6187" name="Group 44">
                <a:extLst>
                  <a:ext uri="{FF2B5EF4-FFF2-40B4-BE49-F238E27FC236}">
                    <a16:creationId xmlns:a16="http://schemas.microsoft.com/office/drawing/2014/main" id="{6B516658-021C-4413-B1D2-A387D8BEC4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9" name="Oval 45">
                  <a:extLst>
                    <a:ext uri="{FF2B5EF4-FFF2-40B4-BE49-F238E27FC236}">
                      <a16:creationId xmlns:a16="http://schemas.microsoft.com/office/drawing/2014/main" id="{64EE60C3-60EA-4C54-878E-E947EBCC5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0" name="Oval 46">
                  <a:extLst>
                    <a:ext uri="{FF2B5EF4-FFF2-40B4-BE49-F238E27FC236}">
                      <a16:creationId xmlns:a16="http://schemas.microsoft.com/office/drawing/2014/main" id="{67B087AD-BC97-49EA-9DFC-705A30D37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1" name="Oval 47">
                  <a:extLst>
                    <a:ext uri="{FF2B5EF4-FFF2-40B4-BE49-F238E27FC236}">
                      <a16:creationId xmlns:a16="http://schemas.microsoft.com/office/drawing/2014/main" id="{D3878676-C716-4BA5-B06C-B2BE005A6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2" name="Oval 48">
                  <a:extLst>
                    <a:ext uri="{FF2B5EF4-FFF2-40B4-BE49-F238E27FC236}">
                      <a16:creationId xmlns:a16="http://schemas.microsoft.com/office/drawing/2014/main" id="{E828761B-8DEF-4531-92E3-5980A0D13D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3" name="Oval 49">
                  <a:extLst>
                    <a:ext uri="{FF2B5EF4-FFF2-40B4-BE49-F238E27FC236}">
                      <a16:creationId xmlns:a16="http://schemas.microsoft.com/office/drawing/2014/main" id="{12244BAB-8A7A-4BDD-96AA-2C4B806CF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88" name="Text Box 50">
                <a:extLst>
                  <a:ext uri="{FF2B5EF4-FFF2-40B4-BE49-F238E27FC236}">
                    <a16:creationId xmlns:a16="http://schemas.microsoft.com/office/drawing/2014/main" id="{169EABD0-DEDC-4EF8-B99B-9CF9BE3B1EE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pSp>
        <p:nvGrpSpPr>
          <p:cNvPr id="20" name="Group 82">
            <a:extLst>
              <a:ext uri="{FF2B5EF4-FFF2-40B4-BE49-F238E27FC236}">
                <a16:creationId xmlns:a16="http://schemas.microsoft.com/office/drawing/2014/main" id="{C2DE8BAA-707C-4531-9199-CC6445658D73}"/>
              </a:ext>
            </a:extLst>
          </p:cNvPr>
          <p:cNvGrpSpPr>
            <a:grpSpLocks/>
          </p:cNvGrpSpPr>
          <p:nvPr/>
        </p:nvGrpSpPr>
        <p:grpSpPr bwMode="auto">
          <a:xfrm>
            <a:off x="2953037" y="3835040"/>
            <a:ext cx="6143244" cy="2089899"/>
            <a:chOff x="3882" y="3162"/>
            <a:chExt cx="1782" cy="1062"/>
          </a:xfrm>
        </p:grpSpPr>
        <p:pic>
          <p:nvPicPr>
            <p:cNvPr id="6158" name="Picture 18">
              <a:extLst>
                <a:ext uri="{FF2B5EF4-FFF2-40B4-BE49-F238E27FC236}">
                  <a16:creationId xmlns:a16="http://schemas.microsoft.com/office/drawing/2014/main" id="{FEAF98D2-03AF-4C1B-9D41-55DD0EFEB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/>
            <a:stretch>
              <a:fillRect/>
            </a:stretch>
          </p:blipFill>
          <p:spPr bwMode="auto">
            <a:xfrm>
              <a:off x="3882" y="3171"/>
              <a:ext cx="1782" cy="105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59" name="Group 67">
              <a:extLst>
                <a:ext uri="{FF2B5EF4-FFF2-40B4-BE49-F238E27FC236}">
                  <a16:creationId xmlns:a16="http://schemas.microsoft.com/office/drawing/2014/main" id="{E744DA97-7599-492C-925C-93B6D7731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162"/>
              <a:ext cx="336" cy="294"/>
              <a:chOff x="672" y="555"/>
              <a:chExt cx="336" cy="294"/>
            </a:xfrm>
          </p:grpSpPr>
          <p:grpSp>
            <p:nvGrpSpPr>
              <p:cNvPr id="6160" name="Group 68">
                <a:extLst>
                  <a:ext uri="{FF2B5EF4-FFF2-40B4-BE49-F238E27FC236}">
                    <a16:creationId xmlns:a16="http://schemas.microsoft.com/office/drawing/2014/main" id="{FA7861C8-96B7-4A5B-87DC-DF4FEF53E3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62" name="Oval 69">
                  <a:extLst>
                    <a:ext uri="{FF2B5EF4-FFF2-40B4-BE49-F238E27FC236}">
                      <a16:creationId xmlns:a16="http://schemas.microsoft.com/office/drawing/2014/main" id="{21031D44-CD1A-4F92-9C1A-12B3C623B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3" name="Oval 70">
                  <a:extLst>
                    <a:ext uri="{FF2B5EF4-FFF2-40B4-BE49-F238E27FC236}">
                      <a16:creationId xmlns:a16="http://schemas.microsoft.com/office/drawing/2014/main" id="{F18A9ADD-54D6-4CA9-BE5D-609E9760F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4" name="Oval 71">
                  <a:extLst>
                    <a:ext uri="{FF2B5EF4-FFF2-40B4-BE49-F238E27FC236}">
                      <a16:creationId xmlns:a16="http://schemas.microsoft.com/office/drawing/2014/main" id="{89834054-A333-4F9E-8A9C-B01E8DDB1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5" name="Oval 72">
                  <a:extLst>
                    <a:ext uri="{FF2B5EF4-FFF2-40B4-BE49-F238E27FC236}">
                      <a16:creationId xmlns:a16="http://schemas.microsoft.com/office/drawing/2014/main" id="{81AF0CF8-C960-45B3-8C11-4E4DF9218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6" name="Oval 73">
                  <a:extLst>
                    <a:ext uri="{FF2B5EF4-FFF2-40B4-BE49-F238E27FC236}">
                      <a16:creationId xmlns:a16="http://schemas.microsoft.com/office/drawing/2014/main" id="{FD7C933C-FEA5-4A07-BD6F-0C4106D64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61" name="Text Box 74">
                <a:extLst>
                  <a:ext uri="{FF2B5EF4-FFF2-40B4-BE49-F238E27FC236}">
                    <a16:creationId xmlns:a16="http://schemas.microsoft.com/office/drawing/2014/main" id="{3945E00B-0B1F-43B5-B5AB-38428B0A53F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7</a:t>
                </a:r>
              </a:p>
            </p:txBody>
          </p: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F6BC98EB-9FF2-4C86-90FD-4FD419221052}"/>
              </a:ext>
            </a:extLst>
          </p:cNvPr>
          <p:cNvSpPr txBox="1">
            <a:spLocks/>
          </p:cNvSpPr>
          <p:nvPr/>
        </p:nvSpPr>
        <p:spPr>
          <a:xfrm>
            <a:off x="801214" y="-109528"/>
            <a:ext cx="10446890" cy="93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EB27AF0D-74A2-4D08-A7B1-5FD3F5BA28C4}"/>
              </a:ext>
            </a:extLst>
          </p:cNvPr>
          <p:cNvSpPr txBox="1">
            <a:spLocks/>
          </p:cNvSpPr>
          <p:nvPr/>
        </p:nvSpPr>
        <p:spPr>
          <a:xfrm>
            <a:off x="517399" y="3212782"/>
            <a:ext cx="4690102" cy="61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A408D8C8-C0DB-4C38-9960-886030E76363}"/>
              </a:ext>
            </a:extLst>
          </p:cNvPr>
          <p:cNvSpPr txBox="1">
            <a:spLocks/>
          </p:cNvSpPr>
          <p:nvPr/>
        </p:nvSpPr>
        <p:spPr>
          <a:xfrm>
            <a:off x="6558900" y="3218213"/>
            <a:ext cx="4690102" cy="61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E8668AFD-8EFA-4313-B5D5-4C88C5B182A2}"/>
              </a:ext>
            </a:extLst>
          </p:cNvPr>
          <p:cNvSpPr txBox="1">
            <a:spLocks/>
          </p:cNvSpPr>
          <p:nvPr/>
        </p:nvSpPr>
        <p:spPr>
          <a:xfrm>
            <a:off x="3589236" y="5832394"/>
            <a:ext cx="4690102" cy="61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3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>
            <a:extLst>
              <a:ext uri="{FF2B5EF4-FFF2-40B4-BE49-F238E27FC236}">
                <a16:creationId xmlns:a16="http://schemas.microsoft.com/office/drawing/2014/main" id="{436FF892-047A-4958-8559-EF067D413420}"/>
              </a:ext>
            </a:extLst>
          </p:cNvPr>
          <p:cNvGrpSpPr>
            <a:grpSpLocks/>
          </p:cNvGrpSpPr>
          <p:nvPr/>
        </p:nvGrpSpPr>
        <p:grpSpPr bwMode="auto">
          <a:xfrm>
            <a:off x="871611" y="1018592"/>
            <a:ext cx="4751868" cy="1600200"/>
            <a:chOff x="144" y="912"/>
            <a:chExt cx="2736" cy="1008"/>
          </a:xfrm>
        </p:grpSpPr>
        <p:pic>
          <p:nvPicPr>
            <p:cNvPr id="6212" name="Picture 11">
              <a:extLst>
                <a:ext uri="{FF2B5EF4-FFF2-40B4-BE49-F238E27FC236}">
                  <a16:creationId xmlns:a16="http://schemas.microsoft.com/office/drawing/2014/main" id="{26474341-E5D4-46E4-9F20-278B87194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12"/>
              <a:ext cx="2736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13" name="Group 19">
              <a:extLst>
                <a:ext uri="{FF2B5EF4-FFF2-40B4-BE49-F238E27FC236}">
                  <a16:creationId xmlns:a16="http://schemas.microsoft.com/office/drawing/2014/main" id="{39CA1DA3-3D6B-48B4-8BC3-945E321AE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912"/>
              <a:ext cx="336" cy="294"/>
              <a:chOff x="672" y="555"/>
              <a:chExt cx="336" cy="294"/>
            </a:xfrm>
          </p:grpSpPr>
          <p:grpSp>
            <p:nvGrpSpPr>
              <p:cNvPr id="6214" name="Group 20">
                <a:extLst>
                  <a:ext uri="{FF2B5EF4-FFF2-40B4-BE49-F238E27FC236}">
                    <a16:creationId xmlns:a16="http://schemas.microsoft.com/office/drawing/2014/main" id="{A949BBE1-46B7-4DD0-903D-A02A93E4F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16" name="Oval 21">
                  <a:extLst>
                    <a:ext uri="{FF2B5EF4-FFF2-40B4-BE49-F238E27FC236}">
                      <a16:creationId xmlns:a16="http://schemas.microsoft.com/office/drawing/2014/main" id="{C81E9163-D379-46D7-B2C1-1FD96D014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7" name="Oval 22">
                  <a:extLst>
                    <a:ext uri="{FF2B5EF4-FFF2-40B4-BE49-F238E27FC236}">
                      <a16:creationId xmlns:a16="http://schemas.microsoft.com/office/drawing/2014/main" id="{BB03F7EC-0C91-4D4F-A694-F4300BDFE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8" name="Oval 23">
                  <a:extLst>
                    <a:ext uri="{FF2B5EF4-FFF2-40B4-BE49-F238E27FC236}">
                      <a16:creationId xmlns:a16="http://schemas.microsoft.com/office/drawing/2014/main" id="{0DCAEB37-1E15-4849-A39F-08474D2AB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9" name="Oval 24">
                  <a:extLst>
                    <a:ext uri="{FF2B5EF4-FFF2-40B4-BE49-F238E27FC236}">
                      <a16:creationId xmlns:a16="http://schemas.microsoft.com/office/drawing/2014/main" id="{D9B57830-EBF0-4272-B766-96B090094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20" name="Oval 25">
                  <a:extLst>
                    <a:ext uri="{FF2B5EF4-FFF2-40B4-BE49-F238E27FC236}">
                      <a16:creationId xmlns:a16="http://schemas.microsoft.com/office/drawing/2014/main" id="{710A08BD-8D12-46AF-85CC-7E10774CF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15" name="Text Box 26">
                <a:extLst>
                  <a:ext uri="{FF2B5EF4-FFF2-40B4-BE49-F238E27FC236}">
                    <a16:creationId xmlns:a16="http://schemas.microsoft.com/office/drawing/2014/main" id="{FEB41C59-041B-4896-84CA-564FE83476B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5" name="Group 77">
            <a:extLst>
              <a:ext uri="{FF2B5EF4-FFF2-40B4-BE49-F238E27FC236}">
                <a16:creationId xmlns:a16="http://schemas.microsoft.com/office/drawing/2014/main" id="{0C3E021A-C674-4444-A4C3-99F4D5567321}"/>
              </a:ext>
            </a:extLst>
          </p:cNvPr>
          <p:cNvGrpSpPr>
            <a:grpSpLocks/>
          </p:cNvGrpSpPr>
          <p:nvPr/>
        </p:nvGrpSpPr>
        <p:grpSpPr bwMode="auto">
          <a:xfrm>
            <a:off x="5840962" y="1018592"/>
            <a:ext cx="5029006" cy="1600200"/>
            <a:chOff x="3003" y="912"/>
            <a:chExt cx="2640" cy="1008"/>
          </a:xfrm>
        </p:grpSpPr>
        <p:pic>
          <p:nvPicPr>
            <p:cNvPr id="6203" name="Picture 12">
              <a:extLst>
                <a:ext uri="{FF2B5EF4-FFF2-40B4-BE49-F238E27FC236}">
                  <a16:creationId xmlns:a16="http://schemas.microsoft.com/office/drawing/2014/main" id="{CB7B175E-16C9-4C6C-B3B9-3C2F996A3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0"/>
            <a:stretch>
              <a:fillRect/>
            </a:stretch>
          </p:blipFill>
          <p:spPr bwMode="auto">
            <a:xfrm>
              <a:off x="3003" y="912"/>
              <a:ext cx="2640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04" name="Group 27">
              <a:extLst>
                <a:ext uri="{FF2B5EF4-FFF2-40B4-BE49-F238E27FC236}">
                  <a16:creationId xmlns:a16="http://schemas.microsoft.com/office/drawing/2014/main" id="{066A0F31-C558-4519-9FD6-E9CD0BB7A8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0" y="912"/>
              <a:ext cx="336" cy="294"/>
              <a:chOff x="672" y="555"/>
              <a:chExt cx="336" cy="294"/>
            </a:xfrm>
          </p:grpSpPr>
          <p:grpSp>
            <p:nvGrpSpPr>
              <p:cNvPr id="6205" name="Group 28">
                <a:extLst>
                  <a:ext uri="{FF2B5EF4-FFF2-40B4-BE49-F238E27FC236}">
                    <a16:creationId xmlns:a16="http://schemas.microsoft.com/office/drawing/2014/main" id="{D5FE9095-5E8F-45B7-A0C3-BCE4BA0DB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07" name="Oval 29">
                  <a:extLst>
                    <a:ext uri="{FF2B5EF4-FFF2-40B4-BE49-F238E27FC236}">
                      <a16:creationId xmlns:a16="http://schemas.microsoft.com/office/drawing/2014/main" id="{F623FF8F-2167-4EB0-9F8A-B02DAE129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8" name="Oval 30">
                  <a:extLst>
                    <a:ext uri="{FF2B5EF4-FFF2-40B4-BE49-F238E27FC236}">
                      <a16:creationId xmlns:a16="http://schemas.microsoft.com/office/drawing/2014/main" id="{60FA674A-C588-4064-9EAD-8556FE0D2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9" name="Oval 31">
                  <a:extLst>
                    <a:ext uri="{FF2B5EF4-FFF2-40B4-BE49-F238E27FC236}">
                      <a16:creationId xmlns:a16="http://schemas.microsoft.com/office/drawing/2014/main" id="{E8409DDB-9E5B-485C-81E5-DA78E01EC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0" name="Oval 32">
                  <a:extLst>
                    <a:ext uri="{FF2B5EF4-FFF2-40B4-BE49-F238E27FC236}">
                      <a16:creationId xmlns:a16="http://schemas.microsoft.com/office/drawing/2014/main" id="{8A9E79A6-D519-4932-B35F-7F9D62FF6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1" name="Oval 33">
                  <a:extLst>
                    <a:ext uri="{FF2B5EF4-FFF2-40B4-BE49-F238E27FC236}">
                      <a16:creationId xmlns:a16="http://schemas.microsoft.com/office/drawing/2014/main" id="{6963F57F-AC5F-4401-87D2-D5EE84950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06" name="Text Box 34">
                <a:extLst>
                  <a:ext uri="{FF2B5EF4-FFF2-40B4-BE49-F238E27FC236}">
                    <a16:creationId xmlns:a16="http://schemas.microsoft.com/office/drawing/2014/main" id="{D4B5A734-B00E-45FF-90F7-ADE4ED9AE3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8" name="Group 79">
            <a:extLst>
              <a:ext uri="{FF2B5EF4-FFF2-40B4-BE49-F238E27FC236}">
                <a16:creationId xmlns:a16="http://schemas.microsoft.com/office/drawing/2014/main" id="{0D5E9806-26F8-4220-BE07-7BDE3E798EFB}"/>
              </a:ext>
            </a:extLst>
          </p:cNvPr>
          <p:cNvGrpSpPr>
            <a:grpSpLocks/>
          </p:cNvGrpSpPr>
          <p:nvPr/>
        </p:nvGrpSpPr>
        <p:grpSpPr bwMode="auto">
          <a:xfrm>
            <a:off x="5840962" y="2666417"/>
            <a:ext cx="5038531" cy="1752600"/>
            <a:chOff x="3009" y="1950"/>
            <a:chExt cx="2640" cy="1104"/>
          </a:xfrm>
        </p:grpSpPr>
        <p:pic>
          <p:nvPicPr>
            <p:cNvPr id="6194" name="Picture 15">
              <a:extLst>
                <a:ext uri="{FF2B5EF4-FFF2-40B4-BE49-F238E27FC236}">
                  <a16:creationId xmlns:a16="http://schemas.microsoft.com/office/drawing/2014/main" id="{0F902E8C-C118-4D08-B503-BBE026F5A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6"/>
            <a:stretch>
              <a:fillRect/>
            </a:stretch>
          </p:blipFill>
          <p:spPr bwMode="auto">
            <a:xfrm>
              <a:off x="3009" y="1968"/>
              <a:ext cx="2640" cy="108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95" name="Group 35">
              <a:extLst>
                <a:ext uri="{FF2B5EF4-FFF2-40B4-BE49-F238E27FC236}">
                  <a16:creationId xmlns:a16="http://schemas.microsoft.com/office/drawing/2014/main" id="{E8CCCB22-B44B-4884-A91B-BEC31DEF6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5" y="1950"/>
              <a:ext cx="336" cy="294"/>
              <a:chOff x="672" y="555"/>
              <a:chExt cx="336" cy="294"/>
            </a:xfrm>
          </p:grpSpPr>
          <p:grpSp>
            <p:nvGrpSpPr>
              <p:cNvPr id="6196" name="Group 36">
                <a:extLst>
                  <a:ext uri="{FF2B5EF4-FFF2-40B4-BE49-F238E27FC236}">
                    <a16:creationId xmlns:a16="http://schemas.microsoft.com/office/drawing/2014/main" id="{415D299A-CA19-4992-8555-0D9CC365A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98" name="Oval 37">
                  <a:extLst>
                    <a:ext uri="{FF2B5EF4-FFF2-40B4-BE49-F238E27FC236}">
                      <a16:creationId xmlns:a16="http://schemas.microsoft.com/office/drawing/2014/main" id="{2926FCFC-987F-4241-BADD-CC51AEE92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9" name="Oval 38">
                  <a:extLst>
                    <a:ext uri="{FF2B5EF4-FFF2-40B4-BE49-F238E27FC236}">
                      <a16:creationId xmlns:a16="http://schemas.microsoft.com/office/drawing/2014/main" id="{98DCE4EF-C313-48A8-AA08-54769F0E0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0" name="Oval 39">
                  <a:extLst>
                    <a:ext uri="{FF2B5EF4-FFF2-40B4-BE49-F238E27FC236}">
                      <a16:creationId xmlns:a16="http://schemas.microsoft.com/office/drawing/2014/main" id="{90122295-394F-41BB-AD57-7E230A4E9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1" name="Oval 40">
                  <a:extLst>
                    <a:ext uri="{FF2B5EF4-FFF2-40B4-BE49-F238E27FC236}">
                      <a16:creationId xmlns:a16="http://schemas.microsoft.com/office/drawing/2014/main" id="{AA6202A1-FBFC-4544-96A2-DB57E01C2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2" name="Oval 41">
                  <a:extLst>
                    <a:ext uri="{FF2B5EF4-FFF2-40B4-BE49-F238E27FC236}">
                      <a16:creationId xmlns:a16="http://schemas.microsoft.com/office/drawing/2014/main" id="{0A1406A7-3088-4F1C-B938-B4C86998D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97" name="Text Box 42">
                <a:extLst>
                  <a:ext uri="{FF2B5EF4-FFF2-40B4-BE49-F238E27FC236}">
                    <a16:creationId xmlns:a16="http://schemas.microsoft.com/office/drawing/2014/main" id="{8CD3F21A-F9ED-474C-9FE1-3ABAF6E586A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11" name="Group 78">
            <a:extLst>
              <a:ext uri="{FF2B5EF4-FFF2-40B4-BE49-F238E27FC236}">
                <a16:creationId xmlns:a16="http://schemas.microsoft.com/office/drawing/2014/main" id="{6029AF78-6D4E-4092-BAEE-C50D684985FC}"/>
              </a:ext>
            </a:extLst>
          </p:cNvPr>
          <p:cNvGrpSpPr>
            <a:grpSpLocks/>
          </p:cNvGrpSpPr>
          <p:nvPr/>
        </p:nvGrpSpPr>
        <p:grpSpPr bwMode="auto">
          <a:xfrm>
            <a:off x="861169" y="2736521"/>
            <a:ext cx="4761393" cy="1751012"/>
            <a:chOff x="138" y="1995"/>
            <a:chExt cx="2736" cy="1103"/>
          </a:xfrm>
        </p:grpSpPr>
        <p:pic>
          <p:nvPicPr>
            <p:cNvPr id="6185" name="Picture 14">
              <a:extLst>
                <a:ext uri="{FF2B5EF4-FFF2-40B4-BE49-F238E27FC236}">
                  <a16:creationId xmlns:a16="http://schemas.microsoft.com/office/drawing/2014/main" id="{21CBBBF5-8510-4A8B-B154-2AC8421B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"/>
            <a:stretch>
              <a:fillRect/>
            </a:stretch>
          </p:blipFill>
          <p:spPr bwMode="auto">
            <a:xfrm>
              <a:off x="138" y="1995"/>
              <a:ext cx="2736" cy="110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86" name="Group 43">
              <a:extLst>
                <a:ext uri="{FF2B5EF4-FFF2-40B4-BE49-F238E27FC236}">
                  <a16:creationId xmlns:a16="http://schemas.microsoft.com/office/drawing/2014/main" id="{8142A942-D957-48C7-B258-C51DEF2E66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016"/>
              <a:ext cx="336" cy="294"/>
              <a:chOff x="672" y="555"/>
              <a:chExt cx="336" cy="294"/>
            </a:xfrm>
          </p:grpSpPr>
          <p:grpSp>
            <p:nvGrpSpPr>
              <p:cNvPr id="6187" name="Group 44">
                <a:extLst>
                  <a:ext uri="{FF2B5EF4-FFF2-40B4-BE49-F238E27FC236}">
                    <a16:creationId xmlns:a16="http://schemas.microsoft.com/office/drawing/2014/main" id="{6B516658-021C-4413-B1D2-A387D8BEC4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9" name="Oval 45">
                  <a:extLst>
                    <a:ext uri="{FF2B5EF4-FFF2-40B4-BE49-F238E27FC236}">
                      <a16:creationId xmlns:a16="http://schemas.microsoft.com/office/drawing/2014/main" id="{64EE60C3-60EA-4C54-878E-E947EBCC5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0" name="Oval 46">
                  <a:extLst>
                    <a:ext uri="{FF2B5EF4-FFF2-40B4-BE49-F238E27FC236}">
                      <a16:creationId xmlns:a16="http://schemas.microsoft.com/office/drawing/2014/main" id="{67B087AD-BC97-49EA-9DFC-705A30D37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1" name="Oval 47">
                  <a:extLst>
                    <a:ext uri="{FF2B5EF4-FFF2-40B4-BE49-F238E27FC236}">
                      <a16:creationId xmlns:a16="http://schemas.microsoft.com/office/drawing/2014/main" id="{D3878676-C716-4BA5-B06C-B2BE005A6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2" name="Oval 48">
                  <a:extLst>
                    <a:ext uri="{FF2B5EF4-FFF2-40B4-BE49-F238E27FC236}">
                      <a16:creationId xmlns:a16="http://schemas.microsoft.com/office/drawing/2014/main" id="{E828761B-8DEF-4531-92E3-5980A0D13D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93" name="Oval 49">
                  <a:extLst>
                    <a:ext uri="{FF2B5EF4-FFF2-40B4-BE49-F238E27FC236}">
                      <a16:creationId xmlns:a16="http://schemas.microsoft.com/office/drawing/2014/main" id="{12244BAB-8A7A-4BDD-96AA-2C4B806CF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88" name="Text Box 50">
                <a:extLst>
                  <a:ext uri="{FF2B5EF4-FFF2-40B4-BE49-F238E27FC236}">
                    <a16:creationId xmlns:a16="http://schemas.microsoft.com/office/drawing/2014/main" id="{169EABD0-DEDC-4EF8-B99B-9CF9BE3B1EE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pSp>
        <p:nvGrpSpPr>
          <p:cNvPr id="14" name="Group 80">
            <a:extLst>
              <a:ext uri="{FF2B5EF4-FFF2-40B4-BE49-F238E27FC236}">
                <a16:creationId xmlns:a16="http://schemas.microsoft.com/office/drawing/2014/main" id="{8F64726C-BCC7-49B2-B94B-7EDCA692DDB9}"/>
              </a:ext>
            </a:extLst>
          </p:cNvPr>
          <p:cNvGrpSpPr>
            <a:grpSpLocks/>
          </p:cNvGrpSpPr>
          <p:nvPr/>
        </p:nvGrpSpPr>
        <p:grpSpPr bwMode="auto">
          <a:xfrm>
            <a:off x="555417" y="4599273"/>
            <a:ext cx="3713675" cy="1677988"/>
            <a:chOff x="96" y="3150"/>
            <a:chExt cx="1728" cy="1057"/>
          </a:xfrm>
        </p:grpSpPr>
        <p:pic>
          <p:nvPicPr>
            <p:cNvPr id="6176" name="Picture 16">
              <a:extLst>
                <a:ext uri="{FF2B5EF4-FFF2-40B4-BE49-F238E27FC236}">
                  <a16:creationId xmlns:a16="http://schemas.microsoft.com/office/drawing/2014/main" id="{25747D3C-3952-4A8F-86B7-915681892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"/>
            <a:stretch>
              <a:fillRect/>
            </a:stretch>
          </p:blipFill>
          <p:spPr bwMode="auto">
            <a:xfrm>
              <a:off x="96" y="3168"/>
              <a:ext cx="1728" cy="1039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77" name="Group 51">
              <a:extLst>
                <a:ext uri="{FF2B5EF4-FFF2-40B4-BE49-F238E27FC236}">
                  <a16:creationId xmlns:a16="http://schemas.microsoft.com/office/drawing/2014/main" id="{C3E476BE-AA77-43D0-A258-B5E5ACE80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" y="3150"/>
              <a:ext cx="336" cy="294"/>
              <a:chOff x="672" y="555"/>
              <a:chExt cx="336" cy="294"/>
            </a:xfrm>
          </p:grpSpPr>
          <p:grpSp>
            <p:nvGrpSpPr>
              <p:cNvPr id="6178" name="Group 52">
                <a:extLst>
                  <a:ext uri="{FF2B5EF4-FFF2-40B4-BE49-F238E27FC236}">
                    <a16:creationId xmlns:a16="http://schemas.microsoft.com/office/drawing/2014/main" id="{5E4F6927-1FB3-40E7-B22C-99E5DD606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0" name="Oval 53">
                  <a:extLst>
                    <a:ext uri="{FF2B5EF4-FFF2-40B4-BE49-F238E27FC236}">
                      <a16:creationId xmlns:a16="http://schemas.microsoft.com/office/drawing/2014/main" id="{77D1B416-2C37-417F-B209-0D80331B9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1" name="Oval 54">
                  <a:extLst>
                    <a:ext uri="{FF2B5EF4-FFF2-40B4-BE49-F238E27FC236}">
                      <a16:creationId xmlns:a16="http://schemas.microsoft.com/office/drawing/2014/main" id="{E1F3126E-18F1-49F5-9FDA-34D0E0C2CD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2" name="Oval 55">
                  <a:extLst>
                    <a:ext uri="{FF2B5EF4-FFF2-40B4-BE49-F238E27FC236}">
                      <a16:creationId xmlns:a16="http://schemas.microsoft.com/office/drawing/2014/main" id="{55F0D228-FF6A-4A37-9502-7AD53EB90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3" name="Oval 56">
                  <a:extLst>
                    <a:ext uri="{FF2B5EF4-FFF2-40B4-BE49-F238E27FC236}">
                      <a16:creationId xmlns:a16="http://schemas.microsoft.com/office/drawing/2014/main" id="{25800868-9406-4A13-A92B-40560530C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4" name="Oval 57">
                  <a:extLst>
                    <a:ext uri="{FF2B5EF4-FFF2-40B4-BE49-F238E27FC236}">
                      <a16:creationId xmlns:a16="http://schemas.microsoft.com/office/drawing/2014/main" id="{20C7155E-2489-4D2C-B0DC-A6E139637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9" name="Text Box 58">
                <a:extLst>
                  <a:ext uri="{FF2B5EF4-FFF2-40B4-BE49-F238E27FC236}">
                    <a16:creationId xmlns:a16="http://schemas.microsoft.com/office/drawing/2014/main" id="{F562A27E-07C1-48F7-9076-6027E2350B1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grpSp>
        <p:nvGrpSpPr>
          <p:cNvPr id="17" name="Group 81">
            <a:extLst>
              <a:ext uri="{FF2B5EF4-FFF2-40B4-BE49-F238E27FC236}">
                <a16:creationId xmlns:a16="http://schemas.microsoft.com/office/drawing/2014/main" id="{EF0E95B9-CE49-47A5-BE05-4870CCCA0C4D}"/>
              </a:ext>
            </a:extLst>
          </p:cNvPr>
          <p:cNvGrpSpPr>
            <a:grpSpLocks/>
          </p:cNvGrpSpPr>
          <p:nvPr/>
        </p:nvGrpSpPr>
        <p:grpSpPr bwMode="auto">
          <a:xfrm>
            <a:off x="4404486" y="4599992"/>
            <a:ext cx="3389909" cy="1676400"/>
            <a:chOff x="1920" y="3168"/>
            <a:chExt cx="1872" cy="1056"/>
          </a:xfrm>
        </p:grpSpPr>
        <p:pic>
          <p:nvPicPr>
            <p:cNvPr id="6167" name="Picture 17">
              <a:extLst>
                <a:ext uri="{FF2B5EF4-FFF2-40B4-BE49-F238E27FC236}">
                  <a16:creationId xmlns:a16="http://schemas.microsoft.com/office/drawing/2014/main" id="{FA6E2263-33D0-46CD-A715-BD50ACAB4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0112"/>
            <a:stretch>
              <a:fillRect/>
            </a:stretch>
          </p:blipFill>
          <p:spPr bwMode="auto">
            <a:xfrm>
              <a:off x="1920" y="3179"/>
              <a:ext cx="1872" cy="1045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68" name="Group 59">
              <a:extLst>
                <a:ext uri="{FF2B5EF4-FFF2-40B4-BE49-F238E27FC236}">
                  <a16:creationId xmlns:a16="http://schemas.microsoft.com/office/drawing/2014/main" id="{FB0CB514-3095-41F4-994B-797F1958E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168"/>
              <a:ext cx="336" cy="294"/>
              <a:chOff x="672" y="555"/>
              <a:chExt cx="336" cy="294"/>
            </a:xfrm>
          </p:grpSpPr>
          <p:grpSp>
            <p:nvGrpSpPr>
              <p:cNvPr id="6169" name="Group 60">
                <a:extLst>
                  <a:ext uri="{FF2B5EF4-FFF2-40B4-BE49-F238E27FC236}">
                    <a16:creationId xmlns:a16="http://schemas.microsoft.com/office/drawing/2014/main" id="{05ABFED2-C652-46C8-B955-45C79CCFF7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71" name="Oval 61">
                  <a:extLst>
                    <a:ext uri="{FF2B5EF4-FFF2-40B4-BE49-F238E27FC236}">
                      <a16:creationId xmlns:a16="http://schemas.microsoft.com/office/drawing/2014/main" id="{A1265557-35F3-42B4-A82A-A052E18B6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2" name="Oval 62">
                  <a:extLst>
                    <a:ext uri="{FF2B5EF4-FFF2-40B4-BE49-F238E27FC236}">
                      <a16:creationId xmlns:a16="http://schemas.microsoft.com/office/drawing/2014/main" id="{BCCB30EE-0780-4DC3-BDE7-8B290E8EC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3" name="Oval 63">
                  <a:extLst>
                    <a:ext uri="{FF2B5EF4-FFF2-40B4-BE49-F238E27FC236}">
                      <a16:creationId xmlns:a16="http://schemas.microsoft.com/office/drawing/2014/main" id="{3A3DE88F-3757-4B68-9C99-FBD96F51C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4" name="Oval 64">
                  <a:extLst>
                    <a:ext uri="{FF2B5EF4-FFF2-40B4-BE49-F238E27FC236}">
                      <a16:creationId xmlns:a16="http://schemas.microsoft.com/office/drawing/2014/main" id="{27DEF25E-1CEC-4C99-8320-E7A88E780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5" name="Oval 65">
                  <a:extLst>
                    <a:ext uri="{FF2B5EF4-FFF2-40B4-BE49-F238E27FC236}">
                      <a16:creationId xmlns:a16="http://schemas.microsoft.com/office/drawing/2014/main" id="{0885A43B-E5E6-4221-A7FC-3FDC1A2DE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0" name="Text Box 66">
                <a:extLst>
                  <a:ext uri="{FF2B5EF4-FFF2-40B4-BE49-F238E27FC236}">
                    <a16:creationId xmlns:a16="http://schemas.microsoft.com/office/drawing/2014/main" id="{A415C9B2-2E08-417C-9337-0ADD871F693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grpSp>
        <p:nvGrpSpPr>
          <p:cNvPr id="20" name="Group 82">
            <a:extLst>
              <a:ext uri="{FF2B5EF4-FFF2-40B4-BE49-F238E27FC236}">
                <a16:creationId xmlns:a16="http://schemas.microsoft.com/office/drawing/2014/main" id="{C2DE8BAA-707C-4531-9199-CC6445658D73}"/>
              </a:ext>
            </a:extLst>
          </p:cNvPr>
          <p:cNvGrpSpPr>
            <a:grpSpLocks/>
          </p:cNvGrpSpPr>
          <p:nvPr/>
        </p:nvGrpSpPr>
        <p:grpSpPr bwMode="auto">
          <a:xfrm>
            <a:off x="8000999" y="4590434"/>
            <a:ext cx="3578291" cy="1685925"/>
            <a:chOff x="3882" y="3162"/>
            <a:chExt cx="1782" cy="1062"/>
          </a:xfrm>
        </p:grpSpPr>
        <p:pic>
          <p:nvPicPr>
            <p:cNvPr id="6158" name="Picture 18">
              <a:extLst>
                <a:ext uri="{FF2B5EF4-FFF2-40B4-BE49-F238E27FC236}">
                  <a16:creationId xmlns:a16="http://schemas.microsoft.com/office/drawing/2014/main" id="{FEAF98D2-03AF-4C1B-9D41-55DD0EFEB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"/>
            <a:stretch>
              <a:fillRect/>
            </a:stretch>
          </p:blipFill>
          <p:spPr bwMode="auto">
            <a:xfrm>
              <a:off x="3882" y="3171"/>
              <a:ext cx="1782" cy="1053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59" name="Group 67">
              <a:extLst>
                <a:ext uri="{FF2B5EF4-FFF2-40B4-BE49-F238E27FC236}">
                  <a16:creationId xmlns:a16="http://schemas.microsoft.com/office/drawing/2014/main" id="{E744DA97-7599-492C-925C-93B6D7731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162"/>
              <a:ext cx="336" cy="294"/>
              <a:chOff x="672" y="555"/>
              <a:chExt cx="336" cy="294"/>
            </a:xfrm>
          </p:grpSpPr>
          <p:grpSp>
            <p:nvGrpSpPr>
              <p:cNvPr id="6160" name="Group 68">
                <a:extLst>
                  <a:ext uri="{FF2B5EF4-FFF2-40B4-BE49-F238E27FC236}">
                    <a16:creationId xmlns:a16="http://schemas.microsoft.com/office/drawing/2014/main" id="{FA7861C8-96B7-4A5B-87DC-DF4FEF53E3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62" name="Oval 69">
                  <a:extLst>
                    <a:ext uri="{FF2B5EF4-FFF2-40B4-BE49-F238E27FC236}">
                      <a16:creationId xmlns:a16="http://schemas.microsoft.com/office/drawing/2014/main" id="{21031D44-CD1A-4F92-9C1A-12B3C623B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3" name="Oval 70">
                  <a:extLst>
                    <a:ext uri="{FF2B5EF4-FFF2-40B4-BE49-F238E27FC236}">
                      <a16:creationId xmlns:a16="http://schemas.microsoft.com/office/drawing/2014/main" id="{F18A9ADD-54D6-4CA9-BE5D-609E9760F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4" name="Oval 71">
                  <a:extLst>
                    <a:ext uri="{FF2B5EF4-FFF2-40B4-BE49-F238E27FC236}">
                      <a16:creationId xmlns:a16="http://schemas.microsoft.com/office/drawing/2014/main" id="{89834054-A333-4F9E-8A9C-B01E8DDB1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5" name="Oval 72">
                  <a:extLst>
                    <a:ext uri="{FF2B5EF4-FFF2-40B4-BE49-F238E27FC236}">
                      <a16:creationId xmlns:a16="http://schemas.microsoft.com/office/drawing/2014/main" id="{81AF0CF8-C960-45B3-8C11-4E4DF9218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66" name="Oval 73">
                  <a:extLst>
                    <a:ext uri="{FF2B5EF4-FFF2-40B4-BE49-F238E27FC236}">
                      <a16:creationId xmlns:a16="http://schemas.microsoft.com/office/drawing/2014/main" id="{FD7C933C-FEA5-4A07-BD6F-0C4106D64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61" name="Text Box 74">
                <a:extLst>
                  <a:ext uri="{FF2B5EF4-FFF2-40B4-BE49-F238E27FC236}">
                    <a16:creationId xmlns:a16="http://schemas.microsoft.com/office/drawing/2014/main" id="{3945E00B-0B1F-43B5-B5AB-38428B0A53F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7</a:t>
                </a:r>
              </a:p>
            </p:txBody>
          </p: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F6BC98EB-9FF2-4C86-90FD-4FD419221052}"/>
              </a:ext>
            </a:extLst>
          </p:cNvPr>
          <p:cNvSpPr txBox="1">
            <a:spLocks/>
          </p:cNvSpPr>
          <p:nvPr/>
        </p:nvSpPr>
        <p:spPr>
          <a:xfrm>
            <a:off x="771594" y="-65614"/>
            <a:ext cx="11790255" cy="93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039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>
            <a:extLst>
              <a:ext uri="{FF2B5EF4-FFF2-40B4-BE49-F238E27FC236}">
                <a16:creationId xmlns:a16="http://schemas.microsoft.com/office/drawing/2014/main" id="{436FF892-047A-4958-8559-EF067D413420}"/>
              </a:ext>
            </a:extLst>
          </p:cNvPr>
          <p:cNvGrpSpPr>
            <a:grpSpLocks/>
          </p:cNvGrpSpPr>
          <p:nvPr/>
        </p:nvGrpSpPr>
        <p:grpSpPr bwMode="auto">
          <a:xfrm>
            <a:off x="545714" y="812105"/>
            <a:ext cx="4881691" cy="2049082"/>
            <a:chOff x="144" y="912"/>
            <a:chExt cx="2736" cy="1008"/>
          </a:xfrm>
        </p:grpSpPr>
        <p:pic>
          <p:nvPicPr>
            <p:cNvPr id="6212" name="Picture 11">
              <a:extLst>
                <a:ext uri="{FF2B5EF4-FFF2-40B4-BE49-F238E27FC236}">
                  <a16:creationId xmlns:a16="http://schemas.microsoft.com/office/drawing/2014/main" id="{26474341-E5D4-46E4-9F20-278B87194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12"/>
              <a:ext cx="2736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13" name="Group 19">
              <a:extLst>
                <a:ext uri="{FF2B5EF4-FFF2-40B4-BE49-F238E27FC236}">
                  <a16:creationId xmlns:a16="http://schemas.microsoft.com/office/drawing/2014/main" id="{39CA1DA3-3D6B-48B4-8BC3-945E321AE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912"/>
              <a:ext cx="336" cy="294"/>
              <a:chOff x="672" y="555"/>
              <a:chExt cx="336" cy="294"/>
            </a:xfrm>
          </p:grpSpPr>
          <p:grpSp>
            <p:nvGrpSpPr>
              <p:cNvPr id="6214" name="Group 20">
                <a:extLst>
                  <a:ext uri="{FF2B5EF4-FFF2-40B4-BE49-F238E27FC236}">
                    <a16:creationId xmlns:a16="http://schemas.microsoft.com/office/drawing/2014/main" id="{A949BBE1-46B7-4DD0-903D-A02A93E4F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16" name="Oval 21">
                  <a:extLst>
                    <a:ext uri="{FF2B5EF4-FFF2-40B4-BE49-F238E27FC236}">
                      <a16:creationId xmlns:a16="http://schemas.microsoft.com/office/drawing/2014/main" id="{C81E9163-D379-46D7-B2C1-1FD96D014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7" name="Oval 22">
                  <a:extLst>
                    <a:ext uri="{FF2B5EF4-FFF2-40B4-BE49-F238E27FC236}">
                      <a16:creationId xmlns:a16="http://schemas.microsoft.com/office/drawing/2014/main" id="{BB03F7EC-0C91-4D4F-A694-F4300BDFE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8" name="Oval 23">
                  <a:extLst>
                    <a:ext uri="{FF2B5EF4-FFF2-40B4-BE49-F238E27FC236}">
                      <a16:creationId xmlns:a16="http://schemas.microsoft.com/office/drawing/2014/main" id="{0DCAEB37-1E15-4849-A39F-08474D2AB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9" name="Oval 24">
                  <a:extLst>
                    <a:ext uri="{FF2B5EF4-FFF2-40B4-BE49-F238E27FC236}">
                      <a16:creationId xmlns:a16="http://schemas.microsoft.com/office/drawing/2014/main" id="{D9B57830-EBF0-4272-B766-96B090094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20" name="Oval 25">
                  <a:extLst>
                    <a:ext uri="{FF2B5EF4-FFF2-40B4-BE49-F238E27FC236}">
                      <a16:creationId xmlns:a16="http://schemas.microsoft.com/office/drawing/2014/main" id="{710A08BD-8D12-46AF-85CC-7E10774CF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15" name="Text Box 26">
                <a:extLst>
                  <a:ext uri="{FF2B5EF4-FFF2-40B4-BE49-F238E27FC236}">
                    <a16:creationId xmlns:a16="http://schemas.microsoft.com/office/drawing/2014/main" id="{FEB41C59-041B-4896-84CA-564FE83476B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5" name="Group 77">
            <a:extLst>
              <a:ext uri="{FF2B5EF4-FFF2-40B4-BE49-F238E27FC236}">
                <a16:creationId xmlns:a16="http://schemas.microsoft.com/office/drawing/2014/main" id="{0C3E021A-C674-4444-A4C3-99F4D5567321}"/>
              </a:ext>
            </a:extLst>
          </p:cNvPr>
          <p:cNvGrpSpPr>
            <a:grpSpLocks/>
          </p:cNvGrpSpPr>
          <p:nvPr/>
        </p:nvGrpSpPr>
        <p:grpSpPr bwMode="auto">
          <a:xfrm>
            <a:off x="6511126" y="783530"/>
            <a:ext cx="5115416" cy="1994462"/>
            <a:chOff x="3003" y="912"/>
            <a:chExt cx="2640" cy="1008"/>
          </a:xfrm>
        </p:grpSpPr>
        <p:pic>
          <p:nvPicPr>
            <p:cNvPr id="6203" name="Picture 12">
              <a:extLst>
                <a:ext uri="{FF2B5EF4-FFF2-40B4-BE49-F238E27FC236}">
                  <a16:creationId xmlns:a16="http://schemas.microsoft.com/office/drawing/2014/main" id="{CB7B175E-16C9-4C6C-B3B9-3C2F996A3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0"/>
            <a:stretch>
              <a:fillRect/>
            </a:stretch>
          </p:blipFill>
          <p:spPr bwMode="auto">
            <a:xfrm>
              <a:off x="3003" y="912"/>
              <a:ext cx="2640" cy="1008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04" name="Group 27">
              <a:extLst>
                <a:ext uri="{FF2B5EF4-FFF2-40B4-BE49-F238E27FC236}">
                  <a16:creationId xmlns:a16="http://schemas.microsoft.com/office/drawing/2014/main" id="{066A0F31-C558-4519-9FD6-E9CD0BB7A8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0" y="912"/>
              <a:ext cx="336" cy="294"/>
              <a:chOff x="672" y="555"/>
              <a:chExt cx="336" cy="294"/>
            </a:xfrm>
          </p:grpSpPr>
          <p:grpSp>
            <p:nvGrpSpPr>
              <p:cNvPr id="6205" name="Group 28">
                <a:extLst>
                  <a:ext uri="{FF2B5EF4-FFF2-40B4-BE49-F238E27FC236}">
                    <a16:creationId xmlns:a16="http://schemas.microsoft.com/office/drawing/2014/main" id="{D5FE9095-5E8F-45B7-A0C3-BCE4BA0DB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207" name="Oval 29">
                  <a:extLst>
                    <a:ext uri="{FF2B5EF4-FFF2-40B4-BE49-F238E27FC236}">
                      <a16:creationId xmlns:a16="http://schemas.microsoft.com/office/drawing/2014/main" id="{F623FF8F-2167-4EB0-9F8A-B02DAE129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8" name="Oval 30">
                  <a:extLst>
                    <a:ext uri="{FF2B5EF4-FFF2-40B4-BE49-F238E27FC236}">
                      <a16:creationId xmlns:a16="http://schemas.microsoft.com/office/drawing/2014/main" id="{60FA674A-C588-4064-9EAD-8556FE0D2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09" name="Oval 31">
                  <a:extLst>
                    <a:ext uri="{FF2B5EF4-FFF2-40B4-BE49-F238E27FC236}">
                      <a16:creationId xmlns:a16="http://schemas.microsoft.com/office/drawing/2014/main" id="{E8409DDB-9E5B-485C-81E5-DA78E01ECB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0" name="Oval 32">
                  <a:extLst>
                    <a:ext uri="{FF2B5EF4-FFF2-40B4-BE49-F238E27FC236}">
                      <a16:creationId xmlns:a16="http://schemas.microsoft.com/office/drawing/2014/main" id="{8A9E79A6-D519-4932-B35F-7F9D62FF6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11" name="Oval 33">
                  <a:extLst>
                    <a:ext uri="{FF2B5EF4-FFF2-40B4-BE49-F238E27FC236}">
                      <a16:creationId xmlns:a16="http://schemas.microsoft.com/office/drawing/2014/main" id="{6963F57F-AC5F-4401-87D2-D5EE84950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206" name="Text Box 34">
                <a:extLst>
                  <a:ext uri="{FF2B5EF4-FFF2-40B4-BE49-F238E27FC236}">
                    <a16:creationId xmlns:a16="http://schemas.microsoft.com/office/drawing/2014/main" id="{D4B5A734-B00E-45FF-90F7-ADE4ED9AE3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14" name="Group 80">
            <a:extLst>
              <a:ext uri="{FF2B5EF4-FFF2-40B4-BE49-F238E27FC236}">
                <a16:creationId xmlns:a16="http://schemas.microsoft.com/office/drawing/2014/main" id="{8F64726C-BCC7-49B2-B94B-7EDCA692DDB9}"/>
              </a:ext>
            </a:extLst>
          </p:cNvPr>
          <p:cNvGrpSpPr>
            <a:grpSpLocks/>
          </p:cNvGrpSpPr>
          <p:nvPr/>
        </p:nvGrpSpPr>
        <p:grpSpPr bwMode="auto">
          <a:xfrm>
            <a:off x="634073" y="3350878"/>
            <a:ext cx="4793332" cy="2049082"/>
            <a:chOff x="96" y="3150"/>
            <a:chExt cx="1728" cy="1057"/>
          </a:xfrm>
        </p:grpSpPr>
        <p:pic>
          <p:nvPicPr>
            <p:cNvPr id="6176" name="Picture 16">
              <a:extLst>
                <a:ext uri="{FF2B5EF4-FFF2-40B4-BE49-F238E27FC236}">
                  <a16:creationId xmlns:a16="http://schemas.microsoft.com/office/drawing/2014/main" id="{25747D3C-3952-4A8F-86B7-915681892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2"/>
            <a:stretch>
              <a:fillRect/>
            </a:stretch>
          </p:blipFill>
          <p:spPr bwMode="auto">
            <a:xfrm>
              <a:off x="96" y="3168"/>
              <a:ext cx="1728" cy="1039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77" name="Group 51">
              <a:extLst>
                <a:ext uri="{FF2B5EF4-FFF2-40B4-BE49-F238E27FC236}">
                  <a16:creationId xmlns:a16="http://schemas.microsoft.com/office/drawing/2014/main" id="{C3E476BE-AA77-43D0-A258-B5E5ACE80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" y="3150"/>
              <a:ext cx="336" cy="294"/>
              <a:chOff x="672" y="555"/>
              <a:chExt cx="336" cy="294"/>
            </a:xfrm>
          </p:grpSpPr>
          <p:grpSp>
            <p:nvGrpSpPr>
              <p:cNvPr id="6178" name="Group 52">
                <a:extLst>
                  <a:ext uri="{FF2B5EF4-FFF2-40B4-BE49-F238E27FC236}">
                    <a16:creationId xmlns:a16="http://schemas.microsoft.com/office/drawing/2014/main" id="{5E4F6927-1FB3-40E7-B22C-99E5DD606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80" name="Oval 53">
                  <a:extLst>
                    <a:ext uri="{FF2B5EF4-FFF2-40B4-BE49-F238E27FC236}">
                      <a16:creationId xmlns:a16="http://schemas.microsoft.com/office/drawing/2014/main" id="{77D1B416-2C37-417F-B209-0D80331B94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1" name="Oval 54">
                  <a:extLst>
                    <a:ext uri="{FF2B5EF4-FFF2-40B4-BE49-F238E27FC236}">
                      <a16:creationId xmlns:a16="http://schemas.microsoft.com/office/drawing/2014/main" id="{E1F3126E-18F1-49F5-9FDA-34D0E0C2CD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2" name="Oval 55">
                  <a:extLst>
                    <a:ext uri="{FF2B5EF4-FFF2-40B4-BE49-F238E27FC236}">
                      <a16:creationId xmlns:a16="http://schemas.microsoft.com/office/drawing/2014/main" id="{55F0D228-FF6A-4A37-9502-7AD53EB90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3" name="Oval 56">
                  <a:extLst>
                    <a:ext uri="{FF2B5EF4-FFF2-40B4-BE49-F238E27FC236}">
                      <a16:creationId xmlns:a16="http://schemas.microsoft.com/office/drawing/2014/main" id="{25800868-9406-4A13-A92B-40560530C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84" name="Oval 57">
                  <a:extLst>
                    <a:ext uri="{FF2B5EF4-FFF2-40B4-BE49-F238E27FC236}">
                      <a16:creationId xmlns:a16="http://schemas.microsoft.com/office/drawing/2014/main" id="{20C7155E-2489-4D2C-B0DC-A6E139637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9" name="Text Box 58">
                <a:extLst>
                  <a:ext uri="{FF2B5EF4-FFF2-40B4-BE49-F238E27FC236}">
                    <a16:creationId xmlns:a16="http://schemas.microsoft.com/office/drawing/2014/main" id="{F562A27E-07C1-48F7-9076-6027E2350B1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</p:grpSp>
      <p:grpSp>
        <p:nvGrpSpPr>
          <p:cNvPr id="17" name="Group 81">
            <a:extLst>
              <a:ext uri="{FF2B5EF4-FFF2-40B4-BE49-F238E27FC236}">
                <a16:creationId xmlns:a16="http://schemas.microsoft.com/office/drawing/2014/main" id="{EF0E95B9-CE49-47A5-BE05-4870CCCA0C4D}"/>
              </a:ext>
            </a:extLst>
          </p:cNvPr>
          <p:cNvGrpSpPr>
            <a:grpSpLocks/>
          </p:cNvGrpSpPr>
          <p:nvPr/>
        </p:nvGrpSpPr>
        <p:grpSpPr bwMode="auto">
          <a:xfrm>
            <a:off x="6511126" y="3306421"/>
            <a:ext cx="5115415" cy="2101430"/>
            <a:chOff x="1920" y="3168"/>
            <a:chExt cx="1872" cy="1056"/>
          </a:xfrm>
        </p:grpSpPr>
        <p:pic>
          <p:nvPicPr>
            <p:cNvPr id="6167" name="Picture 17">
              <a:extLst>
                <a:ext uri="{FF2B5EF4-FFF2-40B4-BE49-F238E27FC236}">
                  <a16:creationId xmlns:a16="http://schemas.microsoft.com/office/drawing/2014/main" id="{FA6E2263-33D0-46CD-A715-BD50ACAB4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0112"/>
            <a:stretch>
              <a:fillRect/>
            </a:stretch>
          </p:blipFill>
          <p:spPr bwMode="auto">
            <a:xfrm>
              <a:off x="1920" y="3179"/>
              <a:ext cx="1872" cy="1045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68" name="Group 59">
              <a:extLst>
                <a:ext uri="{FF2B5EF4-FFF2-40B4-BE49-F238E27FC236}">
                  <a16:creationId xmlns:a16="http://schemas.microsoft.com/office/drawing/2014/main" id="{FB0CB514-3095-41F4-994B-797F1958E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168"/>
              <a:ext cx="336" cy="294"/>
              <a:chOff x="672" y="555"/>
              <a:chExt cx="336" cy="294"/>
            </a:xfrm>
          </p:grpSpPr>
          <p:grpSp>
            <p:nvGrpSpPr>
              <p:cNvPr id="6169" name="Group 60">
                <a:extLst>
                  <a:ext uri="{FF2B5EF4-FFF2-40B4-BE49-F238E27FC236}">
                    <a16:creationId xmlns:a16="http://schemas.microsoft.com/office/drawing/2014/main" id="{05ABFED2-C652-46C8-B955-45C79CCFF7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576"/>
                <a:ext cx="336" cy="273"/>
                <a:chOff x="1289" y="580"/>
                <a:chExt cx="668" cy="672"/>
              </a:xfrm>
            </p:grpSpPr>
            <p:sp>
              <p:nvSpPr>
                <p:cNvPr id="6171" name="Oval 61">
                  <a:extLst>
                    <a:ext uri="{FF2B5EF4-FFF2-40B4-BE49-F238E27FC236}">
                      <a16:creationId xmlns:a16="http://schemas.microsoft.com/office/drawing/2014/main" id="{A1265557-35F3-42B4-A82A-A052E18B6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89" y="580"/>
                  <a:ext cx="668" cy="672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2" name="Oval 62">
                  <a:extLst>
                    <a:ext uri="{FF2B5EF4-FFF2-40B4-BE49-F238E27FC236}">
                      <a16:creationId xmlns:a16="http://schemas.microsoft.com/office/drawing/2014/main" id="{BCCB30EE-0780-4DC3-BDE7-8B290E8EC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3" name="Oval 63">
                  <a:extLst>
                    <a:ext uri="{FF2B5EF4-FFF2-40B4-BE49-F238E27FC236}">
                      <a16:creationId xmlns:a16="http://schemas.microsoft.com/office/drawing/2014/main" id="{3A3DE88F-3757-4B68-9C99-FBD96F51C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4" name="Oval 64">
                  <a:extLst>
                    <a:ext uri="{FF2B5EF4-FFF2-40B4-BE49-F238E27FC236}">
                      <a16:creationId xmlns:a16="http://schemas.microsoft.com/office/drawing/2014/main" id="{27DEF25E-1CEC-4C99-8320-E7A88E780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75" name="Oval 65">
                  <a:extLst>
                    <a:ext uri="{FF2B5EF4-FFF2-40B4-BE49-F238E27FC236}">
                      <a16:creationId xmlns:a16="http://schemas.microsoft.com/office/drawing/2014/main" id="{0885A43B-E5E6-4221-A7FC-3FDC1A2DE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6170" name="Text Box 66">
                <a:extLst>
                  <a:ext uri="{FF2B5EF4-FFF2-40B4-BE49-F238E27FC236}">
                    <a16:creationId xmlns:a16="http://schemas.microsoft.com/office/drawing/2014/main" id="{A415C9B2-2E08-417C-9337-0ADD871F693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2" y="555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F6BC98EB-9FF2-4C86-90FD-4FD419221052}"/>
              </a:ext>
            </a:extLst>
          </p:cNvPr>
          <p:cNvSpPr txBox="1">
            <a:spLocks/>
          </p:cNvSpPr>
          <p:nvPr/>
        </p:nvSpPr>
        <p:spPr>
          <a:xfrm>
            <a:off x="1512899" y="-154879"/>
            <a:ext cx="9479674" cy="93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32BEABD9-F1E4-48B6-BDAB-087D96ED2F2F}"/>
              </a:ext>
            </a:extLst>
          </p:cNvPr>
          <p:cNvSpPr txBox="1">
            <a:spLocks/>
          </p:cNvSpPr>
          <p:nvPr/>
        </p:nvSpPr>
        <p:spPr>
          <a:xfrm>
            <a:off x="389579" y="2828387"/>
            <a:ext cx="4690102" cy="61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1ACD4596-396A-424B-8A96-9B87A72C2E46}"/>
              </a:ext>
            </a:extLst>
          </p:cNvPr>
          <p:cNvSpPr txBox="1">
            <a:spLocks/>
          </p:cNvSpPr>
          <p:nvPr/>
        </p:nvSpPr>
        <p:spPr>
          <a:xfrm>
            <a:off x="6679296" y="2739171"/>
            <a:ext cx="4690102" cy="61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842B994E-202C-42E2-B534-99D9B8F35B2B}"/>
              </a:ext>
            </a:extLst>
          </p:cNvPr>
          <p:cNvSpPr txBox="1">
            <a:spLocks/>
          </p:cNvSpPr>
          <p:nvPr/>
        </p:nvSpPr>
        <p:spPr>
          <a:xfrm>
            <a:off x="242091" y="5434317"/>
            <a:ext cx="4690102" cy="61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44394066-5A26-426D-B33C-9AB86779DB36}"/>
              </a:ext>
            </a:extLst>
          </p:cNvPr>
          <p:cNvSpPr txBox="1">
            <a:spLocks/>
          </p:cNvSpPr>
          <p:nvPr/>
        </p:nvSpPr>
        <p:spPr>
          <a:xfrm>
            <a:off x="6723782" y="5394815"/>
            <a:ext cx="4690102" cy="61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8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9" name="Rectangle 11">
            <a:extLst>
              <a:ext uri="{FF2B5EF4-FFF2-40B4-BE49-F238E27FC236}">
                <a16:creationId xmlns:a16="http://schemas.microsoft.com/office/drawing/2014/main" id="{A025E4E0-AFDD-4961-9F7B-B950049EF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15" y="1572110"/>
            <a:ext cx="11100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t-B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95AF6A6B-1484-49CC-8A45-C230AD7A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2095330"/>
            <a:ext cx="10701184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pt-BR" altLang="en-US" sz="28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1" name="Rectangle 13">
            <a:extLst>
              <a:ext uri="{FF2B5EF4-FFF2-40B4-BE49-F238E27FC236}">
                <a16:creationId xmlns:a16="http://schemas.microsoft.com/office/drawing/2014/main" id="{B321B426-D8D5-4863-84FC-DBBFA9ED4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15" y="3211456"/>
            <a:ext cx="10624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 sức khỏe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t-B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62" name="Rectangle 14">
            <a:extLst>
              <a:ext uri="{FF2B5EF4-FFF2-40B4-BE49-F238E27FC236}">
                <a16:creationId xmlns:a16="http://schemas.microsoft.com/office/drawing/2014/main" id="{07DF2D77-C3D5-4084-A0DE-543134B36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15" y="3865835"/>
            <a:ext cx="11552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Khi chúng ta vui vẻ, được yêu 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400CEB-FC20-414A-95AF-36AF21BCA6CE}"/>
              </a:ext>
            </a:extLst>
          </p:cNvPr>
          <p:cNvSpPr txBox="1">
            <a:spLocks/>
          </p:cNvSpPr>
          <p:nvPr/>
        </p:nvSpPr>
        <p:spPr>
          <a:xfrm>
            <a:off x="648929" y="19892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9A2FE09-B145-459F-B840-97EC8C9756BA}"/>
              </a:ext>
            </a:extLst>
          </p:cNvPr>
          <p:cNvSpPr/>
          <p:nvPr/>
        </p:nvSpPr>
        <p:spPr>
          <a:xfrm>
            <a:off x="648929" y="4680155"/>
            <a:ext cx="10648336" cy="1848464"/>
          </a:xfrm>
          <a:prstGeom prst="horizontalScroll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E07C1D-B482-4511-9923-77C8B90A9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791" y="5127333"/>
            <a:ext cx="97732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pt-BR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0" grpId="0"/>
      <p:bldP spid="130061" grpId="0"/>
      <p:bldP spid="130062" grpId="0"/>
      <p:bldP spid="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AutoShape 12">
            <a:extLst>
              <a:ext uri="{FF2B5EF4-FFF2-40B4-BE49-F238E27FC236}">
                <a16:creationId xmlns:a16="http://schemas.microsoft.com/office/drawing/2014/main" id="{B24CA574-7A61-4152-8AE0-16CAF6D50C4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12183" y="2539639"/>
            <a:ext cx="11248103" cy="1012419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D33DA790-04AC-4E78-A62D-28652A1E9230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3699549"/>
            <a:ext cx="1960563" cy="2667000"/>
            <a:chOff x="192" y="1776"/>
            <a:chExt cx="1235" cy="1680"/>
          </a:xfrm>
        </p:grpSpPr>
        <p:pic>
          <p:nvPicPr>
            <p:cNvPr id="17426" name="Picture 5">
              <a:extLst>
                <a:ext uri="{FF2B5EF4-FFF2-40B4-BE49-F238E27FC236}">
                  <a16:creationId xmlns:a16="http://schemas.microsoft.com/office/drawing/2014/main" id="{587208DD-9BA3-4A5C-B5CC-19CC59738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1" b="7390"/>
            <a:stretch>
              <a:fillRect/>
            </a:stretch>
          </p:blipFill>
          <p:spPr bwMode="auto">
            <a:xfrm>
              <a:off x="240" y="1776"/>
              <a:ext cx="1187" cy="12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7" name="AutoShape 13">
              <a:extLst>
                <a:ext uri="{FF2B5EF4-FFF2-40B4-BE49-F238E27FC236}">
                  <a16:creationId xmlns:a16="http://schemas.microsoft.com/office/drawing/2014/main" id="{200BFFF3-C8F1-48F8-A4DA-344BC54A75F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192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a)Tức giận</a:t>
              </a: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576665CA-A8FB-4AAC-9693-CD9D4F07F6C0}"/>
              </a:ext>
            </a:extLst>
          </p:cNvPr>
          <p:cNvGrpSpPr>
            <a:grpSpLocks/>
          </p:cNvGrpSpPr>
          <p:nvPr/>
        </p:nvGrpSpPr>
        <p:grpSpPr bwMode="auto">
          <a:xfrm>
            <a:off x="3691936" y="3699549"/>
            <a:ext cx="2005013" cy="2667000"/>
            <a:chOff x="1584" y="1776"/>
            <a:chExt cx="1263" cy="1680"/>
          </a:xfrm>
        </p:grpSpPr>
        <p:pic>
          <p:nvPicPr>
            <p:cNvPr id="17424" name="Picture 6">
              <a:extLst>
                <a:ext uri="{FF2B5EF4-FFF2-40B4-BE49-F238E27FC236}">
                  <a16:creationId xmlns:a16="http://schemas.microsoft.com/office/drawing/2014/main" id="{18E91B45-CA3D-41F2-9E7A-B4BBB57BB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1" t="4060" r="11943" b="4568"/>
            <a:stretch>
              <a:fillRect/>
            </a:stretch>
          </p:blipFill>
          <p:spPr bwMode="auto">
            <a:xfrm>
              <a:off x="1584" y="1776"/>
              <a:ext cx="1263" cy="12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5" name="AutoShape 14">
              <a:extLst>
                <a:ext uri="{FF2B5EF4-FFF2-40B4-BE49-F238E27FC236}">
                  <a16:creationId xmlns:a16="http://schemas.microsoft.com/office/drawing/2014/main" id="{2778E705-66BC-4F18-85C6-8BFA8D3E7A2C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1584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b) </a:t>
              </a:r>
              <a:r>
                <a:rPr lang="en-US" alt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</a:rPr>
                <a:t>Vui</a:t>
              </a:r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</a:rPr>
                <a:t>vẻ</a:t>
              </a:r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E865761C-4A8D-4CB7-8703-3F58F9F4AE99}"/>
              </a:ext>
            </a:extLst>
          </p:cNvPr>
          <p:cNvGrpSpPr>
            <a:grpSpLocks/>
          </p:cNvGrpSpPr>
          <p:nvPr/>
        </p:nvGrpSpPr>
        <p:grpSpPr bwMode="auto">
          <a:xfrm>
            <a:off x="6560344" y="3699549"/>
            <a:ext cx="2005013" cy="2667000"/>
            <a:chOff x="2928" y="1776"/>
            <a:chExt cx="1263" cy="1680"/>
          </a:xfrm>
        </p:grpSpPr>
        <p:pic>
          <p:nvPicPr>
            <p:cNvPr id="17422" name="Picture 7">
              <a:extLst>
                <a:ext uri="{FF2B5EF4-FFF2-40B4-BE49-F238E27FC236}">
                  <a16:creationId xmlns:a16="http://schemas.microsoft.com/office/drawing/2014/main" id="{65AA6134-3690-45FE-BD55-8498BB19F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"/>
            <a:stretch>
              <a:fillRect/>
            </a:stretch>
          </p:blipFill>
          <p:spPr bwMode="auto">
            <a:xfrm>
              <a:off x="2928" y="1776"/>
              <a:ext cx="1263" cy="12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3" name="AutoShape 15">
              <a:extLst>
                <a:ext uri="{FF2B5EF4-FFF2-40B4-BE49-F238E27FC236}">
                  <a16:creationId xmlns:a16="http://schemas.microsoft.com/office/drawing/2014/main" id="{93ED262C-B0E9-4EDD-814A-25941F2D518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976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c) Lo lắng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7BE658AA-8C87-4888-869E-EAB4F4E7914A}"/>
              </a:ext>
            </a:extLst>
          </p:cNvPr>
          <p:cNvGrpSpPr>
            <a:grpSpLocks/>
          </p:cNvGrpSpPr>
          <p:nvPr/>
        </p:nvGrpSpPr>
        <p:grpSpPr bwMode="auto">
          <a:xfrm>
            <a:off x="9410700" y="3699549"/>
            <a:ext cx="1981200" cy="2667000"/>
            <a:chOff x="4272" y="1776"/>
            <a:chExt cx="1248" cy="1680"/>
          </a:xfrm>
        </p:grpSpPr>
        <p:pic>
          <p:nvPicPr>
            <p:cNvPr id="17420" name="Picture 8">
              <a:extLst>
                <a:ext uri="{FF2B5EF4-FFF2-40B4-BE49-F238E27FC236}">
                  <a16:creationId xmlns:a16="http://schemas.microsoft.com/office/drawing/2014/main" id="{E892D7EE-44DE-4145-85D2-C5745D1C0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1" t="2061" b="7216"/>
            <a:stretch>
              <a:fillRect/>
            </a:stretch>
          </p:blipFill>
          <p:spPr bwMode="auto">
            <a:xfrm>
              <a:off x="4272" y="1776"/>
              <a:ext cx="1248" cy="129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1" name="AutoShape 16">
              <a:extLst>
                <a:ext uri="{FF2B5EF4-FFF2-40B4-BE49-F238E27FC236}">
                  <a16:creationId xmlns:a16="http://schemas.microsoft.com/office/drawing/2014/main" id="{A92E02F1-3F4D-42ED-9433-9A62014BF78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368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d) Sợ hãi</a:t>
              </a:r>
            </a:p>
          </p:txBody>
        </p:sp>
      </p:grpSp>
      <p:sp>
        <p:nvSpPr>
          <p:cNvPr id="22" name="WordArt 36">
            <a:extLst>
              <a:ext uri="{FF2B5EF4-FFF2-40B4-BE49-F238E27FC236}">
                <a16:creationId xmlns:a16="http://schemas.microsoft.com/office/drawing/2014/main" id="{E3DE5BCA-C00A-4742-A363-F446F84A19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2180" y="1538286"/>
            <a:ext cx="5389538" cy="105845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54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E1F70D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DIỄN VIÊN</a:t>
            </a:r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2B2BB9C7-A91D-4BC3-9954-0FEBF70F9C1D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12184" y="2526941"/>
            <a:ext cx="11248103" cy="1034845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990033"/>
                </a:solidFill>
                <a:latin typeface="Times New Roman" panose="02020603050405020304" pitchFamily="18" charset="0"/>
              </a:rPr>
              <a:t>Trạng thái nào dưới đây có hại đối với cơ quan thần kinh? Tại sao?</a:t>
            </a:r>
            <a:endParaRPr lang="en-US" altLang="en-US" sz="28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D33DA790-04AC-4E78-A62D-28652A1E9230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550398"/>
            <a:ext cx="1960563" cy="2667000"/>
            <a:chOff x="192" y="1776"/>
            <a:chExt cx="1235" cy="1680"/>
          </a:xfrm>
        </p:grpSpPr>
        <p:pic>
          <p:nvPicPr>
            <p:cNvPr id="17426" name="Picture 5">
              <a:extLst>
                <a:ext uri="{FF2B5EF4-FFF2-40B4-BE49-F238E27FC236}">
                  <a16:creationId xmlns:a16="http://schemas.microsoft.com/office/drawing/2014/main" id="{587208DD-9BA3-4A5C-B5CC-19CC59738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1" b="7390"/>
            <a:stretch>
              <a:fillRect/>
            </a:stretch>
          </p:blipFill>
          <p:spPr bwMode="auto">
            <a:xfrm>
              <a:off x="240" y="1776"/>
              <a:ext cx="1187" cy="12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7" name="AutoShape 13">
              <a:extLst>
                <a:ext uri="{FF2B5EF4-FFF2-40B4-BE49-F238E27FC236}">
                  <a16:creationId xmlns:a16="http://schemas.microsoft.com/office/drawing/2014/main" id="{200BFFF3-C8F1-48F8-A4DA-344BC54A75F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192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a)Tức giận</a:t>
              </a: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576665CA-A8FB-4AAC-9693-CD9D4F07F6C0}"/>
              </a:ext>
            </a:extLst>
          </p:cNvPr>
          <p:cNvGrpSpPr>
            <a:grpSpLocks/>
          </p:cNvGrpSpPr>
          <p:nvPr/>
        </p:nvGrpSpPr>
        <p:grpSpPr bwMode="auto">
          <a:xfrm>
            <a:off x="3691936" y="550398"/>
            <a:ext cx="2005013" cy="2667000"/>
            <a:chOff x="1584" y="1776"/>
            <a:chExt cx="1263" cy="1680"/>
          </a:xfrm>
        </p:grpSpPr>
        <p:pic>
          <p:nvPicPr>
            <p:cNvPr id="17424" name="Picture 6">
              <a:extLst>
                <a:ext uri="{FF2B5EF4-FFF2-40B4-BE49-F238E27FC236}">
                  <a16:creationId xmlns:a16="http://schemas.microsoft.com/office/drawing/2014/main" id="{18E91B45-CA3D-41F2-9E7A-B4BBB57BB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1" t="4060" r="11943" b="4568"/>
            <a:stretch>
              <a:fillRect/>
            </a:stretch>
          </p:blipFill>
          <p:spPr bwMode="auto">
            <a:xfrm>
              <a:off x="1584" y="1776"/>
              <a:ext cx="1263" cy="12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5" name="AutoShape 14">
              <a:extLst>
                <a:ext uri="{FF2B5EF4-FFF2-40B4-BE49-F238E27FC236}">
                  <a16:creationId xmlns:a16="http://schemas.microsoft.com/office/drawing/2014/main" id="{2778E705-66BC-4F18-85C6-8BFA8D3E7A2C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1584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b) </a:t>
              </a:r>
              <a:r>
                <a:rPr lang="en-US" alt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</a:rPr>
                <a:t>Vui</a:t>
              </a:r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</a:rPr>
                <a:t>vẻ</a:t>
              </a:r>
              <a:r>
                <a:rPr lang="en-US" alt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E865761C-4A8D-4CB7-8703-3F58F9F4AE99}"/>
              </a:ext>
            </a:extLst>
          </p:cNvPr>
          <p:cNvGrpSpPr>
            <a:grpSpLocks/>
          </p:cNvGrpSpPr>
          <p:nvPr/>
        </p:nvGrpSpPr>
        <p:grpSpPr bwMode="auto">
          <a:xfrm>
            <a:off x="6560344" y="550398"/>
            <a:ext cx="2005013" cy="2667000"/>
            <a:chOff x="2928" y="1776"/>
            <a:chExt cx="1263" cy="1680"/>
          </a:xfrm>
        </p:grpSpPr>
        <p:pic>
          <p:nvPicPr>
            <p:cNvPr id="17422" name="Picture 7">
              <a:extLst>
                <a:ext uri="{FF2B5EF4-FFF2-40B4-BE49-F238E27FC236}">
                  <a16:creationId xmlns:a16="http://schemas.microsoft.com/office/drawing/2014/main" id="{65AA6134-3690-45FE-BD55-8498BB19F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"/>
            <a:stretch>
              <a:fillRect/>
            </a:stretch>
          </p:blipFill>
          <p:spPr bwMode="auto">
            <a:xfrm>
              <a:off x="2928" y="1776"/>
              <a:ext cx="1263" cy="12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3" name="AutoShape 15">
              <a:extLst>
                <a:ext uri="{FF2B5EF4-FFF2-40B4-BE49-F238E27FC236}">
                  <a16:creationId xmlns:a16="http://schemas.microsoft.com/office/drawing/2014/main" id="{93ED262C-B0E9-4EDD-814A-25941F2D518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976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c) Lo lắng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7BE658AA-8C87-4888-869E-EAB4F4E7914A}"/>
              </a:ext>
            </a:extLst>
          </p:cNvPr>
          <p:cNvGrpSpPr>
            <a:grpSpLocks/>
          </p:cNvGrpSpPr>
          <p:nvPr/>
        </p:nvGrpSpPr>
        <p:grpSpPr bwMode="auto">
          <a:xfrm>
            <a:off x="9410700" y="550398"/>
            <a:ext cx="1981200" cy="2667000"/>
            <a:chOff x="4272" y="1776"/>
            <a:chExt cx="1248" cy="1680"/>
          </a:xfrm>
        </p:grpSpPr>
        <p:pic>
          <p:nvPicPr>
            <p:cNvPr id="17420" name="Picture 8">
              <a:extLst>
                <a:ext uri="{FF2B5EF4-FFF2-40B4-BE49-F238E27FC236}">
                  <a16:creationId xmlns:a16="http://schemas.microsoft.com/office/drawing/2014/main" id="{E892D7EE-44DE-4145-85D2-C5745D1C0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1" t="2061" b="7216"/>
            <a:stretch>
              <a:fillRect/>
            </a:stretch>
          </p:blipFill>
          <p:spPr bwMode="auto">
            <a:xfrm>
              <a:off x="4272" y="1776"/>
              <a:ext cx="1248" cy="129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1" name="AutoShape 16">
              <a:extLst>
                <a:ext uri="{FF2B5EF4-FFF2-40B4-BE49-F238E27FC236}">
                  <a16:creationId xmlns:a16="http://schemas.microsoft.com/office/drawing/2014/main" id="{A92E02F1-3F4D-42ED-9433-9A62014BF78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368" y="3120"/>
              <a:ext cx="1152" cy="336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800000"/>
                  </a:solidFill>
                  <a:latin typeface="Times New Roman" panose="02020603050405020304" pitchFamily="18" charset="0"/>
                </a:rPr>
                <a:t>d) Sợ hãi</a:t>
              </a:r>
            </a:p>
          </p:txBody>
        </p:sp>
      </p:grpSp>
      <p:sp>
        <p:nvSpPr>
          <p:cNvPr id="17" name="Rectangle 9">
            <a:extLst>
              <a:ext uri="{FF2B5EF4-FFF2-40B4-BE49-F238E27FC236}">
                <a16:creationId xmlns:a16="http://schemas.microsoft.com/office/drawing/2014/main" id="{A2B949F4-2527-4E35-8140-911DB84C7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955" y="3640603"/>
            <a:ext cx="79444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68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E3D76CB5-175A-455F-A716-A63510BEEE9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752856"/>
            <a:ext cx="3175000" cy="2199384"/>
            <a:chOff x="288" y="1440"/>
            <a:chExt cx="1632" cy="1248"/>
          </a:xfrm>
        </p:grpSpPr>
        <p:pic>
          <p:nvPicPr>
            <p:cNvPr id="20505" name="Picture 9" descr="12">
              <a:extLst>
                <a:ext uri="{FF2B5EF4-FFF2-40B4-BE49-F238E27FC236}">
                  <a16:creationId xmlns:a16="http://schemas.microsoft.com/office/drawing/2014/main" id="{82879B10-5F3E-464C-93DD-8BA729D77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r="5405" b="16280"/>
            <a:stretch>
              <a:fillRect/>
            </a:stretch>
          </p:blipFill>
          <p:spPr bwMode="auto">
            <a:xfrm>
              <a:off x="288" y="1440"/>
              <a:ext cx="1632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6" name="AutoShape 15">
              <a:extLst>
                <a:ext uri="{FF2B5EF4-FFF2-40B4-BE49-F238E27FC236}">
                  <a16:creationId xmlns:a16="http://schemas.microsoft.com/office/drawing/2014/main" id="{2BB451BE-E642-4DB3-8900-67B0E7624087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44" y="2433"/>
              <a:ext cx="948" cy="255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Cà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phê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4">
            <a:extLst>
              <a:ext uri="{FF2B5EF4-FFF2-40B4-BE49-F238E27FC236}">
                <a16:creationId xmlns:a16="http://schemas.microsoft.com/office/drawing/2014/main" id="{134156FD-D2FE-479B-BE96-696FF255A521}"/>
              </a:ext>
            </a:extLst>
          </p:cNvPr>
          <p:cNvGrpSpPr>
            <a:grpSpLocks/>
          </p:cNvGrpSpPr>
          <p:nvPr/>
        </p:nvGrpSpPr>
        <p:grpSpPr bwMode="auto">
          <a:xfrm>
            <a:off x="4923948" y="1752856"/>
            <a:ext cx="3082132" cy="2107944"/>
            <a:chOff x="2064" y="1440"/>
            <a:chExt cx="1731" cy="1209"/>
          </a:xfrm>
        </p:grpSpPr>
        <p:pic>
          <p:nvPicPr>
            <p:cNvPr id="20503" name="Picture 10" descr="13">
              <a:extLst>
                <a:ext uri="{FF2B5EF4-FFF2-40B4-BE49-F238E27FC236}">
                  <a16:creationId xmlns:a16="http://schemas.microsoft.com/office/drawing/2014/main" id="{D383F4CC-DBAC-4184-B8D1-4D1E9556F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3" b="29546"/>
            <a:stretch>
              <a:fillRect/>
            </a:stretch>
          </p:blipFill>
          <p:spPr bwMode="auto">
            <a:xfrm>
              <a:off x="2064" y="1440"/>
              <a:ext cx="1731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4" name="AutoShape 16">
              <a:extLst>
                <a:ext uri="{FF2B5EF4-FFF2-40B4-BE49-F238E27FC236}">
                  <a16:creationId xmlns:a16="http://schemas.microsoft.com/office/drawing/2014/main" id="{BD20295E-5557-44D8-BEF4-E4FF7D5840F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96" y="2439"/>
              <a:ext cx="985" cy="210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B. Ma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túy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AEEFED00-CF5D-46AE-8651-0817BBDC4D98}"/>
              </a:ext>
            </a:extLst>
          </p:cNvPr>
          <p:cNvGrpSpPr>
            <a:grpSpLocks/>
          </p:cNvGrpSpPr>
          <p:nvPr/>
        </p:nvGrpSpPr>
        <p:grpSpPr bwMode="auto">
          <a:xfrm>
            <a:off x="8876951" y="1752856"/>
            <a:ext cx="2746089" cy="2107944"/>
            <a:chOff x="3984" y="1440"/>
            <a:chExt cx="1491" cy="1209"/>
          </a:xfrm>
        </p:grpSpPr>
        <p:pic>
          <p:nvPicPr>
            <p:cNvPr id="20501" name="Picture 11" descr="14">
              <a:extLst>
                <a:ext uri="{FF2B5EF4-FFF2-40B4-BE49-F238E27FC236}">
                  <a16:creationId xmlns:a16="http://schemas.microsoft.com/office/drawing/2014/main" id="{05BF3CB8-367C-4A5E-B3EF-0681BAACE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440"/>
              <a:ext cx="1491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2" name="AutoShape 17">
              <a:extLst>
                <a:ext uri="{FF2B5EF4-FFF2-40B4-BE49-F238E27FC236}">
                  <a16:creationId xmlns:a16="http://schemas.microsoft.com/office/drawing/2014/main" id="{2280ED3B-B84E-488E-841D-CB61AD32A76D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416" y="2439"/>
              <a:ext cx="985" cy="210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Rượu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6">
            <a:extLst>
              <a:ext uri="{FF2B5EF4-FFF2-40B4-BE49-F238E27FC236}">
                <a16:creationId xmlns:a16="http://schemas.microsoft.com/office/drawing/2014/main" id="{DC064462-AE32-44CA-888A-DCFB4E371756}"/>
              </a:ext>
            </a:extLst>
          </p:cNvPr>
          <p:cNvGrpSpPr>
            <a:grpSpLocks/>
          </p:cNvGrpSpPr>
          <p:nvPr/>
        </p:nvGrpSpPr>
        <p:grpSpPr bwMode="auto">
          <a:xfrm>
            <a:off x="698500" y="4199854"/>
            <a:ext cx="3175000" cy="2131237"/>
            <a:chOff x="192" y="2784"/>
            <a:chExt cx="1584" cy="1296"/>
          </a:xfrm>
        </p:grpSpPr>
        <p:pic>
          <p:nvPicPr>
            <p:cNvPr id="20499" name="Picture 12" descr="15">
              <a:extLst>
                <a:ext uri="{FF2B5EF4-FFF2-40B4-BE49-F238E27FC236}">
                  <a16:creationId xmlns:a16="http://schemas.microsoft.com/office/drawing/2014/main" id="{4D411997-DA3D-4450-85C5-FEAC80EB4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7" r="5714" b="15823"/>
            <a:stretch>
              <a:fillRect/>
            </a:stretch>
          </p:blipFill>
          <p:spPr bwMode="auto">
            <a:xfrm>
              <a:off x="192" y="2784"/>
              <a:ext cx="1584" cy="105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0" name="AutoShape 18">
              <a:extLst>
                <a:ext uri="{FF2B5EF4-FFF2-40B4-BE49-F238E27FC236}">
                  <a16:creationId xmlns:a16="http://schemas.microsoft.com/office/drawing/2014/main" id="{61F120E8-CB3D-4174-9966-020B5268AE6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388" y="3888"/>
              <a:ext cx="1252" cy="192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D.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cam</a:t>
              </a:r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6E72BFA7-6A47-4D21-BCD7-C3921E1AD32E}"/>
              </a:ext>
            </a:extLst>
          </p:cNvPr>
          <p:cNvGrpSpPr>
            <a:grpSpLocks/>
          </p:cNvGrpSpPr>
          <p:nvPr/>
        </p:nvGrpSpPr>
        <p:grpSpPr bwMode="auto">
          <a:xfrm>
            <a:off x="4923948" y="4199853"/>
            <a:ext cx="3082132" cy="2131237"/>
            <a:chOff x="1968" y="2784"/>
            <a:chExt cx="1680" cy="1296"/>
          </a:xfrm>
        </p:grpSpPr>
        <p:pic>
          <p:nvPicPr>
            <p:cNvPr id="20497" name="Picture 13" descr="16">
              <a:extLst>
                <a:ext uri="{FF2B5EF4-FFF2-40B4-BE49-F238E27FC236}">
                  <a16:creationId xmlns:a16="http://schemas.microsoft.com/office/drawing/2014/main" id="{6FC38813-8E10-44E5-8F62-875A766DF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7" r="9859" b="17445"/>
            <a:stretch>
              <a:fillRect/>
            </a:stretch>
          </p:blipFill>
          <p:spPr bwMode="auto">
            <a:xfrm>
              <a:off x="1968" y="2784"/>
              <a:ext cx="1680" cy="105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8" name="AutoShape 19">
              <a:extLst>
                <a:ext uri="{FF2B5EF4-FFF2-40B4-BE49-F238E27FC236}">
                  <a16:creationId xmlns:a16="http://schemas.microsoft.com/office/drawing/2014/main" id="{44B85079-A732-4377-BBEE-72C275761B98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00" y="3888"/>
              <a:ext cx="960" cy="192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E.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Mứt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sen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28">
            <a:extLst>
              <a:ext uri="{FF2B5EF4-FFF2-40B4-BE49-F238E27FC236}">
                <a16:creationId xmlns:a16="http://schemas.microsoft.com/office/drawing/2014/main" id="{1C4EC9F7-0760-4030-B219-62AFD2EEFB88}"/>
              </a:ext>
            </a:extLst>
          </p:cNvPr>
          <p:cNvGrpSpPr>
            <a:grpSpLocks/>
          </p:cNvGrpSpPr>
          <p:nvPr/>
        </p:nvGrpSpPr>
        <p:grpSpPr bwMode="auto">
          <a:xfrm>
            <a:off x="8903634" y="4262752"/>
            <a:ext cx="2902286" cy="2158368"/>
            <a:chOff x="3792" y="2784"/>
            <a:chExt cx="1680" cy="1361"/>
          </a:xfrm>
        </p:grpSpPr>
        <p:pic>
          <p:nvPicPr>
            <p:cNvPr id="20495" name="Picture 14" descr="17">
              <a:extLst>
                <a:ext uri="{FF2B5EF4-FFF2-40B4-BE49-F238E27FC236}">
                  <a16:creationId xmlns:a16="http://schemas.microsoft.com/office/drawing/2014/main" id="{FCB05443-F0CD-4528-9643-9EDF2F0BC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1" t="12766" r="3226" b="6383"/>
            <a:stretch>
              <a:fillRect/>
            </a:stretch>
          </p:blipFill>
          <p:spPr bwMode="auto">
            <a:xfrm>
              <a:off x="3792" y="2784"/>
              <a:ext cx="1680" cy="105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6" name="AutoShape 20">
              <a:extLst>
                <a:ext uri="{FF2B5EF4-FFF2-40B4-BE49-F238E27FC236}">
                  <a16:creationId xmlns:a16="http://schemas.microsoft.com/office/drawing/2014/main" id="{B17E5FB5-5E0D-425C-8A8B-AADE10E7A005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128" y="3888"/>
              <a:ext cx="1039" cy="257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Thuốc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lá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0B33492A-45A6-4E60-B465-3B75F042EC48}"/>
              </a:ext>
            </a:extLst>
          </p:cNvPr>
          <p:cNvSpPr txBox="1">
            <a:spLocks/>
          </p:cNvSpPr>
          <p:nvPr/>
        </p:nvSpPr>
        <p:spPr>
          <a:xfrm>
            <a:off x="1639556" y="118921"/>
            <a:ext cx="891288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pt-BR" altLang="en-US" sz="3600" b="1" dirty="0">
                <a:latin typeface="Times New Roman" panose="02020603050405020304" pitchFamily="18" charset="0"/>
              </a:rPr>
              <a:t>Những gì dưới đây nếu đưa vào cơ thể sẽ gây hại cho cơ quan thần kinh?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0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23285" y="3088909"/>
            <a:ext cx="62350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6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831EA1-5610-4B59-90D1-40B225F98A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3554779" cy="3287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189E2-744F-41C6-A510-1C459F89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9" y="581143"/>
            <a:ext cx="2661920" cy="2462046"/>
          </a:xfrm>
          <a:prstGeom prst="rect">
            <a:avLst/>
          </a:prstGeom>
        </p:spPr>
      </p:pic>
      <p:sp>
        <p:nvSpPr>
          <p:cNvPr id="10" name="WordArt 17">
            <a:extLst>
              <a:ext uri="{FF2B5EF4-FFF2-40B4-BE49-F238E27FC236}">
                <a16:creationId xmlns:a16="http://schemas.microsoft.com/office/drawing/2014/main" id="{E2D3FF49-56DA-4729-93BB-CA5DC72B10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9627" y="1596093"/>
            <a:ext cx="3932265" cy="29093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it-IT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NHÀ TRỰC TUYẾN</a:t>
            </a:r>
          </a:p>
          <a:p>
            <a:pPr algn="ctr">
              <a:defRPr/>
            </a:pPr>
            <a:r>
              <a:rPr lang="it-IT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THÔNG THÁI</a:t>
            </a:r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514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E3D76CB5-175A-455F-A716-A63510BEEE9A}"/>
              </a:ext>
            </a:extLst>
          </p:cNvPr>
          <p:cNvGrpSpPr>
            <a:grpSpLocks/>
          </p:cNvGrpSpPr>
          <p:nvPr/>
        </p:nvGrpSpPr>
        <p:grpSpPr bwMode="auto">
          <a:xfrm>
            <a:off x="1309636" y="1776414"/>
            <a:ext cx="2590800" cy="1981200"/>
            <a:chOff x="288" y="1440"/>
            <a:chExt cx="1632" cy="1248"/>
          </a:xfrm>
        </p:grpSpPr>
        <p:pic>
          <p:nvPicPr>
            <p:cNvPr id="20505" name="Picture 9" descr="12">
              <a:extLst>
                <a:ext uri="{FF2B5EF4-FFF2-40B4-BE49-F238E27FC236}">
                  <a16:creationId xmlns:a16="http://schemas.microsoft.com/office/drawing/2014/main" id="{82879B10-5F3E-464C-93DD-8BA729D77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r="5405" b="16280"/>
            <a:stretch>
              <a:fillRect/>
            </a:stretch>
          </p:blipFill>
          <p:spPr bwMode="auto">
            <a:xfrm>
              <a:off x="288" y="1440"/>
              <a:ext cx="1632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6" name="AutoShape 15">
              <a:extLst>
                <a:ext uri="{FF2B5EF4-FFF2-40B4-BE49-F238E27FC236}">
                  <a16:creationId xmlns:a16="http://schemas.microsoft.com/office/drawing/2014/main" id="{2BB451BE-E642-4DB3-8900-67B0E7624087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44" y="2433"/>
              <a:ext cx="948" cy="255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Cà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phê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4">
            <a:extLst>
              <a:ext uri="{FF2B5EF4-FFF2-40B4-BE49-F238E27FC236}">
                <a16:creationId xmlns:a16="http://schemas.microsoft.com/office/drawing/2014/main" id="{134156FD-D2FE-479B-BE96-696FF255A521}"/>
              </a:ext>
            </a:extLst>
          </p:cNvPr>
          <p:cNvGrpSpPr>
            <a:grpSpLocks/>
          </p:cNvGrpSpPr>
          <p:nvPr/>
        </p:nvGrpSpPr>
        <p:grpSpPr bwMode="auto">
          <a:xfrm>
            <a:off x="5147400" y="1752857"/>
            <a:ext cx="2747963" cy="1919287"/>
            <a:chOff x="2064" y="1440"/>
            <a:chExt cx="1731" cy="1209"/>
          </a:xfrm>
        </p:grpSpPr>
        <p:pic>
          <p:nvPicPr>
            <p:cNvPr id="20503" name="Picture 10" descr="13">
              <a:extLst>
                <a:ext uri="{FF2B5EF4-FFF2-40B4-BE49-F238E27FC236}">
                  <a16:creationId xmlns:a16="http://schemas.microsoft.com/office/drawing/2014/main" id="{D383F4CC-DBAC-4184-B8D1-4D1E9556F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3" b="29546"/>
            <a:stretch>
              <a:fillRect/>
            </a:stretch>
          </p:blipFill>
          <p:spPr bwMode="auto">
            <a:xfrm>
              <a:off x="2064" y="1440"/>
              <a:ext cx="1731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4" name="AutoShape 16">
              <a:extLst>
                <a:ext uri="{FF2B5EF4-FFF2-40B4-BE49-F238E27FC236}">
                  <a16:creationId xmlns:a16="http://schemas.microsoft.com/office/drawing/2014/main" id="{BD20295E-5557-44D8-BEF4-E4FF7D5840F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96" y="2439"/>
              <a:ext cx="985" cy="210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B. Ma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túy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AEEFED00-CF5D-46AE-8651-0817BBDC4D98}"/>
              </a:ext>
            </a:extLst>
          </p:cNvPr>
          <p:cNvGrpSpPr>
            <a:grpSpLocks/>
          </p:cNvGrpSpPr>
          <p:nvPr/>
        </p:nvGrpSpPr>
        <p:grpSpPr bwMode="auto">
          <a:xfrm>
            <a:off x="8877300" y="1688308"/>
            <a:ext cx="2366963" cy="1919287"/>
            <a:chOff x="3984" y="1440"/>
            <a:chExt cx="1491" cy="1209"/>
          </a:xfrm>
        </p:grpSpPr>
        <p:pic>
          <p:nvPicPr>
            <p:cNvPr id="20501" name="Picture 11" descr="14">
              <a:extLst>
                <a:ext uri="{FF2B5EF4-FFF2-40B4-BE49-F238E27FC236}">
                  <a16:creationId xmlns:a16="http://schemas.microsoft.com/office/drawing/2014/main" id="{05BF3CB8-367C-4A5E-B3EF-0681BAACE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440"/>
              <a:ext cx="1491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2" name="AutoShape 17">
              <a:extLst>
                <a:ext uri="{FF2B5EF4-FFF2-40B4-BE49-F238E27FC236}">
                  <a16:creationId xmlns:a16="http://schemas.microsoft.com/office/drawing/2014/main" id="{2280ED3B-B84E-488E-841D-CB61AD32A76D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416" y="2439"/>
              <a:ext cx="985" cy="210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Rượu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6">
            <a:extLst>
              <a:ext uri="{FF2B5EF4-FFF2-40B4-BE49-F238E27FC236}">
                <a16:creationId xmlns:a16="http://schemas.microsoft.com/office/drawing/2014/main" id="{DC064462-AE32-44CA-888A-DCFB4E37175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481512"/>
            <a:ext cx="2514600" cy="2057399"/>
            <a:chOff x="192" y="2784"/>
            <a:chExt cx="1584" cy="1296"/>
          </a:xfrm>
        </p:grpSpPr>
        <p:pic>
          <p:nvPicPr>
            <p:cNvPr id="20499" name="Picture 12" descr="15">
              <a:extLst>
                <a:ext uri="{FF2B5EF4-FFF2-40B4-BE49-F238E27FC236}">
                  <a16:creationId xmlns:a16="http://schemas.microsoft.com/office/drawing/2014/main" id="{4D411997-DA3D-4450-85C5-FEAC80EB4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7" r="5714" b="15823"/>
            <a:stretch>
              <a:fillRect/>
            </a:stretch>
          </p:blipFill>
          <p:spPr bwMode="auto">
            <a:xfrm>
              <a:off x="192" y="2784"/>
              <a:ext cx="1584" cy="105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0" name="AutoShape 18">
              <a:extLst>
                <a:ext uri="{FF2B5EF4-FFF2-40B4-BE49-F238E27FC236}">
                  <a16:creationId xmlns:a16="http://schemas.microsoft.com/office/drawing/2014/main" id="{61F120E8-CB3D-4174-9966-020B5268AE6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388" y="3888"/>
              <a:ext cx="1252" cy="192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D.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cam</a:t>
              </a:r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6E72BFA7-6A47-4D21-BCD7-C3921E1AD32E}"/>
              </a:ext>
            </a:extLst>
          </p:cNvPr>
          <p:cNvGrpSpPr>
            <a:grpSpLocks/>
          </p:cNvGrpSpPr>
          <p:nvPr/>
        </p:nvGrpSpPr>
        <p:grpSpPr bwMode="auto">
          <a:xfrm>
            <a:off x="5187881" y="4557451"/>
            <a:ext cx="2667000" cy="2057400"/>
            <a:chOff x="1968" y="2784"/>
            <a:chExt cx="1680" cy="1296"/>
          </a:xfrm>
        </p:grpSpPr>
        <p:pic>
          <p:nvPicPr>
            <p:cNvPr id="20497" name="Picture 13" descr="16">
              <a:extLst>
                <a:ext uri="{FF2B5EF4-FFF2-40B4-BE49-F238E27FC236}">
                  <a16:creationId xmlns:a16="http://schemas.microsoft.com/office/drawing/2014/main" id="{6FC38813-8E10-44E5-8F62-875A766DF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7" r="9859" b="17445"/>
            <a:stretch>
              <a:fillRect/>
            </a:stretch>
          </p:blipFill>
          <p:spPr bwMode="auto">
            <a:xfrm>
              <a:off x="1968" y="2784"/>
              <a:ext cx="1680" cy="105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8" name="AutoShape 19">
              <a:extLst>
                <a:ext uri="{FF2B5EF4-FFF2-40B4-BE49-F238E27FC236}">
                  <a16:creationId xmlns:a16="http://schemas.microsoft.com/office/drawing/2014/main" id="{44B85079-A732-4377-BBEE-72C275761B98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00" y="3888"/>
              <a:ext cx="960" cy="192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E.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Mứt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sen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28">
            <a:extLst>
              <a:ext uri="{FF2B5EF4-FFF2-40B4-BE49-F238E27FC236}">
                <a16:creationId xmlns:a16="http://schemas.microsoft.com/office/drawing/2014/main" id="{1C4EC9F7-0760-4030-B219-62AFD2EEFB88}"/>
              </a:ext>
            </a:extLst>
          </p:cNvPr>
          <p:cNvGrpSpPr>
            <a:grpSpLocks/>
          </p:cNvGrpSpPr>
          <p:nvPr/>
        </p:nvGrpSpPr>
        <p:grpSpPr bwMode="auto">
          <a:xfrm>
            <a:off x="9061101" y="4578491"/>
            <a:ext cx="2667000" cy="2160588"/>
            <a:chOff x="3792" y="2784"/>
            <a:chExt cx="1680" cy="1361"/>
          </a:xfrm>
        </p:grpSpPr>
        <p:pic>
          <p:nvPicPr>
            <p:cNvPr id="20495" name="Picture 14" descr="17">
              <a:extLst>
                <a:ext uri="{FF2B5EF4-FFF2-40B4-BE49-F238E27FC236}">
                  <a16:creationId xmlns:a16="http://schemas.microsoft.com/office/drawing/2014/main" id="{FCB05443-F0CD-4528-9643-9EDF2F0BC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1" t="12766" r="3226" b="6383"/>
            <a:stretch>
              <a:fillRect/>
            </a:stretch>
          </p:blipFill>
          <p:spPr bwMode="auto">
            <a:xfrm>
              <a:off x="3792" y="2784"/>
              <a:ext cx="1680" cy="105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6" name="AutoShape 20">
              <a:extLst>
                <a:ext uri="{FF2B5EF4-FFF2-40B4-BE49-F238E27FC236}">
                  <a16:creationId xmlns:a16="http://schemas.microsoft.com/office/drawing/2014/main" id="{B17E5FB5-5E0D-425C-8A8B-AADE10E7A005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128" y="3888"/>
              <a:ext cx="1039" cy="257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Thuốc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lá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0B33492A-45A6-4E60-B465-3B75F042EC48}"/>
              </a:ext>
            </a:extLst>
          </p:cNvPr>
          <p:cNvSpPr txBox="1">
            <a:spLocks/>
          </p:cNvSpPr>
          <p:nvPr/>
        </p:nvSpPr>
        <p:spPr>
          <a:xfrm>
            <a:off x="2692958" y="118269"/>
            <a:ext cx="891288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pt-BR" altLang="en-US" sz="3600" b="1" dirty="0">
                <a:latin typeface="Times New Roman" panose="02020603050405020304" pitchFamily="18" charset="0"/>
              </a:rPr>
              <a:t>Những gì dưới đây nếu đưa vào cơ thể sẽ gây hại cho cơ quan thần kinh?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pic>
        <p:nvPicPr>
          <p:cNvPr id="9" name="btnInknoeActivity">
            <a:extLst>
              <a:ext uri="{FF2B5EF4-FFF2-40B4-BE49-F238E27FC236}">
                <a16:creationId xmlns:a16="http://schemas.microsoft.com/office/drawing/2014/main" id="{D995625B-BFA6-49D6-AD3E-8F996D83D6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3" y="28178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22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E3D76CB5-175A-455F-A716-A63510BEEE9A}"/>
              </a:ext>
            </a:extLst>
          </p:cNvPr>
          <p:cNvGrpSpPr>
            <a:grpSpLocks/>
          </p:cNvGrpSpPr>
          <p:nvPr/>
        </p:nvGrpSpPr>
        <p:grpSpPr bwMode="auto">
          <a:xfrm>
            <a:off x="938980" y="154183"/>
            <a:ext cx="4686457" cy="2841651"/>
            <a:chOff x="288" y="1440"/>
            <a:chExt cx="1632" cy="1248"/>
          </a:xfrm>
        </p:grpSpPr>
        <p:pic>
          <p:nvPicPr>
            <p:cNvPr id="20505" name="Picture 9" descr="12">
              <a:extLst>
                <a:ext uri="{FF2B5EF4-FFF2-40B4-BE49-F238E27FC236}">
                  <a16:creationId xmlns:a16="http://schemas.microsoft.com/office/drawing/2014/main" id="{82879B10-5F3E-464C-93DD-8BA729D77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r="5405" b="16280"/>
            <a:stretch>
              <a:fillRect/>
            </a:stretch>
          </p:blipFill>
          <p:spPr bwMode="auto">
            <a:xfrm>
              <a:off x="288" y="1440"/>
              <a:ext cx="1632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6" name="AutoShape 15">
              <a:extLst>
                <a:ext uri="{FF2B5EF4-FFF2-40B4-BE49-F238E27FC236}">
                  <a16:creationId xmlns:a16="http://schemas.microsoft.com/office/drawing/2014/main" id="{2BB451BE-E642-4DB3-8900-67B0E7624087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672" y="2433"/>
              <a:ext cx="720" cy="255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Cà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phê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4">
            <a:extLst>
              <a:ext uri="{FF2B5EF4-FFF2-40B4-BE49-F238E27FC236}">
                <a16:creationId xmlns:a16="http://schemas.microsoft.com/office/drawing/2014/main" id="{134156FD-D2FE-479B-BE96-696FF255A521}"/>
              </a:ext>
            </a:extLst>
          </p:cNvPr>
          <p:cNvGrpSpPr>
            <a:grpSpLocks/>
          </p:cNvGrpSpPr>
          <p:nvPr/>
        </p:nvGrpSpPr>
        <p:grpSpPr bwMode="auto">
          <a:xfrm>
            <a:off x="6386827" y="183744"/>
            <a:ext cx="4756795" cy="2812090"/>
            <a:chOff x="2064" y="1440"/>
            <a:chExt cx="1731" cy="1209"/>
          </a:xfrm>
        </p:grpSpPr>
        <p:pic>
          <p:nvPicPr>
            <p:cNvPr id="20503" name="Picture 10" descr="13">
              <a:extLst>
                <a:ext uri="{FF2B5EF4-FFF2-40B4-BE49-F238E27FC236}">
                  <a16:creationId xmlns:a16="http://schemas.microsoft.com/office/drawing/2014/main" id="{D383F4CC-DBAC-4184-B8D1-4D1E9556F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3" b="29546"/>
            <a:stretch>
              <a:fillRect/>
            </a:stretch>
          </p:blipFill>
          <p:spPr bwMode="auto">
            <a:xfrm>
              <a:off x="2064" y="1440"/>
              <a:ext cx="1731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4" name="AutoShape 16">
              <a:extLst>
                <a:ext uri="{FF2B5EF4-FFF2-40B4-BE49-F238E27FC236}">
                  <a16:creationId xmlns:a16="http://schemas.microsoft.com/office/drawing/2014/main" id="{BD20295E-5557-44D8-BEF4-E4FF7D5840F9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96" y="2439"/>
              <a:ext cx="720" cy="210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B. Ma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túy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5">
            <a:extLst>
              <a:ext uri="{FF2B5EF4-FFF2-40B4-BE49-F238E27FC236}">
                <a16:creationId xmlns:a16="http://schemas.microsoft.com/office/drawing/2014/main" id="{AEEFED00-CF5D-46AE-8651-0817BBDC4D98}"/>
              </a:ext>
            </a:extLst>
          </p:cNvPr>
          <p:cNvGrpSpPr>
            <a:grpSpLocks/>
          </p:cNvGrpSpPr>
          <p:nvPr/>
        </p:nvGrpSpPr>
        <p:grpSpPr bwMode="auto">
          <a:xfrm>
            <a:off x="938981" y="3297008"/>
            <a:ext cx="4686457" cy="2458130"/>
            <a:chOff x="3984" y="1440"/>
            <a:chExt cx="1491" cy="1209"/>
          </a:xfrm>
        </p:grpSpPr>
        <p:pic>
          <p:nvPicPr>
            <p:cNvPr id="20501" name="Picture 11" descr="14">
              <a:extLst>
                <a:ext uri="{FF2B5EF4-FFF2-40B4-BE49-F238E27FC236}">
                  <a16:creationId xmlns:a16="http://schemas.microsoft.com/office/drawing/2014/main" id="{05BF3CB8-367C-4A5E-B3EF-0681BAACE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440"/>
              <a:ext cx="1491" cy="96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2" name="AutoShape 17">
              <a:extLst>
                <a:ext uri="{FF2B5EF4-FFF2-40B4-BE49-F238E27FC236}">
                  <a16:creationId xmlns:a16="http://schemas.microsoft.com/office/drawing/2014/main" id="{2280ED3B-B84E-488E-841D-CB61AD32A76D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416" y="2439"/>
              <a:ext cx="720" cy="210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Rượu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28">
            <a:extLst>
              <a:ext uri="{FF2B5EF4-FFF2-40B4-BE49-F238E27FC236}">
                <a16:creationId xmlns:a16="http://schemas.microsoft.com/office/drawing/2014/main" id="{1C4EC9F7-0760-4030-B219-62AFD2EEFB88}"/>
              </a:ext>
            </a:extLst>
          </p:cNvPr>
          <p:cNvGrpSpPr>
            <a:grpSpLocks/>
          </p:cNvGrpSpPr>
          <p:nvPr/>
        </p:nvGrpSpPr>
        <p:grpSpPr bwMode="auto">
          <a:xfrm>
            <a:off x="6386826" y="3303270"/>
            <a:ext cx="4756796" cy="2451868"/>
            <a:chOff x="3792" y="2784"/>
            <a:chExt cx="1680" cy="1296"/>
          </a:xfrm>
        </p:grpSpPr>
        <p:pic>
          <p:nvPicPr>
            <p:cNvPr id="20495" name="Picture 14" descr="17">
              <a:extLst>
                <a:ext uri="{FF2B5EF4-FFF2-40B4-BE49-F238E27FC236}">
                  <a16:creationId xmlns:a16="http://schemas.microsoft.com/office/drawing/2014/main" id="{FCB05443-F0CD-4528-9643-9EDF2F0BC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1" t="12766" r="3226" b="6383"/>
            <a:stretch>
              <a:fillRect/>
            </a:stretch>
          </p:blipFill>
          <p:spPr bwMode="auto">
            <a:xfrm>
              <a:off x="3792" y="2784"/>
              <a:ext cx="1680" cy="105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6" name="AutoShape 20">
              <a:extLst>
                <a:ext uri="{FF2B5EF4-FFF2-40B4-BE49-F238E27FC236}">
                  <a16:creationId xmlns:a16="http://schemas.microsoft.com/office/drawing/2014/main" id="{B17E5FB5-5E0D-425C-8A8B-AADE10E7A005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4128" y="3888"/>
              <a:ext cx="960" cy="192"/>
            </a:xfrm>
            <a:prstGeom prst="roundRect">
              <a:avLst>
                <a:gd name="adj" fmla="val 910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5782" tIns="47891" rIns="95782" bIns="47891" anchor="ctr"/>
            <a:lstStyle>
              <a:lvl1pPr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F.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Thuốc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lá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9589" name="AutoShape 21">
            <a:extLst>
              <a:ext uri="{FF2B5EF4-FFF2-40B4-BE49-F238E27FC236}">
                <a16:creationId xmlns:a16="http://schemas.microsoft.com/office/drawing/2014/main" id="{0B907EDD-6544-4131-B80C-DE48A2A02BB6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30180" y="5802030"/>
            <a:ext cx="11046488" cy="762000"/>
          </a:xfrm>
          <a:prstGeom prst="roundRect">
            <a:avLst>
              <a:gd name="adj" fmla="val 9106"/>
            </a:avLst>
          </a:prstGeom>
          <a:solidFill>
            <a:schemeClr val="bg1"/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lIns="95782" tIns="47891" rIns="95782" bIns="47891" anchor="ctr"/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pt-BR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Cà phê, ma túy, rượu, thuốc lá, ... đưa vào cơ thể sẽ gây hại cho cơ quan thần kinh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4" name="Rectangle 8">
            <a:extLst>
              <a:ext uri="{FF2B5EF4-FFF2-40B4-BE49-F238E27FC236}">
                <a16:creationId xmlns:a16="http://schemas.microsoft.com/office/drawing/2014/main" id="{72796356-CABB-4E92-A585-87DD4155F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78" y="2044164"/>
            <a:ext cx="10392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Cà phê, ma túy, rượu, thuốc lá, ... lại có hại cho cơ quan thần kinh </a:t>
            </a:r>
          </a:p>
          <a:p>
            <a:pPr eaLnBrk="1" hangingPunct="1"/>
            <a:r>
              <a:rPr lang="pt-BR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Vì chúng gây nghiện, dễ làm cơ quan thần kinh mệt mỏi.</a:t>
            </a:r>
          </a:p>
        </p:txBody>
      </p:sp>
      <p:sp>
        <p:nvSpPr>
          <p:cNvPr id="111625" name="Rectangle 9">
            <a:extLst>
              <a:ext uri="{FF2B5EF4-FFF2-40B4-BE49-F238E27FC236}">
                <a16:creationId xmlns:a16="http://schemas.microsoft.com/office/drawing/2014/main" id="{7432A2B7-74D8-4025-91D7-08EF46863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98" y="3166838"/>
            <a:ext cx="11297264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latin typeface="Times New Roman" panose="02020603050405020304" pitchFamily="18" charset="0"/>
              </a:rPr>
              <a:t>- Trong số các thứ gây hại đối với cơ quan thần kinh, thứ nào đặc biệt nguy hiểm tuyệt đối trẻ em và người lớn phải tránh xa?</a:t>
            </a:r>
          </a:p>
        </p:txBody>
      </p:sp>
      <p:sp>
        <p:nvSpPr>
          <p:cNvPr id="111626" name="Rectangle 10">
            <a:extLst>
              <a:ext uri="{FF2B5EF4-FFF2-40B4-BE49-F238E27FC236}">
                <a16:creationId xmlns:a16="http://schemas.microsoft.com/office/drawing/2014/main" id="{3BF652C3-0B3E-4B85-B91B-9E3A615E5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175" y="4281555"/>
            <a:ext cx="1972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= &gt; Ma túy.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4C837A-6309-401C-838D-60DE3AB4EDF2}"/>
              </a:ext>
            </a:extLst>
          </p:cNvPr>
          <p:cNvSpPr txBox="1">
            <a:spLocks/>
          </p:cNvSpPr>
          <p:nvPr/>
        </p:nvSpPr>
        <p:spPr>
          <a:xfrm>
            <a:off x="723900" y="234951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4" grpId="0"/>
      <p:bldP spid="111625" grpId="0"/>
      <p:bldP spid="1116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7D8FD-65FD-41E2-88A8-8A46E0721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42" y="1219200"/>
            <a:ext cx="9077058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78CE7-69E8-444B-8FB7-4EA4B13E6910}"/>
              </a:ext>
            </a:extLst>
          </p:cNvPr>
          <p:cNvSpPr/>
          <p:nvPr/>
        </p:nvSpPr>
        <p:spPr>
          <a:xfrm>
            <a:off x="1905000" y="381000"/>
            <a:ext cx="65325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Tác hại của ma túy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0302ED95-7F05-4499-880E-37501B314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2209800"/>
            <a:ext cx="30210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1046F824-4E35-45A5-A093-954519928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2209800"/>
            <a:ext cx="3111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1C7142F1-0829-47E0-A00F-E98798E20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4" y="4191001"/>
            <a:ext cx="3324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7D710516-CD77-4FB0-8199-A71A30848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4191000"/>
            <a:ext cx="3381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E366B8BB-7BBB-4FC0-9686-AC5233748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91001"/>
            <a:ext cx="26670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9D1341CD-B5D7-4BE2-9251-D915CA2A5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2209800"/>
            <a:ext cx="302736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3D61269C-8D6C-4D87-96BD-A48097989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1925"/>
            <a:ext cx="91440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1">
            <a:extLst>
              <a:ext uri="{FF2B5EF4-FFF2-40B4-BE49-F238E27FC236}">
                <a16:creationId xmlns:a16="http://schemas.microsoft.com/office/drawing/2014/main" id="{BC3700C9-1D74-443E-9151-DA8060A20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230688"/>
            <a:ext cx="2209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túy tem giấy</a:t>
            </a:r>
          </a:p>
        </p:txBody>
      </p:sp>
      <p:sp>
        <p:nvSpPr>
          <p:cNvPr id="29706" name="TextBox 9">
            <a:extLst>
              <a:ext uri="{FF2B5EF4-FFF2-40B4-BE49-F238E27FC236}">
                <a16:creationId xmlns:a16="http://schemas.microsoft.com/office/drawing/2014/main" id="{307E8AFF-1CCC-4E8D-B985-7DFC27ED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5" y="4164013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túy nấm</a:t>
            </a:r>
          </a:p>
        </p:txBody>
      </p:sp>
      <p:sp>
        <p:nvSpPr>
          <p:cNvPr id="29707" name="TextBox 10">
            <a:extLst>
              <a:ext uri="{FF2B5EF4-FFF2-40B4-BE49-F238E27FC236}">
                <a16:creationId xmlns:a16="http://schemas.microsoft.com/office/drawing/2014/main" id="{8639BD00-A954-455E-BB1F-930F1B801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2136775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túy</a:t>
            </a:r>
          </a:p>
        </p:txBody>
      </p:sp>
      <p:sp>
        <p:nvSpPr>
          <p:cNvPr id="29708" name="TextBox 11">
            <a:extLst>
              <a:ext uri="{FF2B5EF4-FFF2-40B4-BE49-F238E27FC236}">
                <a16:creationId xmlns:a16="http://schemas.microsoft.com/office/drawing/2014/main" id="{4DAA1E91-F34C-4AFF-B626-5597711B9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6189663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túy đá</a:t>
            </a:r>
          </a:p>
        </p:txBody>
      </p:sp>
      <p:sp>
        <p:nvSpPr>
          <p:cNvPr id="29709" name="TextBox 2">
            <a:extLst>
              <a:ext uri="{FF2B5EF4-FFF2-40B4-BE49-F238E27FC236}">
                <a16:creationId xmlns:a16="http://schemas.microsoft.com/office/drawing/2014/main" id="{E07EE6B7-0514-40FB-88AA-24846F737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714" y="-136525"/>
            <a:ext cx="442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 lá điện tử</a:t>
            </a:r>
          </a:p>
        </p:txBody>
      </p:sp>
    </p:spTree>
  </p:cSld>
  <p:clrMapOvr>
    <a:masterClrMapping/>
  </p:clrMapOvr>
  <p:transition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>
            <a:extLst>
              <a:ext uri="{FF2B5EF4-FFF2-40B4-BE49-F238E27FC236}">
                <a16:creationId xmlns:a16="http://schemas.microsoft.com/office/drawing/2014/main" id="{CBD3F558-3D87-4C58-86FC-E2DD5B17D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4343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>
            <a:extLst>
              <a:ext uri="{FF2B5EF4-FFF2-40B4-BE49-F238E27FC236}">
                <a16:creationId xmlns:a16="http://schemas.microsoft.com/office/drawing/2014/main" id="{C2A0A99E-BF28-484A-92BC-2C73DDD7A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>
            <a:extLst>
              <a:ext uri="{FF2B5EF4-FFF2-40B4-BE49-F238E27FC236}">
                <a16:creationId xmlns:a16="http://schemas.microsoft.com/office/drawing/2014/main" id="{1ACB498E-34C8-4B69-A940-F52D96979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8991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9" name="Rectangle 11">
            <a:extLst>
              <a:ext uri="{FF2B5EF4-FFF2-40B4-BE49-F238E27FC236}">
                <a16:creationId xmlns:a16="http://schemas.microsoft.com/office/drawing/2014/main" id="{A025E4E0-AFDD-4961-9F7B-B950049EF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44" y="1704546"/>
            <a:ext cx="11100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t-B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95AF6A6B-1484-49CC-8A45-C230AD7A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679" y="2282009"/>
            <a:ext cx="107011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pt-BR" altLang="en-US" sz="28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400CEB-FC20-414A-95AF-36AF21BCA6CE}"/>
              </a:ext>
            </a:extLst>
          </p:cNvPr>
          <p:cNvSpPr txBox="1">
            <a:spLocks/>
          </p:cNvSpPr>
          <p:nvPr/>
        </p:nvSpPr>
        <p:spPr>
          <a:xfrm>
            <a:off x="723900" y="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9A2FE09-B145-459F-B840-97EC8C9756BA}"/>
              </a:ext>
            </a:extLst>
          </p:cNvPr>
          <p:cNvSpPr/>
          <p:nvPr/>
        </p:nvSpPr>
        <p:spPr>
          <a:xfrm>
            <a:off x="581332" y="2781923"/>
            <a:ext cx="10648336" cy="3174533"/>
          </a:xfrm>
          <a:prstGeom prst="horizontalScroll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E07C1D-B482-4511-9923-77C8B90A9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791" y="3429000"/>
            <a:ext cx="977326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9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60" grpId="0"/>
      <p:bldP spid="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F874EC3-0909-4F3F-816E-2E39416D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73" y="2051004"/>
            <a:ext cx="9522517" cy="453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B2D8CF-5529-4731-9573-A5C7C37CA8A9}"/>
              </a:ext>
            </a:extLst>
          </p:cNvPr>
          <p:cNvSpPr txBox="1">
            <a:spLocks/>
          </p:cNvSpPr>
          <p:nvPr/>
        </p:nvSpPr>
        <p:spPr>
          <a:xfrm>
            <a:off x="737419" y="651335"/>
            <a:ext cx="913048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giấc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khỏe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>
            <a:extLst>
              <a:ext uri="{FF2B5EF4-FFF2-40B4-BE49-F238E27FC236}">
                <a16:creationId xmlns:a16="http://schemas.microsoft.com/office/drawing/2014/main" id="{1B3B7806-7AFE-43E9-AC44-A03B809B5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74" y="1349376"/>
            <a:ext cx="449334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Theo con,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6FB6A748-24E4-45A1-8259-79C9D3128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028700"/>
            <a:ext cx="6858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</a:br>
            <a:endParaRPr lang="en-US" altLang="vi-VN" b="1" u="sng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3CC62DE0-D44E-4D55-B114-5BD7EEA1F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523" y="371269"/>
            <a:ext cx="9144000" cy="7080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ai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giấc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khỏe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7A6007-91D3-4AB6-9317-841DC1C9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17" y="1349376"/>
            <a:ext cx="7384026" cy="516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Bach tuyet\54774f4bc8287c7337fadd5fbb419da6.jpg">
            <a:extLst>
              <a:ext uri="{FF2B5EF4-FFF2-40B4-BE49-F238E27FC236}">
                <a16:creationId xmlns:a16="http://schemas.microsoft.com/office/drawing/2014/main" id="{D5B08857-6A88-41A0-8AED-2D5A74CB5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\Desktop\Bach tuyet\Snow_white_transparent.png">
            <a:extLst>
              <a:ext uri="{FF2B5EF4-FFF2-40B4-BE49-F238E27FC236}">
                <a16:creationId xmlns:a16="http://schemas.microsoft.com/office/drawing/2014/main" id="{5926A6C9-B776-4904-A699-E884CB41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898776"/>
            <a:ext cx="9318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\Desktop\Bach tuyet\43ebd44d263606f876d42fd2f199ea61 (4).jpg">
            <a:extLst>
              <a:ext uri="{FF2B5EF4-FFF2-40B4-BE49-F238E27FC236}">
                <a16:creationId xmlns:a16="http://schemas.microsoft.com/office/drawing/2014/main" id="{654B4CC2-3D98-449D-A7C8-378F21DE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24471" y="4536281"/>
            <a:ext cx="1411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\Desktop\Bach tuyet\43ebd44d263606f876d42fd2f199ea61 (7).jpg">
            <a:extLst>
              <a:ext uri="{FF2B5EF4-FFF2-40B4-BE49-F238E27FC236}">
                <a16:creationId xmlns:a16="http://schemas.microsoft.com/office/drawing/2014/main" id="{C232037B-C0A2-41A8-9440-4000A1BE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4351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C:\Users\ADMIN\Desktop\Bach tuyet\RjAwOTQ4MTUyNEI3QjJCRTc2RjA6ZDA1ZjJmYTY2MjBkNDYzY2ZlZDNiOTA1Y2YxYTk1NzA6Ojo6OjA=.png">
            <a:extLst>
              <a:ext uri="{FF2B5EF4-FFF2-40B4-BE49-F238E27FC236}">
                <a16:creationId xmlns:a16="http://schemas.microsoft.com/office/drawing/2014/main" id="{038B6960-306F-4E0B-A8CA-A4520BB1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530350" y="4449763"/>
            <a:ext cx="159385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C:\Users\ADMIN\Desktop\Bach tuyet\43ebd44d263606f876d42fd2f199ea61 (2).jpg">
            <a:extLst>
              <a:ext uri="{FF2B5EF4-FFF2-40B4-BE49-F238E27FC236}">
                <a16:creationId xmlns:a16="http://schemas.microsoft.com/office/drawing/2014/main" id="{860F8FC7-0FD1-4B65-9641-028869DD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26314" y="4575176"/>
            <a:ext cx="13747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C:\Users\ADMIN\Desktop\Bach tuyet\43ebd44d263606f876d42fd2f199ea61 (3).jpg">
            <a:extLst>
              <a:ext uri="{FF2B5EF4-FFF2-40B4-BE49-F238E27FC236}">
                <a16:creationId xmlns:a16="http://schemas.microsoft.com/office/drawing/2014/main" id="{D4C65F89-F69D-425B-A5DD-9E07FE57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781550"/>
            <a:ext cx="165893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C:\Users\ADMIN\Desktop\Bach tuyet\43ebd44d263606f876d42fd2f199ea61 (5).jpg">
            <a:extLst>
              <a:ext uri="{FF2B5EF4-FFF2-40B4-BE49-F238E27FC236}">
                <a16:creationId xmlns:a16="http://schemas.microsoft.com/office/drawing/2014/main" id="{061B8720-7DF2-44CF-902F-AB2AEEBE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79688" y="4291013"/>
            <a:ext cx="124301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C:\Users\ADMIN\Desktop\Bach tuyet\43ebd44d263606f876d42fd2f199ea61 (8).jpg">
            <a:extLst>
              <a:ext uri="{FF2B5EF4-FFF2-40B4-BE49-F238E27FC236}">
                <a16:creationId xmlns:a16="http://schemas.microsoft.com/office/drawing/2014/main" id="{D91FEDDE-136F-48B9-9630-B582ABF8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3" y="4278775"/>
            <a:ext cx="15827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C:\Users\ADMIN\Desktop\Bach tuyet\511929473-photo-clip-tree.png">
            <a:extLst>
              <a:ext uri="{FF2B5EF4-FFF2-40B4-BE49-F238E27FC236}">
                <a16:creationId xmlns:a16="http://schemas.microsoft.com/office/drawing/2014/main" id="{C1C52227-D542-4CB8-8867-EE7EEDC7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34" y="-805413"/>
            <a:ext cx="552809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:\Users\ADMIN\Desktop\Bach tuyet\511929473-photo-clip-tree.png">
            <a:extLst>
              <a:ext uri="{FF2B5EF4-FFF2-40B4-BE49-F238E27FC236}">
                <a16:creationId xmlns:a16="http://schemas.microsoft.com/office/drawing/2014/main" id="{B082ADC1-5085-497D-A9FA-DF733D0A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625" y="-728589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D5A67821-72D7-4445-9BBB-9BC32A51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95" y="-904177"/>
            <a:ext cx="68913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29DCBB-32CB-45BF-B5AE-7341F55F2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413" y="907269"/>
            <a:ext cx="5792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CÙNG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  <a:extLst>
              <a:ext uri="{FF2B5EF4-FFF2-40B4-BE49-F238E27FC236}">
                <a16:creationId xmlns:a16="http://schemas.microsoft.com/office/drawing/2014/main" id="{81357296-D3F0-40EF-9D4F-25849034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5283200"/>
            <a:ext cx="1069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>
            <a:extLst>
              <a:ext uri="{FF2B5EF4-FFF2-40B4-BE49-F238E27FC236}">
                <a16:creationId xmlns:a16="http://schemas.microsoft.com/office/drawing/2014/main" id="{70AE27DC-7F5A-4B01-9A5F-D74356933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81" y="1"/>
            <a:ext cx="1137592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Theo con,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BFDC7DD4-5E33-4337-9B6B-1D5522566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028700"/>
            <a:ext cx="6858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</a:br>
            <a:endParaRPr lang="en-US" altLang="vi-VN" b="1" u="sng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DB88654B-939C-4E81-B59A-E6625E267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484" y="2209801"/>
            <a:ext cx="5948516" cy="17543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ngủ cơ quan thần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Curved Right Arrow 1">
            <a:extLst>
              <a:ext uri="{FF2B5EF4-FFF2-40B4-BE49-F238E27FC236}">
                <a16:creationId xmlns:a16="http://schemas.microsoft.com/office/drawing/2014/main" id="{D792FB9A-B881-4E7B-86A6-ED69FB98E0BB}"/>
              </a:ext>
            </a:extLst>
          </p:cNvPr>
          <p:cNvSpPr/>
          <p:nvPr/>
        </p:nvSpPr>
        <p:spPr>
          <a:xfrm>
            <a:off x="299884" y="1905001"/>
            <a:ext cx="609600" cy="609600"/>
          </a:xfrm>
          <a:prstGeom prst="curved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0E338E7-CB43-4E7A-A3A9-F0C9FDB0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31" y="1349376"/>
            <a:ext cx="5397911" cy="516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>
            <a:extLst>
              <a:ext uri="{FF2B5EF4-FFF2-40B4-BE49-F238E27FC236}">
                <a16:creationId xmlns:a16="http://schemas.microsoft.com/office/drawing/2014/main" id="{5534CCA4-C863-4362-9A1B-B85804DE2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45" y="152401"/>
            <a:ext cx="11621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3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4B4FB738-9AF5-4278-8325-8A05D941A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028700"/>
            <a:ext cx="6858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</a:br>
            <a:endParaRPr lang="en-US" altLang="vi-VN" b="1" u="sng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E96993A5-C014-43F5-88A9-46E2C98C5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26" y="1115022"/>
            <a:ext cx="5358583" cy="1569660"/>
          </a:xfrm>
          <a:prstGeom prst="rect">
            <a:avLst/>
          </a:prstGeom>
          <a:noFill/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- Chúng ta nên ngủ khoảng 7 đến 8 giờ trong một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endParaRPr lang="en-US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05BDB8E8-F4FE-4C33-8275-AD4465402144}"/>
              </a:ext>
            </a:extLst>
          </p:cNvPr>
          <p:cNvSpPr/>
          <p:nvPr/>
        </p:nvSpPr>
        <p:spPr>
          <a:xfrm>
            <a:off x="196645" y="1028700"/>
            <a:ext cx="609600" cy="942975"/>
          </a:xfrm>
          <a:prstGeom prst="curved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B08615-11C8-4B55-AE74-7AD5CA08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13" y="1349376"/>
            <a:ext cx="4945630" cy="516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wowowowo[1]">
            <a:extLst>
              <a:ext uri="{FF2B5EF4-FFF2-40B4-BE49-F238E27FC236}">
                <a16:creationId xmlns:a16="http://schemas.microsoft.com/office/drawing/2014/main" id="{906DB798-422E-4750-B612-3C012336F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5" y="2771004"/>
            <a:ext cx="6607277" cy="412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>
            <a:extLst>
              <a:ext uri="{FF2B5EF4-FFF2-40B4-BE49-F238E27FC236}">
                <a16:creationId xmlns:a16="http://schemas.microsoft.com/office/drawing/2014/main" id="{E3A07986-364E-4338-B436-86FCBAA04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29" y="407322"/>
            <a:ext cx="118478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C69999B-D226-4B66-A3CB-2FD934DC8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028700"/>
            <a:ext cx="6858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</a:br>
            <a:endParaRPr lang="en-US" altLang="vi-VN" b="1" u="sng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6EA0948A-E2DA-462E-903F-2CFAE7E3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29" y="2290532"/>
            <a:ext cx="5560142" cy="255454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no,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4B7218EA-E00D-45E1-BCAF-E4C56A31E9CE}"/>
              </a:ext>
            </a:extLst>
          </p:cNvPr>
          <p:cNvSpPr/>
          <p:nvPr/>
        </p:nvSpPr>
        <p:spPr>
          <a:xfrm>
            <a:off x="140110" y="1232990"/>
            <a:ext cx="538316" cy="841616"/>
          </a:xfrm>
          <a:prstGeom prst="curved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DB6834-F4B0-49E0-8580-0DDAFF53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89" y="1349376"/>
            <a:ext cx="5624053" cy="516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400CEB-FC20-414A-95AF-36AF21BCA6CE}"/>
              </a:ext>
            </a:extLst>
          </p:cNvPr>
          <p:cNvSpPr txBox="1">
            <a:spLocks/>
          </p:cNvSpPr>
          <p:nvPr/>
        </p:nvSpPr>
        <p:spPr>
          <a:xfrm>
            <a:off x="723900" y="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9A2FE09-B145-459F-B840-97EC8C9756BA}"/>
              </a:ext>
            </a:extLst>
          </p:cNvPr>
          <p:cNvSpPr/>
          <p:nvPr/>
        </p:nvSpPr>
        <p:spPr>
          <a:xfrm>
            <a:off x="581332" y="1809135"/>
            <a:ext cx="10648336" cy="2473616"/>
          </a:xfrm>
          <a:prstGeom prst="horizontalScroll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E07C1D-B482-4511-9923-77C8B90A9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23" y="2213148"/>
            <a:ext cx="97732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ngủ, cơ quan thần kinh đặc biệt là bộ não được nghỉ ngơi tốt nhất. Trẻ em càng nhỏ càng cần ngủ nhiều. Từ 10 tuổi trở lên,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người cần ngủ từ 7 đến 8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85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>
            <a:extLst>
              <a:ext uri="{FF2B5EF4-FFF2-40B4-BE49-F238E27FC236}">
                <a16:creationId xmlns:a16="http://schemas.microsoft.com/office/drawing/2014/main" id="{E3A07986-364E-4338-B436-86FCBAA04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29" y="407322"/>
            <a:ext cx="11847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C69999B-D226-4B66-A3CB-2FD934DC8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028700"/>
            <a:ext cx="6858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b="1">
                <a:solidFill>
                  <a:srgbClr val="003300"/>
                </a:solidFill>
                <a:latin typeface="Times New Roman" panose="02020603050405020304" pitchFamily="18" charset="0"/>
              </a:rPr>
            </a:br>
            <a:endParaRPr lang="en-US" altLang="vi-VN" b="1" u="sng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4DC12A3-06AA-4A03-8A21-ACDE140D4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28" y="1104228"/>
            <a:ext cx="11847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4A57566E-2A63-4DA4-A683-6C5FACF0D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86" y="1964550"/>
            <a:ext cx="11847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0537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6400CEB-FC20-414A-95AF-36AF21BCA6CE}"/>
              </a:ext>
            </a:extLst>
          </p:cNvPr>
          <p:cNvSpPr txBox="1">
            <a:spLocks/>
          </p:cNvSpPr>
          <p:nvPr/>
        </p:nvSpPr>
        <p:spPr>
          <a:xfrm>
            <a:off x="723900" y="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E07C1D-B482-4511-9923-77C8B90A9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069" y="4274442"/>
            <a:ext cx="977326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956AB3D8-DB9A-4461-A215-B3363FA97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243" y="1981378"/>
            <a:ext cx="97732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ngủ, cơ quan thần kinh đặc biệt là bộ não được nghỉ ngơi tốt nhất. Trẻ em càng nhỏ càng cần ngủ nhiều. Từ 10 tuổi trở lên,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người cần ngủ từ 7 đến 8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39AE1-C385-4AA6-935C-4939B4D88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246"/>
            <a:ext cx="1503342" cy="1607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87F7AE-F42F-4603-807D-BCF83E08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7" y="4378753"/>
            <a:ext cx="1503342" cy="16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5" descr="33">
            <a:extLst>
              <a:ext uri="{FF2B5EF4-FFF2-40B4-BE49-F238E27FC236}">
                <a16:creationId xmlns:a16="http://schemas.microsoft.com/office/drawing/2014/main" id="{DEE106EC-7728-4D6F-9DBC-0EA1311C00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0" descr="33">
            <a:extLst>
              <a:ext uri="{FF2B5EF4-FFF2-40B4-BE49-F238E27FC236}">
                <a16:creationId xmlns:a16="http://schemas.microsoft.com/office/drawing/2014/main" id="{7293AFFB-C473-45C4-8B4F-2D81EAD381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14" y="5638800"/>
            <a:ext cx="915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4" descr="Firewrk8">
            <a:extLst>
              <a:ext uri="{FF2B5EF4-FFF2-40B4-BE49-F238E27FC236}">
                <a16:creationId xmlns:a16="http://schemas.microsoft.com/office/drawing/2014/main" id="{C4C3699B-2427-4EEA-8922-15B0DD15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00601"/>
            <a:ext cx="2820988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2" descr="Firewrk8">
            <a:extLst>
              <a:ext uri="{FF2B5EF4-FFF2-40B4-BE49-F238E27FC236}">
                <a16:creationId xmlns:a16="http://schemas.microsoft.com/office/drawing/2014/main" id="{D55FBB52-D469-440B-91F0-2539AB21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4" descr="Firewrk8">
            <a:extLst>
              <a:ext uri="{FF2B5EF4-FFF2-40B4-BE49-F238E27FC236}">
                <a16:creationId xmlns:a16="http://schemas.microsoft.com/office/drawing/2014/main" id="{2E04D1E9-023D-4454-B052-F3F5C3A1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4" descr="Firewrk8">
            <a:extLst>
              <a:ext uri="{FF2B5EF4-FFF2-40B4-BE49-F238E27FC236}">
                <a16:creationId xmlns:a16="http://schemas.microsoft.com/office/drawing/2014/main" id="{D49EF290-5D21-4C92-BB8E-E50D8827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530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5" descr="33">
            <a:extLst>
              <a:ext uri="{FF2B5EF4-FFF2-40B4-BE49-F238E27FC236}">
                <a16:creationId xmlns:a16="http://schemas.microsoft.com/office/drawing/2014/main" id="{96F4DF39-F060-47C2-BA4E-5E552CE3FB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388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4">
            <a:extLst>
              <a:ext uri="{FF2B5EF4-FFF2-40B4-BE49-F238E27FC236}">
                <a16:creationId xmlns:a16="http://schemas.microsoft.com/office/drawing/2014/main" id="{6D239ED3-67F2-466D-A910-C951BC7134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994" y="2247900"/>
            <a:ext cx="8534400" cy="1676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i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i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i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i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i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i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7899" name="Picture 14" descr="Firewrk8">
            <a:extLst>
              <a:ext uri="{FF2B5EF4-FFF2-40B4-BE49-F238E27FC236}">
                <a16:creationId xmlns:a16="http://schemas.microsoft.com/office/drawing/2014/main" id="{1BAC1B60-7AE9-4250-9BD2-16CA5C19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8100"/>
            <a:ext cx="182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Bach tuyet\54774f4bc8287c7337fadd5fbb419da6.jpg">
            <a:extLst>
              <a:ext uri="{FF2B5EF4-FFF2-40B4-BE49-F238E27FC236}">
                <a16:creationId xmlns:a16="http://schemas.microsoft.com/office/drawing/2014/main" id="{D5B08857-6A88-41A0-8AED-2D5A74CB5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\Desktop\Bach tuyet\Snow_white_transparent.png">
            <a:extLst>
              <a:ext uri="{FF2B5EF4-FFF2-40B4-BE49-F238E27FC236}">
                <a16:creationId xmlns:a16="http://schemas.microsoft.com/office/drawing/2014/main" id="{5926A6C9-B776-4904-A699-E884CB41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6" y="2212131"/>
            <a:ext cx="1536700" cy="331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\Desktop\Bach tuyet\43ebd44d263606f876d42fd2f199ea61 (4).jpg">
            <a:extLst>
              <a:ext uri="{FF2B5EF4-FFF2-40B4-BE49-F238E27FC236}">
                <a16:creationId xmlns:a16="http://schemas.microsoft.com/office/drawing/2014/main" id="{654B4CC2-3D98-449D-A7C8-378F21DE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850" y="4354514"/>
            <a:ext cx="1411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\Desktop\Bach tuyet\43ebd44d263606f876d42fd2f199ea61 (7).jpg">
            <a:extLst>
              <a:ext uri="{FF2B5EF4-FFF2-40B4-BE49-F238E27FC236}">
                <a16:creationId xmlns:a16="http://schemas.microsoft.com/office/drawing/2014/main" id="{C232037B-C0A2-41A8-9440-4000A1BE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4351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C:\Users\ADMIN\Desktop\Bach tuyet\43ebd44d263606f876d42fd2f199ea61 (3).jpg">
            <a:extLst>
              <a:ext uri="{FF2B5EF4-FFF2-40B4-BE49-F238E27FC236}">
                <a16:creationId xmlns:a16="http://schemas.microsoft.com/office/drawing/2014/main" id="{D4C65F89-F69D-425B-A5DD-9E07FE57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781550"/>
            <a:ext cx="165893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C:\Users\ADMIN\Desktop\Bach tuyet\43ebd44d263606f876d42fd2f199ea61 (5).jpg">
            <a:extLst>
              <a:ext uri="{FF2B5EF4-FFF2-40B4-BE49-F238E27FC236}">
                <a16:creationId xmlns:a16="http://schemas.microsoft.com/office/drawing/2014/main" id="{061B8720-7DF2-44CF-902F-AB2AEEBE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79688" y="4291013"/>
            <a:ext cx="124301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C:\Users\ADMIN\Desktop\Bach tuyet\511929473-photo-clip-tree.png">
            <a:extLst>
              <a:ext uri="{FF2B5EF4-FFF2-40B4-BE49-F238E27FC236}">
                <a16:creationId xmlns:a16="http://schemas.microsoft.com/office/drawing/2014/main" id="{C1C52227-D542-4CB8-8867-EE7EEDC7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05" y="-728589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:\Users\ADMIN\Desktop\Bach tuyet\511929473-photo-clip-tree.png">
            <a:extLst>
              <a:ext uri="{FF2B5EF4-FFF2-40B4-BE49-F238E27FC236}">
                <a16:creationId xmlns:a16="http://schemas.microsoft.com/office/drawing/2014/main" id="{B082ADC1-5085-497D-A9FA-DF733D0A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240" y="-854111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D5A67821-72D7-4445-9BBB-9BC32A51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95" y="-904177"/>
            <a:ext cx="68913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29DCBB-32CB-45BF-B5AE-7341F55F2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413" y="907269"/>
            <a:ext cx="5792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CÙNG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  <a:extLst>
              <a:ext uri="{FF2B5EF4-FFF2-40B4-BE49-F238E27FC236}">
                <a16:creationId xmlns:a16="http://schemas.microsoft.com/office/drawing/2014/main" id="{81357296-D3F0-40EF-9D4F-25849034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5283200"/>
            <a:ext cx="1069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5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Bach tuyet\ a.jpg">
            <a:extLst>
              <a:ext uri="{FF2B5EF4-FFF2-40B4-BE49-F238E27FC236}">
                <a16:creationId xmlns:a16="http://schemas.microsoft.com/office/drawing/2014/main" id="{EA9C10CF-0C9D-447A-88FE-1B8C8F57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4"/>
            <a:ext cx="1234440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Bach tuyet\Bambi.png">
            <a:extLst>
              <a:ext uri="{FF2B5EF4-FFF2-40B4-BE49-F238E27FC236}">
                <a16:creationId xmlns:a16="http://schemas.microsoft.com/office/drawing/2014/main" id="{2D2FFB7C-1D1F-40CF-91CE-47DF2810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358063" y="3856038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Bach tuyet\esquilo001.gif">
            <a:extLst>
              <a:ext uri="{FF2B5EF4-FFF2-40B4-BE49-F238E27FC236}">
                <a16:creationId xmlns:a16="http://schemas.microsoft.com/office/drawing/2014/main" id="{12EFFCC2-6D4B-4B12-A907-DBB38458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338763" y="4502151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Bach tuyet\767e08fbae2de8679fbba6d8cecba19e.png">
            <a:extLst>
              <a:ext uri="{FF2B5EF4-FFF2-40B4-BE49-F238E27FC236}">
                <a16:creationId xmlns:a16="http://schemas.microsoft.com/office/drawing/2014/main" id="{A3A45DD3-9474-4CC4-8D78-0550DD65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76613" y="4603750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Bach tuyet\Doc23.png">
            <a:extLst>
              <a:ext uri="{FF2B5EF4-FFF2-40B4-BE49-F238E27FC236}">
                <a16:creationId xmlns:a16="http://schemas.microsoft.com/office/drawing/2014/main" id="{9DC606C5-3AB2-4BFB-96E3-C2F97FA8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9039225" y="3878264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C:\Users\ADMIN\Desktop\Bach tuyet\arbre-majestueux-42629281.jpg">
            <a:extLst>
              <a:ext uri="{FF2B5EF4-FFF2-40B4-BE49-F238E27FC236}">
                <a16:creationId xmlns:a16="http://schemas.microsoft.com/office/drawing/2014/main" id="{64F6E513-CCE5-4A79-91CF-42C467F86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6524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C:\Users\ADMIN\Desktop\Bach tuyet\arbre-majestueux-42629281.jpg">
            <a:extLst>
              <a:ext uri="{FF2B5EF4-FFF2-40B4-BE49-F238E27FC236}">
                <a16:creationId xmlns:a16="http://schemas.microsoft.com/office/drawing/2014/main" id="{0A364C60-6767-4435-A246-67435846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76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" descr="C:\Users\ADMIN\Desktop\Bach tuyet\511929473-photo-clip-tree.png">
            <a:extLst>
              <a:ext uri="{FF2B5EF4-FFF2-40B4-BE49-F238E27FC236}">
                <a16:creationId xmlns:a16="http://schemas.microsoft.com/office/drawing/2014/main" id="{2BFFE162-EF74-4379-AC42-2D19C696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603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4" descr="C:\Users\ADMIN\Desktop\Bach tuyet\511929473-photo-clip-tree.png">
            <a:extLst>
              <a:ext uri="{FF2B5EF4-FFF2-40B4-BE49-F238E27FC236}">
                <a16:creationId xmlns:a16="http://schemas.microsoft.com/office/drawing/2014/main" id="{1851573A-3BF0-4C56-A21D-A1530ED4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29" y="541339"/>
            <a:ext cx="460114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9" descr="C:\Users\ADMIN\Desktop\Bach tuyet\Snow_white_transparent.png">
            <a:extLst>
              <a:ext uri="{FF2B5EF4-FFF2-40B4-BE49-F238E27FC236}">
                <a16:creationId xmlns:a16="http://schemas.microsoft.com/office/drawing/2014/main" id="{0E3F726B-0014-46AD-81F1-026A2AC7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3623840"/>
            <a:ext cx="1522933" cy="32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A1F613CC-AA16-4008-ABF1-81C10A14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9" y="-953293"/>
            <a:ext cx="771641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949B9B-9839-476F-AA1F-801F8C9013E7}"/>
              </a:ext>
            </a:extLst>
          </p:cNvPr>
          <p:cNvSpPr/>
          <p:nvPr/>
        </p:nvSpPr>
        <p:spPr>
          <a:xfrm>
            <a:off x="169764" y="2561304"/>
            <a:ext cx="1828800" cy="134571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Não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21636A5-AE63-4F0D-8B8F-4E1758DFA697}"/>
              </a:ext>
            </a:extLst>
          </p:cNvPr>
          <p:cNvSpPr/>
          <p:nvPr/>
        </p:nvSpPr>
        <p:spPr>
          <a:xfrm>
            <a:off x="2999221" y="2467683"/>
            <a:ext cx="2897806" cy="134571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B.Tủy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sống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D44045C-3349-4406-8984-7B7B1397054E}"/>
              </a:ext>
            </a:extLst>
          </p:cNvPr>
          <p:cNvSpPr/>
          <p:nvPr/>
        </p:nvSpPr>
        <p:spPr>
          <a:xfrm>
            <a:off x="6467475" y="2493964"/>
            <a:ext cx="2732088" cy="120464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C.Các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dây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thần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kinh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EA59A1A-1074-43BA-A835-7FBC54A941D0}"/>
              </a:ext>
            </a:extLst>
          </p:cNvPr>
          <p:cNvSpPr/>
          <p:nvPr/>
        </p:nvSpPr>
        <p:spPr>
          <a:xfrm>
            <a:off x="9637184" y="2528754"/>
            <a:ext cx="2554815" cy="120557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Cả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3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: A,B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A1E69-01CF-4481-BF0A-47FD0B92B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853" y="869772"/>
            <a:ext cx="62574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Explosion 1 5">
            <a:extLst>
              <a:ext uri="{FF2B5EF4-FFF2-40B4-BE49-F238E27FC236}">
                <a16:creationId xmlns:a16="http://schemas.microsoft.com/office/drawing/2014/main" id="{44C1994C-55BA-4CA6-BA89-B9B8810308D4}"/>
              </a:ext>
            </a:extLst>
          </p:cNvPr>
          <p:cNvSpPr/>
          <p:nvPr/>
        </p:nvSpPr>
        <p:spPr>
          <a:xfrm>
            <a:off x="5334001" y="4124326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5139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BB5404-0659-463E-BC2F-B20F0FAB9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9144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Bach tuyet\54774f4bc8287c7337fadd5fbb419da6.jpg">
            <a:extLst>
              <a:ext uri="{FF2B5EF4-FFF2-40B4-BE49-F238E27FC236}">
                <a16:creationId xmlns:a16="http://schemas.microsoft.com/office/drawing/2014/main" id="{2DBC93F4-1AE9-4BA2-826A-BC13155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Bach tuyet\Bambi.png">
            <a:extLst>
              <a:ext uri="{FF2B5EF4-FFF2-40B4-BE49-F238E27FC236}">
                <a16:creationId xmlns:a16="http://schemas.microsoft.com/office/drawing/2014/main" id="{F47078DD-9B6E-4DF0-8DD8-924AEF7CC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400550" y="3905250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ADMIN\Desktop\Bach tuyet\esquilo001.gif">
            <a:extLst>
              <a:ext uri="{FF2B5EF4-FFF2-40B4-BE49-F238E27FC236}">
                <a16:creationId xmlns:a16="http://schemas.microsoft.com/office/drawing/2014/main" id="{CDE94E40-20D1-492A-98C2-72B080E3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301163" y="41687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C:\Users\ADMIN\Desktop\Bach tuyet\767e08fbae2de8679fbba6d8cecba19e.png">
            <a:extLst>
              <a:ext uri="{FF2B5EF4-FFF2-40B4-BE49-F238E27FC236}">
                <a16:creationId xmlns:a16="http://schemas.microsoft.com/office/drawing/2014/main" id="{7C10CEAB-335D-43BD-9BA6-1C6C2F2B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02575" y="4146550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ADMIN\Desktop\Bach tuyet\43ebd44d263606f876d42fd2f199ea61 (7).jpg">
            <a:extLst>
              <a:ext uri="{FF2B5EF4-FFF2-40B4-BE49-F238E27FC236}">
                <a16:creationId xmlns:a16="http://schemas.microsoft.com/office/drawing/2014/main" id="{D795C201-D020-4281-B8BC-4E44E1F6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929314" y="3721100"/>
            <a:ext cx="13414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C:\Users\ADMIN\Desktop\Bach tuyet\arbre-majestueux-42629281.jpg">
            <a:extLst>
              <a:ext uri="{FF2B5EF4-FFF2-40B4-BE49-F238E27FC236}">
                <a16:creationId xmlns:a16="http://schemas.microsoft.com/office/drawing/2014/main" id="{DD759EB6-D67A-4C37-A385-A1E5E24F5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C:\Users\ADMIN\Desktop\Bach tuyet\511929473-photo-clip-tree.png">
            <a:extLst>
              <a:ext uri="{FF2B5EF4-FFF2-40B4-BE49-F238E27FC236}">
                <a16:creationId xmlns:a16="http://schemas.microsoft.com/office/drawing/2014/main" id="{AB598E08-7826-4307-91C5-AAB29B60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-60325"/>
            <a:ext cx="54102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ADMIN\Desktop\Bach tuyet\511929473-photo-clip-tree.png">
            <a:extLst>
              <a:ext uri="{FF2B5EF4-FFF2-40B4-BE49-F238E27FC236}">
                <a16:creationId xmlns:a16="http://schemas.microsoft.com/office/drawing/2014/main" id="{048B5C67-3A88-468C-8390-E784538F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9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 descr="C:\Users\ADMIN\Desktop\Bach tuyet\arbre-majestueux-42629281.jpg">
            <a:extLst>
              <a:ext uri="{FF2B5EF4-FFF2-40B4-BE49-F238E27FC236}">
                <a16:creationId xmlns:a16="http://schemas.microsoft.com/office/drawing/2014/main" id="{B99C0A5A-1151-4D9F-9397-A01168EB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421C396A-D91D-4AFA-96A0-B7047A59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0" y="-609600"/>
            <a:ext cx="1093547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9C5C051-B23D-4016-AE7F-092CC6EBE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79" y="1102586"/>
            <a:ext cx="9105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157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AE82D6-D40C-4C64-92D1-EF0107D4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765" y="1273015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Explosion 1 47">
            <a:extLst>
              <a:ext uri="{FF2B5EF4-FFF2-40B4-BE49-F238E27FC236}">
                <a16:creationId xmlns:a16="http://schemas.microsoft.com/office/drawing/2014/main" id="{71D731CE-AC4B-4E6A-99E2-1FBFEC40D495}"/>
              </a:ext>
            </a:extLst>
          </p:cNvPr>
          <p:cNvSpPr/>
          <p:nvPr/>
        </p:nvSpPr>
        <p:spPr>
          <a:xfrm>
            <a:off x="5462589" y="4186239"/>
            <a:ext cx="3011487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5F79FA8-529B-497E-824F-ED8D83A198E2}"/>
              </a:ext>
            </a:extLst>
          </p:cNvPr>
          <p:cNvSpPr/>
          <p:nvPr/>
        </p:nvSpPr>
        <p:spPr>
          <a:xfrm>
            <a:off x="148967" y="2505339"/>
            <a:ext cx="2966391" cy="124941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Tủy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sống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C5C82E4-969C-4F05-ADDA-69E6B7CB7257}"/>
              </a:ext>
            </a:extLst>
          </p:cNvPr>
          <p:cNvSpPr/>
          <p:nvPr/>
        </p:nvSpPr>
        <p:spPr>
          <a:xfrm>
            <a:off x="3666067" y="2505339"/>
            <a:ext cx="1698421" cy="132931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B.Não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6F25293-61D2-4B08-9F9F-4A47F37CEB27}"/>
              </a:ext>
            </a:extLst>
          </p:cNvPr>
          <p:cNvSpPr/>
          <p:nvPr/>
        </p:nvSpPr>
        <p:spPr>
          <a:xfrm>
            <a:off x="5583155" y="2519055"/>
            <a:ext cx="2809958" cy="139404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C.Các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dây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thần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kinh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6C82BC1-41D1-4FC5-B3FA-C07CE2093C2A}"/>
              </a:ext>
            </a:extLst>
          </p:cNvPr>
          <p:cNvSpPr/>
          <p:nvPr/>
        </p:nvSpPr>
        <p:spPr>
          <a:xfrm>
            <a:off x="8656483" y="2560509"/>
            <a:ext cx="3413208" cy="13593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3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: A,B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C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6163" name="Picture 4" descr="C:\Users\ADMIN\Desktop\Bach tuyet\Blanca_Nieves.8.png">
            <a:extLst>
              <a:ext uri="{FF2B5EF4-FFF2-40B4-BE49-F238E27FC236}">
                <a16:creationId xmlns:a16="http://schemas.microsoft.com/office/drawing/2014/main" id="{554543E0-6BD3-4A13-ACC8-41EBB3A0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" y="3819479"/>
            <a:ext cx="17160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A76A1CE-A5AC-4016-81DC-9596BA74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" y="1323976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Bach tuyet\b.jpg">
            <a:extLst>
              <a:ext uri="{FF2B5EF4-FFF2-40B4-BE49-F238E27FC236}">
                <a16:creationId xmlns:a16="http://schemas.microsoft.com/office/drawing/2014/main" id="{2F57EBEA-5458-463C-91FF-74B19A86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ADMIN\Desktop\Bach tuyet\Bambi.png">
            <a:extLst>
              <a:ext uri="{FF2B5EF4-FFF2-40B4-BE49-F238E27FC236}">
                <a16:creationId xmlns:a16="http://schemas.microsoft.com/office/drawing/2014/main" id="{90CAA9C2-DDE9-40C5-8FD6-736F4907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8820150" y="3838575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Users\ADMIN\Desktop\Bach tuyet\esquilo001.gif">
            <a:extLst>
              <a:ext uri="{FF2B5EF4-FFF2-40B4-BE49-F238E27FC236}">
                <a16:creationId xmlns:a16="http://schemas.microsoft.com/office/drawing/2014/main" id="{09CE8C5E-675C-4D0C-A388-2DCECEF00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029450" y="43846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C:\Users\ADMIN\Desktop\Bach tuyet\767e08fbae2de8679fbba6d8cecba19e.png">
            <a:extLst>
              <a:ext uri="{FF2B5EF4-FFF2-40B4-BE49-F238E27FC236}">
                <a16:creationId xmlns:a16="http://schemas.microsoft.com/office/drawing/2014/main" id="{B54664BF-D594-405C-ABE0-EA7E3A56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100638" y="4365625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Bach tuyet\43ebd44d263606f876d42fd2f199ea61 (2).jpg">
            <a:extLst>
              <a:ext uri="{FF2B5EF4-FFF2-40B4-BE49-F238E27FC236}">
                <a16:creationId xmlns:a16="http://schemas.microsoft.com/office/drawing/2014/main" id="{6494E0D3-ECFE-4E68-B2A9-BC0CCF6F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187700" y="3748089"/>
            <a:ext cx="155733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\Desktop\Bach tuyet\arbre-majestueux-42629281.jpg">
            <a:extLst>
              <a:ext uri="{FF2B5EF4-FFF2-40B4-BE49-F238E27FC236}">
                <a16:creationId xmlns:a16="http://schemas.microsoft.com/office/drawing/2014/main" id="{4AC1866F-06C4-4436-A8A1-CFE318ED6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937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C:\Users\ADMIN\Desktop\Bach tuyet\511929473-photo-clip-tree.png">
            <a:extLst>
              <a:ext uri="{FF2B5EF4-FFF2-40B4-BE49-F238E27FC236}">
                <a16:creationId xmlns:a16="http://schemas.microsoft.com/office/drawing/2014/main" id="{21DDFF20-0119-4DAF-9B61-45CD404E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25558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" descr="C:\Users\ADMIN\Desktop\Bach tuyet\511929473-photo-clip-tree.png">
            <a:extLst>
              <a:ext uri="{FF2B5EF4-FFF2-40B4-BE49-F238E27FC236}">
                <a16:creationId xmlns:a16="http://schemas.microsoft.com/office/drawing/2014/main" id="{CF50CA03-1AC6-47D1-8FE8-0E8DC2F71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5126"/>
            <a:ext cx="54102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3" descr="C:\Users\ADMIN\Desktop\Bach tuyet\arbre-majestueux-42629281.jpg">
            <a:extLst>
              <a:ext uri="{FF2B5EF4-FFF2-40B4-BE49-F238E27FC236}">
                <a16:creationId xmlns:a16="http://schemas.microsoft.com/office/drawing/2014/main" id="{79951F19-054A-41E0-AE89-2C3E94FC0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5939"/>
            <a:ext cx="52578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730FC847-54AA-4E52-9DDA-118A0E49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7" y="-769844"/>
            <a:ext cx="10590245" cy="30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93F1F0-8528-42CA-908F-B654E97B7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0" y="973115"/>
            <a:ext cx="89725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181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82B0AB-89EF-4147-9A55-B913FA68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01" y="1104382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xplosion 1 32">
            <a:extLst>
              <a:ext uri="{FF2B5EF4-FFF2-40B4-BE49-F238E27FC236}">
                <a16:creationId xmlns:a16="http://schemas.microsoft.com/office/drawing/2014/main" id="{661AC624-1F5B-4264-8AFF-8ECC030D18C1}"/>
              </a:ext>
            </a:extLst>
          </p:cNvPr>
          <p:cNvSpPr/>
          <p:nvPr/>
        </p:nvSpPr>
        <p:spPr>
          <a:xfrm>
            <a:off x="4452939" y="4281489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05DCA27-1366-4077-985C-68122F5D75B0}"/>
              </a:ext>
            </a:extLst>
          </p:cNvPr>
          <p:cNvSpPr/>
          <p:nvPr/>
        </p:nvSpPr>
        <p:spPr>
          <a:xfrm>
            <a:off x="244986" y="2777656"/>
            <a:ext cx="2494696" cy="11978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A.Tủy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sống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2AE4577-29C6-48BF-A447-AC4D8661C2DA}"/>
              </a:ext>
            </a:extLst>
          </p:cNvPr>
          <p:cNvSpPr/>
          <p:nvPr/>
        </p:nvSpPr>
        <p:spPr>
          <a:xfrm>
            <a:off x="3211711" y="2748033"/>
            <a:ext cx="1828800" cy="11978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B.Não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5B2F43C-A06F-4829-B489-7FAB670B685B}"/>
              </a:ext>
            </a:extLst>
          </p:cNvPr>
          <p:cNvSpPr/>
          <p:nvPr/>
        </p:nvSpPr>
        <p:spPr>
          <a:xfrm>
            <a:off x="5667161" y="2748033"/>
            <a:ext cx="2419554" cy="114642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C.Các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dây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thần</a:t>
            </a: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1" dirty="0" err="1">
                <a:solidFill>
                  <a:srgbClr val="0000FF"/>
                </a:solidFill>
                <a:latin typeface="Calibri" panose="020F0502020204030204"/>
              </a:rPr>
              <a:t>kinh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459DD62-F8E4-48BA-9D42-1309737B6705}"/>
              </a:ext>
            </a:extLst>
          </p:cNvPr>
          <p:cNvSpPr/>
          <p:nvPr/>
        </p:nvSpPr>
        <p:spPr>
          <a:xfrm>
            <a:off x="8591550" y="2646364"/>
            <a:ext cx="3456264" cy="12297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3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: A,B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C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7187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80E3EA0-F02E-4677-84DD-8D44F63B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04382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3" descr="C:\Users\ADMIN\Desktop\Bach tuyet\43ebd44d263606f876d42fd2f199ea61 (6).jpg">
            <a:extLst>
              <a:ext uri="{FF2B5EF4-FFF2-40B4-BE49-F238E27FC236}">
                <a16:creationId xmlns:a16="http://schemas.microsoft.com/office/drawing/2014/main" id="{5952C1FF-C0D7-4E72-A211-EA5E99C1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7" y="3822703"/>
            <a:ext cx="230505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Bach tuyet\54774f4bc8287c7337fadd5fbb419da6.jpg">
            <a:extLst>
              <a:ext uri="{FF2B5EF4-FFF2-40B4-BE49-F238E27FC236}">
                <a16:creationId xmlns:a16="http://schemas.microsoft.com/office/drawing/2014/main" id="{D5B08857-6A88-41A0-8AED-2D5A74CB5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2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\Desktop\Bach tuyet\Snow_white_transparent.png">
            <a:extLst>
              <a:ext uri="{FF2B5EF4-FFF2-40B4-BE49-F238E27FC236}">
                <a16:creationId xmlns:a16="http://schemas.microsoft.com/office/drawing/2014/main" id="{5926A6C9-B776-4904-A699-E884CB41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87" y="2198605"/>
            <a:ext cx="1793470" cy="386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\Desktop\Bach tuyet\43ebd44d263606f876d42fd2f199ea61 (4).jpg">
            <a:extLst>
              <a:ext uri="{FF2B5EF4-FFF2-40B4-BE49-F238E27FC236}">
                <a16:creationId xmlns:a16="http://schemas.microsoft.com/office/drawing/2014/main" id="{654B4CC2-3D98-449D-A7C8-378F21DE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8246" y="4487937"/>
            <a:ext cx="1411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\Desktop\Bach tuyet\43ebd44d263606f876d42fd2f199ea61 (7).jpg">
            <a:extLst>
              <a:ext uri="{FF2B5EF4-FFF2-40B4-BE49-F238E27FC236}">
                <a16:creationId xmlns:a16="http://schemas.microsoft.com/office/drawing/2014/main" id="{C232037B-C0A2-41A8-9440-4000A1BE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559" y="4152107"/>
            <a:ext cx="14351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C:\Users\ADMIN\Desktop\Bach tuyet\RjAwOTQ4MTUyNEI3QjJCRTc2RjA6ZDA1ZjJmYTY2MjBkNDYzY2ZlZDNiOTA1Y2YxYTk1NzA6Ojo6OjA=.png">
            <a:extLst>
              <a:ext uri="{FF2B5EF4-FFF2-40B4-BE49-F238E27FC236}">
                <a16:creationId xmlns:a16="http://schemas.microsoft.com/office/drawing/2014/main" id="{038B6960-306F-4E0B-A8CA-A4520BB1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877925" y="3833408"/>
            <a:ext cx="159385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C:\Users\ADMIN\Desktop\Bach tuyet\43ebd44d263606f876d42fd2f199ea61 (2).jpg">
            <a:extLst>
              <a:ext uri="{FF2B5EF4-FFF2-40B4-BE49-F238E27FC236}">
                <a16:creationId xmlns:a16="http://schemas.microsoft.com/office/drawing/2014/main" id="{860F8FC7-0FD1-4B65-9641-028869DD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6855312" y="4512833"/>
            <a:ext cx="13747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C:\Users\ADMIN\Desktop\Bach tuyet\43ebd44d263606f876d42fd2f199ea61 (3).jpg">
            <a:extLst>
              <a:ext uri="{FF2B5EF4-FFF2-40B4-BE49-F238E27FC236}">
                <a16:creationId xmlns:a16="http://schemas.microsoft.com/office/drawing/2014/main" id="{D4C65F89-F69D-425B-A5DD-9E07FE57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31" y="4760514"/>
            <a:ext cx="165893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C:\Users\ADMIN\Desktop\Bach tuyet\43ebd44d263606f876d42fd2f199ea61 (5).jpg">
            <a:extLst>
              <a:ext uri="{FF2B5EF4-FFF2-40B4-BE49-F238E27FC236}">
                <a16:creationId xmlns:a16="http://schemas.microsoft.com/office/drawing/2014/main" id="{061B8720-7DF2-44CF-902F-AB2AEEBE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07356" y="4499395"/>
            <a:ext cx="124301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C:\Users\ADMIN\Desktop\Bach tuyet\43ebd44d263606f876d42fd2f199ea61 (8).jpg">
            <a:extLst>
              <a:ext uri="{FF2B5EF4-FFF2-40B4-BE49-F238E27FC236}">
                <a16:creationId xmlns:a16="http://schemas.microsoft.com/office/drawing/2014/main" id="{D91FEDDE-136F-48B9-9630-B582ABF8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17" y="4403351"/>
            <a:ext cx="15827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C:\Users\ADMIN\Desktop\Bach tuyet\511929473-photo-clip-tree.png">
            <a:extLst>
              <a:ext uri="{FF2B5EF4-FFF2-40B4-BE49-F238E27FC236}">
                <a16:creationId xmlns:a16="http://schemas.microsoft.com/office/drawing/2014/main" id="{C1C52227-D542-4CB8-8867-EE7EEDC7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40" y="-477168"/>
            <a:ext cx="6116055" cy="72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C:\Users\ADMIN\Desktop\Bach tuyet\511929473-photo-clip-tree.png">
            <a:extLst>
              <a:ext uri="{FF2B5EF4-FFF2-40B4-BE49-F238E27FC236}">
                <a16:creationId xmlns:a16="http://schemas.microsoft.com/office/drawing/2014/main" id="{B082ADC1-5085-497D-A9FA-DF733D0A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858" y="-235730"/>
            <a:ext cx="4559301" cy="700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Callout 4">
            <a:extLst>
              <a:ext uri="{FF2B5EF4-FFF2-40B4-BE49-F238E27FC236}">
                <a16:creationId xmlns:a16="http://schemas.microsoft.com/office/drawing/2014/main" id="{24EBF1CA-1B2C-4CD2-9393-C3960387A6CD}"/>
              </a:ext>
            </a:extLst>
          </p:cNvPr>
          <p:cNvSpPr/>
          <p:nvPr/>
        </p:nvSpPr>
        <p:spPr>
          <a:xfrm flipH="1">
            <a:off x="1692612" y="2754715"/>
            <a:ext cx="2503154" cy="1525589"/>
          </a:xfrm>
          <a:prstGeom prst="cloudCallout">
            <a:avLst>
              <a:gd name="adj1" fmla="val -48310"/>
              <a:gd name="adj2" fmla="val 523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3A6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14" name="Cloud Callout 4">
            <a:extLst>
              <a:ext uri="{FF2B5EF4-FFF2-40B4-BE49-F238E27FC236}">
                <a16:creationId xmlns:a16="http://schemas.microsoft.com/office/drawing/2014/main" id="{C8386C5E-4226-46C2-855B-EA7124F4A50F}"/>
              </a:ext>
            </a:extLst>
          </p:cNvPr>
          <p:cNvSpPr/>
          <p:nvPr/>
        </p:nvSpPr>
        <p:spPr>
          <a:xfrm flipH="1">
            <a:off x="7893475" y="1003210"/>
            <a:ext cx="3268106" cy="2123768"/>
          </a:xfrm>
          <a:prstGeom prst="cloudCallout">
            <a:avLst>
              <a:gd name="adj1" fmla="val 99582"/>
              <a:gd name="adj2" fmla="val 360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nay! </a:t>
            </a:r>
          </a:p>
        </p:txBody>
      </p:sp>
    </p:spTree>
    <p:extLst>
      <p:ext uri="{BB962C8B-B14F-4D97-AF65-F5344CB8AC3E}">
        <p14:creationId xmlns:p14="http://schemas.microsoft.com/office/powerpoint/2010/main" val="224413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F8B0-FCC5-46A3-A8A2-048499E07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490" y="245643"/>
            <a:ext cx="10363200" cy="1470025"/>
          </a:xfrm>
        </p:spPr>
        <p:txBody>
          <a:bodyPr>
            <a:normAutofit/>
          </a:bodyPr>
          <a:lstStyle/>
          <a:p>
            <a:r>
              <a:rPr lang="en-US" sz="36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985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187067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6,&quot;WcOptionCount&quot;:10,&quot;HasMultipleSubmission&quot;:true,&quot;HasAutoStop&quot;:true,&quot;HasMinimizeMode&quot;:true,&quot;TimerValue&quot;:&quot;02:00&quot;,&quot;HasAutoStart&quot;:true,&quot;HasCorrectAnswers&quot;:true,&quot;McqAnswers&quot;:[&quot;A&quot;,&quot;B&quot;,&quot;C&quot;,&quot;F&quot;],&quot;ActivityId&quot;:&quot;mcq20211015075343222324&quot;,&quot;IaMcqCompetition&quot;:true,&quot;IsAnonymous&quot;:false,&quot;AutoAdvance&quot;:false,&quot;IsCompetitionMode&quot;:true}"/>
  <p:tag name="ANSWERS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</TotalTime>
  <Words>1319</Words>
  <Application>Microsoft Office PowerPoint</Application>
  <PresentationFormat>Widescreen</PresentationFormat>
  <Paragraphs>182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nhiên và Xã hội Vệ sinh thần kinh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</dc:creator>
  <cp:lastModifiedBy>Windows User</cp:lastModifiedBy>
  <cp:revision>26</cp:revision>
  <dcterms:created xsi:type="dcterms:W3CDTF">2021-10-09T08:10:36Z</dcterms:created>
  <dcterms:modified xsi:type="dcterms:W3CDTF">2021-10-28T22:58:17Z</dcterms:modified>
</cp:coreProperties>
</file>