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1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B12C-0A42-4DD1-8032-0716F5EEDC4C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40396-2D1D-4F87-83B2-56F4EF1C2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2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931" y="-1077389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dirty="0" err="1" smtClean="0">
                <a:latin typeface="iCiel Soup of Justice" pitchFamily="2" charset="0"/>
              </a:rPr>
              <a:t>Thủ</a:t>
            </a:r>
            <a:r>
              <a:rPr lang="en-US" sz="9600" dirty="0" smtClean="0">
                <a:latin typeface="iCiel Soup of Justice" pitchFamily="2" charset="0"/>
              </a:rPr>
              <a:t> </a:t>
            </a:r>
            <a:r>
              <a:rPr lang="en-US" sz="9600" dirty="0" err="1" smtClean="0">
                <a:latin typeface="iCiel Soup of Justice" pitchFamily="2" charset="0"/>
              </a:rPr>
              <a:t>công</a:t>
            </a:r>
            <a:endParaRPr lang="en-US" sz="9600" dirty="0">
              <a:latin typeface="iCiel Soup of Justice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063" y="1808076"/>
            <a:ext cx="9144000" cy="1655762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iCiel Soup of Justice" pitchFamily="2" charset="0"/>
              </a:rPr>
              <a:t>Ôn</a:t>
            </a:r>
            <a:r>
              <a:rPr lang="en-US" sz="6600" dirty="0" smtClean="0">
                <a:latin typeface="iCiel Soup of Justice" pitchFamily="2" charset="0"/>
              </a:rPr>
              <a:t> </a:t>
            </a:r>
            <a:r>
              <a:rPr lang="en-US" sz="6600" dirty="0" err="1" smtClean="0">
                <a:latin typeface="iCiel Soup of Justice" pitchFamily="2" charset="0"/>
              </a:rPr>
              <a:t>tập</a:t>
            </a:r>
            <a:endParaRPr lang="en-US" sz="6600" dirty="0">
              <a:latin typeface="iCiel Soup of Justice" pitchFamily="2" charset="0"/>
            </a:endParaRPr>
          </a:p>
        </p:txBody>
      </p:sp>
      <p:pic>
        <p:nvPicPr>
          <p:cNvPr id="1026" name="Picture 2" descr="Top 20 phim hoạt hình trên Cartoon Network hay nhất mọi thời đại - 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8" y="3164869"/>
            <a:ext cx="6479178" cy="32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6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#learnontiktok #fypシ #mẹo #đồchơi #đồchoiembe #gấpgiấy #no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8775" y="0"/>
            <a:ext cx="3854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6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C09A39-FAE2-44A6-9249-F99A54E688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C48489-5020-4FC9-AF07-51AB10B3F3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DC994C-C4C2-4A01-AD49-E059ADA82C81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117084a5-40ce-44a9-aa97-9561c111c68a"/>
    <ds:schemaRef ds:uri="http://schemas.openxmlformats.org/package/2006/metadata/core-properties"/>
    <ds:schemaRef ds:uri="9f958c3a-144a-4219-afab-0ea9b7b8b61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Widescreen</PresentationFormat>
  <Paragraphs>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iCiel Soup of Justice</vt:lpstr>
      <vt:lpstr>Office Theme</vt:lpstr>
      <vt:lpstr>Thủ công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Thủ công</dc:title>
  <dc:creator>Trần Thị Thảo Linh</dc:creator>
  <cp:lastModifiedBy>Trần Thị Thảo Linh</cp:lastModifiedBy>
  <cp:revision>10</cp:revision>
  <dcterms:created xsi:type="dcterms:W3CDTF">2021-10-16T10:30:12Z</dcterms:created>
  <dcterms:modified xsi:type="dcterms:W3CDTF">2021-12-10T05:06:09Z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