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60" r:id="rId2"/>
  </p:sldMasterIdLst>
  <p:notesMasterIdLst>
    <p:notesMasterId r:id="rId9"/>
  </p:notesMasterIdLst>
  <p:sldIdLst>
    <p:sldId id="302" r:id="rId3"/>
    <p:sldId id="286" r:id="rId4"/>
    <p:sldId id="275" r:id="rId5"/>
    <p:sldId id="303" r:id="rId6"/>
    <p:sldId id="304" r:id="rId7"/>
    <p:sldId id="301" r:id="rId8"/>
  </p:sldIdLst>
  <p:sldSz cx="13716000" cy="9144000"/>
  <p:notesSz cx="6858000" cy="9144000"/>
  <p:defaultTextStyle>
    <a:defPPr>
      <a:defRPr lang="en-US"/>
    </a:defPPr>
    <a:lvl1pPr marL="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042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086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127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171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214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6258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730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8343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0"/>
    <a:srgbClr val="50AEC8"/>
    <a:srgbClr val="93CDDD"/>
    <a:srgbClr val="FCEC8E"/>
    <a:srgbClr val="00863D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3842" autoAdjust="0"/>
  </p:normalViewPr>
  <p:slideViewPr>
    <p:cSldViewPr>
      <p:cViewPr varScale="1">
        <p:scale>
          <a:sx n="64" d="100"/>
          <a:sy n="64" d="100"/>
        </p:scale>
        <p:origin x="630" y="108"/>
      </p:cViewPr>
      <p:guideLst>
        <p:guide orient="horz" pos="2880"/>
        <p:guide pos="432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1143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6228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93425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24567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55711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6852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799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9136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98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71"/>
            <a:ext cx="11658600" cy="19600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5"/>
            <a:ext cx="3086100" cy="7802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5"/>
            <a:ext cx="9029700" cy="7802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496484"/>
            <a:ext cx="102870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279652"/>
            <a:ext cx="1183005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6119285"/>
            <a:ext cx="11830050" cy="2000249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34"/>
            <a:ext cx="1183005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2241551"/>
            <a:ext cx="5802510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3340100"/>
            <a:ext cx="580251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2241551"/>
            <a:ext cx="5831087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3340100"/>
            <a:ext cx="583108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86834"/>
            <a:ext cx="2957513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86834"/>
            <a:ext cx="8701088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71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71"/>
            <a:ext cx="11658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0"/>
            <a:ext cx="1165860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310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0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1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17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2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62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73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83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46821"/>
            <a:ext cx="606028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99833"/>
            <a:ext cx="606028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1" y="2046821"/>
            <a:ext cx="606266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1" y="2899833"/>
            <a:ext cx="606266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364068"/>
            <a:ext cx="4512470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64073"/>
            <a:ext cx="7667625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4" y="1913471"/>
            <a:ext cx="4512470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3" y="6400803"/>
            <a:ext cx="82296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3" y="817033"/>
            <a:ext cx="82296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31042" indent="0">
              <a:buNone/>
              <a:defRPr sz="4400"/>
            </a:lvl2pPr>
            <a:lvl3pPr marL="1462086" indent="0">
              <a:buNone/>
              <a:defRPr sz="3800"/>
            </a:lvl3pPr>
            <a:lvl4pPr marL="2193127" indent="0">
              <a:buNone/>
              <a:defRPr sz="3100"/>
            </a:lvl4pPr>
            <a:lvl5pPr marL="2924171" indent="0">
              <a:buNone/>
              <a:defRPr sz="3100"/>
            </a:lvl5pPr>
            <a:lvl6pPr marL="3655214" indent="0">
              <a:buNone/>
              <a:defRPr sz="3100"/>
            </a:lvl6pPr>
            <a:lvl7pPr marL="4386258" indent="0">
              <a:buNone/>
              <a:defRPr sz="3100"/>
            </a:lvl7pPr>
            <a:lvl8pPr marL="5117300" indent="0">
              <a:buNone/>
              <a:defRPr sz="3100"/>
            </a:lvl8pPr>
            <a:lvl9pPr marL="5848343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3" y="7156454"/>
            <a:ext cx="8229600" cy="10731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5"/>
            <a:ext cx="12344400" cy="1524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4"/>
            <a:ext cx="12344400" cy="6034617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3"/>
            <a:ext cx="4343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6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281" indent="-548281" algn="l" defTabSz="1462086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946" indent="-456901" algn="l" defTabSz="1462086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60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8650" indent="-365522" algn="l" defTabSz="146208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89693" indent="-365522" algn="l" defTabSz="146208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2073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177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2822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1386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042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086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127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1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214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6258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30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343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4"/>
            <a:ext cx="11830050" cy="1767417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4"/>
            <a:ext cx="462915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6698" y="-26028"/>
            <a:ext cx="13878962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64796" y="19128"/>
            <a:ext cx="13878962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sz="3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63723" y="3902747"/>
            <a:ext cx="893020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5000" y="3823257"/>
            <a:ext cx="1737360" cy="173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919233" y="-948075"/>
            <a:ext cx="3704450" cy="3919876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000228" y="3853662"/>
            <a:ext cx="1485900" cy="1501867"/>
          </a:xfrm>
          <a:prstGeom prst="rect">
            <a:avLst/>
          </a:prstGeom>
          <a:noFill/>
        </p:spPr>
        <p:txBody>
          <a:bodyPr wrap="square" lIns="146220" tIns="73111" rIns="146220" bIns="73111" rtlCol="0">
            <a:spAutoFit/>
          </a:bodyPr>
          <a:lstStyle/>
          <a:p>
            <a:pPr algn="ctr" defTabSz="1097236"/>
            <a:r>
              <a:rPr lang="en-US" sz="38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3800" b="1" dirty="0"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 defTabSz="1097236"/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052" y="317148"/>
            <a:ext cx="2012295" cy="1778854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106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600" y="860260"/>
            <a:ext cx="107442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6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 HỌC VUI SAO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17855" y="4185231"/>
            <a:ext cx="7038055" cy="104019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5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THỜI KHÓA BIỂU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44288" y="5791202"/>
            <a:ext cx="5832202" cy="1040269"/>
          </a:xfrm>
          <a:prstGeom prst="rect">
            <a:avLst/>
          </a:prstGeom>
          <a:noFill/>
        </p:spPr>
        <p:txBody>
          <a:bodyPr wrap="none" lIns="146286" tIns="73144" rIns="146286" bIns="7314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58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01" y="6311336"/>
            <a:ext cx="2704158" cy="24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463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0" y="1605976"/>
            <a:ext cx="15011400" cy="7766625"/>
            <a:chOff x="-762000" y="1605975"/>
            <a:chExt cx="15011400" cy="7766625"/>
          </a:xfrm>
        </p:grpSpPr>
        <p:sp>
          <p:nvSpPr>
            <p:cNvPr id="9" name="Rectangle 8"/>
            <p:cNvSpPr/>
            <p:nvPr/>
          </p:nvSpPr>
          <p:spPr>
            <a:xfrm>
              <a:off x="0" y="8906933"/>
              <a:ext cx="13716000" cy="23706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6214" tIns="73108" rIns="146214" bIns="73108" spcCol="0" rtlCol="0" anchor="ctr"/>
            <a:lstStyle/>
            <a:p>
              <a:pPr algn="ctr"/>
              <a:endPara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11" b="-1011"/>
            <a:stretch/>
          </p:blipFill>
          <p:spPr>
            <a:xfrm>
              <a:off x="-762000" y="1605975"/>
              <a:ext cx="15011400" cy="776662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66800" y="1899791"/>
              <a:ext cx="57470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TIỂU 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 NGỌC LÂM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70756" y="2286000"/>
              <a:ext cx="25506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EC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54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EC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tin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602882" y="3429000"/>
              <a:ext cx="4041175" cy="1650184"/>
              <a:chOff x="1602882" y="3561861"/>
              <a:chExt cx="4041175" cy="1650184"/>
            </a:xfrm>
          </p:grpSpPr>
          <p:sp>
            <p:nvSpPr>
              <p:cNvPr id="6" name="TextBox 5"/>
              <p:cNvSpPr txBox="1"/>
              <p:nvPr/>
            </p:nvSpPr>
            <p:spPr>
              <a:xfrm rot="20761653">
                <a:off x="2238672" y="3561861"/>
                <a:ext cx="1992853" cy="53860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Chào</a:t>
                </a:r>
                <a:r>
                  <a:rPr lang="en-US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mừng</a:t>
                </a:r>
                <a:endParaRPr lang="en-US" dirty="0"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20633524">
                <a:off x="1602882" y="4065728"/>
                <a:ext cx="4041175" cy="114631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250483"/>
                  </a:avLst>
                </a:prstTxWarp>
                <a:spAutoFit/>
              </a:bodyPr>
              <a:lstStyle/>
              <a:p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Quốc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tế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Phụ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20/11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752600" y="4516496"/>
              <a:ext cx="6858000" cy="30931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</a:pPr>
              <a:r>
                <a:rPr 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vi-VN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 ơi bể cạn non mòn</a:t>
              </a:r>
              <a:br>
                <a:rPr lang="vi-VN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vi-VN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tim con mãi vẫn còn khắc ghi</a:t>
              </a:r>
              <a:br>
                <a:rPr lang="vi-VN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vi-VN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 đời ngang trái thị phi</a:t>
              </a:r>
              <a:br>
                <a:rPr lang="vi-VN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vi-VN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 con có mẹ chuyện gì cũng qua.</a:t>
              </a:r>
              <a:r>
                <a:rPr 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		</a:t>
              </a:r>
              <a:r>
                <a:rPr lang="vi-VN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(Hoài Thương)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7200" y="3698304"/>
              <a:ext cx="4305301" cy="72129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Tuyên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chống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dịch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endParaRPr lang="en-US" sz="4000" dirty="0"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4467224"/>
              <a:ext cx="4305301" cy="322897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2800" y="2286000"/>
              <a:ext cx="1583361" cy="1232586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304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09" y="3429000"/>
            <a:ext cx="6582792" cy="51244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581398" y="685800"/>
            <a:ext cx="11582402" cy="1162049"/>
            <a:chOff x="1523998" y="647698"/>
            <a:chExt cx="11582402" cy="1162049"/>
          </a:xfrm>
        </p:grpSpPr>
        <p:sp>
          <p:nvSpPr>
            <p:cNvPr id="19" name="TextBox 18"/>
            <p:cNvSpPr txBox="1"/>
            <p:nvPr/>
          </p:nvSpPr>
          <p:spPr>
            <a:xfrm>
              <a:off x="1749232" y="867782"/>
              <a:ext cx="11357168" cy="732419"/>
            </a:xfrm>
            <a:prstGeom prst="rect">
              <a:avLst/>
            </a:prstGeom>
            <a:noFill/>
          </p:spPr>
          <p:txBody>
            <a:bodyPr wrap="square" lIns="146214" tIns="73108" rIns="146214" bIns="73108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bảng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 </a:t>
              </a:r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523998" y="647698"/>
              <a:ext cx="6400801" cy="1162049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9525001" y="2514600"/>
            <a:ext cx="3810000" cy="914400"/>
          </a:xfrm>
          <a:prstGeom prst="wedgeRoundRectCallout">
            <a:avLst>
              <a:gd name="adj1" fmla="val -43833"/>
              <a:gd name="adj2" fmla="val 9583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382000"/>
            <a:ext cx="13716000" cy="762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533400"/>
            <a:chOff x="0" y="-127508"/>
            <a:chExt cx="12192000" cy="1361811"/>
          </a:xfrm>
        </p:grpSpPr>
        <p:sp>
          <p:nvSpPr>
            <p:cNvPr id="1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flipH="1">
            <a:off x="990600" y="149128"/>
            <a:ext cx="1285680" cy="190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844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685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3" t="22656" r="11054" b="22134"/>
          <a:stretch/>
        </p:blipFill>
        <p:spPr bwMode="auto">
          <a:xfrm>
            <a:off x="2477690" y="2057400"/>
            <a:ext cx="8760619" cy="6114407"/>
          </a:xfrm>
          <a:prstGeom prst="parallelogram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382000"/>
            <a:ext cx="1371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5"/>
            <a:ext cx="1371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910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052909" y="1515734"/>
            <a:ext cx="6114336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48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006936" y="3752854"/>
            <a:ext cx="9537366" cy="2742289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64" y="2518948"/>
            <a:ext cx="2379101" cy="216099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" y="6502236"/>
            <a:ext cx="2634258" cy="2641764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0" y="565148"/>
            <a:ext cx="1498413" cy="2884420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5" y="5053192"/>
            <a:ext cx="1498413" cy="2865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697" y="6711144"/>
            <a:ext cx="1251830" cy="21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-18319" y="6104643"/>
            <a:ext cx="13714413" cy="3020307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94" y="568636"/>
            <a:ext cx="702039" cy="1284667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1572"/>
            <a:ext cx="492020" cy="894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447178" y="2462169"/>
            <a:ext cx="9363822" cy="1957431"/>
          </a:xfrm>
          <a:prstGeom prst="rect">
            <a:avLst/>
          </a:prstGeom>
          <a:noFill/>
        </p:spPr>
        <p:txBody>
          <a:bodyPr wrap="square" lIns="109698" tIns="54850" rIns="109698" bIns="54850" rtlCol="0">
            <a:spAutoFit/>
          </a:bodyPr>
          <a:lstStyle/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29323"/>
            <a:ext cx="13869862" cy="3723678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3400" y="2606679"/>
            <a:ext cx="941675" cy="1111922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28" y="2057400"/>
            <a:ext cx="1772023" cy="31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129</Words>
  <Application>Microsoft Office PowerPoint</Application>
  <PresentationFormat>Custom</PresentationFormat>
  <Paragraphs>28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Arial-Rounded</vt:lpstr>
      <vt:lpstr>Calibri</vt:lpstr>
      <vt:lpstr>Calibri Light</vt:lpstr>
      <vt:lpstr>iCiel Crocante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470</cp:revision>
  <dcterms:created xsi:type="dcterms:W3CDTF">2020-12-08T15:48:47Z</dcterms:created>
  <dcterms:modified xsi:type="dcterms:W3CDTF">2021-10-02T15:21:39Z</dcterms:modified>
</cp:coreProperties>
</file>