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16"/>
  </p:notesMasterIdLst>
  <p:sldIdLst>
    <p:sldId id="256" r:id="rId4"/>
    <p:sldId id="284" r:id="rId5"/>
    <p:sldId id="274" r:id="rId6"/>
    <p:sldId id="287" r:id="rId7"/>
    <p:sldId id="279" r:id="rId8"/>
    <p:sldId id="288" r:id="rId9"/>
    <p:sldId id="295" r:id="rId10"/>
    <p:sldId id="2639" r:id="rId11"/>
    <p:sldId id="282" r:id="rId12"/>
    <p:sldId id="286" r:id="rId13"/>
    <p:sldId id="285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07" autoAdjust="0"/>
    <p:restoredTop sz="93950" autoAdjust="0"/>
  </p:normalViewPr>
  <p:slideViewPr>
    <p:cSldViewPr snapToGrid="0">
      <p:cViewPr varScale="1">
        <p:scale>
          <a:sx n="81" d="100"/>
          <a:sy n="81" d="100"/>
        </p:scale>
        <p:origin x="97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9AF9B-E792-48C9-A4DB-0D0FC57A52B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839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9AF9B-E792-48C9-A4DB-0D0FC57A52B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202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232312"/>
      </p:ext>
    </p:extLst>
  </p:cSld>
  <p:clrMapOvr>
    <a:masterClrMapping/>
  </p:clrMapOvr>
  <p:transition spd="slow" advClick="0" advTm="200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127972"/>
      </p:ext>
    </p:extLst>
  </p:cSld>
  <p:clrMapOvr>
    <a:masterClrMapping/>
  </p:clrMapOvr>
  <p:transition spd="slow" advClick="0" advTm="2000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643185"/>
      </p:ext>
    </p:extLst>
  </p:cSld>
  <p:clrMapOvr>
    <a:masterClrMapping/>
  </p:clrMapOvr>
  <p:transition spd="slow" advClick="0" advTm="200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368690"/>
      </p:ext>
    </p:extLst>
  </p:cSld>
  <p:clrMapOvr>
    <a:masterClrMapping/>
  </p:clrMapOvr>
  <p:transition spd="slow" advClick="0" advTm="200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779050"/>
      </p:ext>
    </p:extLst>
  </p:cSld>
  <p:clrMapOvr>
    <a:masterClrMapping/>
  </p:clrMapOvr>
  <p:transition spd="slow" advClick="0" advTm="2000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815597"/>
      </p:ext>
    </p:extLst>
  </p:cSld>
  <p:clrMapOvr>
    <a:masterClrMapping/>
  </p:clrMapOvr>
  <p:transition spd="slow" advClick="0" advTm="2000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462480"/>
      </p:ext>
    </p:extLst>
  </p:cSld>
  <p:clrMapOvr>
    <a:masterClrMapping/>
  </p:clrMapOvr>
  <p:transition spd="slow" advClick="0" advTm="2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51863"/>
      </p:ext>
    </p:extLst>
  </p:cSld>
  <p:clrMapOvr>
    <a:masterClrMapping/>
  </p:clrMapOvr>
  <p:transition spd="slow" advClick="0" advTm="2000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859463"/>
      </p:ext>
    </p:extLst>
  </p:cSld>
  <p:clrMapOvr>
    <a:masterClrMapping/>
  </p:clrMapOvr>
  <p:transition spd="slow" advClick="0" advTm="2000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983815"/>
      </p:ext>
    </p:extLst>
  </p:cSld>
  <p:clrMapOvr>
    <a:masterClrMapping/>
  </p:clrMapOvr>
  <p:transition spd="slow" advClick="0" advTm="2000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190831"/>
      </p:ext>
    </p:extLst>
  </p:cSld>
  <p:clrMapOvr>
    <a:masterClrMapping/>
  </p:clrMapOvr>
  <p:transition spd="slow" advClick="0" advTm="2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EAFDF8-84DE-4EA2-BFB7-A29EDBAC1AD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3223" y="170121"/>
            <a:ext cx="1471868" cy="147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983" y="877324"/>
            <a:ext cx="8052881" cy="4350153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142" y="324827"/>
            <a:ext cx="1354026" cy="135036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1" y="0"/>
            <a:ext cx="1716768" cy="1724765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8" y="5529461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5358252"/>
            <a:ext cx="12198968" cy="1499748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196200" y="1194042"/>
            <a:ext cx="9205610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10 - TIẾT 5 </a:t>
            </a:r>
          </a:p>
          <a:p>
            <a:pPr algn="ctr"/>
            <a:r>
              <a:rPr lang="en-US" sz="54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vi-VN" sz="54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5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5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5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5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E98A63-9CB9-A402-C249-F4555F85CF1F}"/>
              </a:ext>
            </a:extLst>
          </p:cNvPr>
          <p:cNvSpPr txBox="1"/>
          <p:nvPr/>
        </p:nvSpPr>
        <p:spPr>
          <a:xfrm>
            <a:off x="3579812" y="3429000"/>
            <a:ext cx="5392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Viết</a:t>
            </a:r>
            <a:r>
              <a:rPr lang="en-US" sz="4800" dirty="0"/>
              <a:t> </a:t>
            </a:r>
            <a:r>
              <a:rPr lang="en-US" sz="4800" dirty="0" err="1"/>
              <a:t>thời</a:t>
            </a:r>
            <a:r>
              <a:rPr lang="en-US" sz="4800" dirty="0"/>
              <a:t> </a:t>
            </a:r>
            <a:r>
              <a:rPr lang="en-US" sz="4800" dirty="0" err="1"/>
              <a:t>gian</a:t>
            </a:r>
            <a:r>
              <a:rPr lang="en-US" sz="4800" dirty="0"/>
              <a:t> </a:t>
            </a:r>
            <a:r>
              <a:rPr lang="en-US" sz="4800" dirty="0" err="1"/>
              <a:t>biểu</a:t>
            </a:r>
            <a:r>
              <a:rPr lang="en-US" sz="4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310715" y="1510216"/>
            <a:ext cx="10176654" cy="2404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uan sát tranh, kể lại các hoạt động với thời gian tương 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267122" y="3263383"/>
            <a:ext cx="8815686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ập thời gian biểu theo mẫu..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1510216"/>
            <a:ext cx="1198001" cy="1204681"/>
            <a:chOff x="1809422" y="2108040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2108040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7" y="2482685"/>
              <a:ext cx="887577" cy="949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892857"/>
            <a:ext cx="1198001" cy="1111113"/>
            <a:chOff x="5110494" y="3788257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788257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1205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3151763" y="322198"/>
            <a:ext cx="5719864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CẦU CẦN ĐẠT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137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1269855" y="1510216"/>
            <a:ext cx="10176654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Lập thời gian biểu của em và đọc cho người thân nghe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1230943" y="3338601"/>
            <a:ext cx="8815686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200" b="1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Thực hiện theo thời gian biểu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3200" b="1" baseline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bài sau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1638929" y="605160"/>
            <a:ext cx="9066178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 HƯỚNG HỌC TẬP TIẾP 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75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310715" y="1510216"/>
            <a:ext cx="10176654" cy="2404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uan sát tranh, kể lại các hoạt động với thời gian tương ứng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267122" y="3263383"/>
            <a:ext cx="8815686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ập thời gian biểu theo mẫu..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1510216"/>
            <a:ext cx="1198001" cy="1204681"/>
            <a:chOff x="1809422" y="2108040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2108040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7" y="2482685"/>
              <a:ext cx="887577" cy="949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892857"/>
            <a:ext cx="1198001" cy="1111113"/>
            <a:chOff x="5110494" y="3788257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788257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1205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40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3151763" y="322198"/>
            <a:ext cx="5719864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669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5" t="30556" r="52702" b="36508"/>
          <a:stretch/>
        </p:blipFill>
        <p:spPr bwMode="auto">
          <a:xfrm>
            <a:off x="46735" y="1129836"/>
            <a:ext cx="3244821" cy="2762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3" t="30556" r="26041" b="36508"/>
          <a:stretch/>
        </p:blipFill>
        <p:spPr bwMode="auto">
          <a:xfrm>
            <a:off x="2984936" y="1197141"/>
            <a:ext cx="3292489" cy="267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1" t="40228" r="53346" b="26835"/>
          <a:stretch/>
        </p:blipFill>
        <p:spPr bwMode="auto">
          <a:xfrm>
            <a:off x="6277425" y="1010689"/>
            <a:ext cx="2968175" cy="270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40228" r="26127" b="26835"/>
          <a:stretch/>
        </p:blipFill>
        <p:spPr bwMode="auto">
          <a:xfrm>
            <a:off x="9020624" y="1129837"/>
            <a:ext cx="3070678" cy="253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69146" y="156331"/>
            <a:ext cx="931365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en-US" sz="32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183074" y="192466"/>
            <a:ext cx="548640" cy="54864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1375" y="4070037"/>
            <a:ext cx="9313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625130" y="3558920"/>
            <a:ext cx="2482090" cy="1271511"/>
            <a:chOff x="3759267" y="334167"/>
            <a:chExt cx="5621970" cy="1418267"/>
          </a:xfrm>
        </p:grpSpPr>
        <p:sp>
          <p:nvSpPr>
            <p:cNvPr id="22" name="Cloud Callout 21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23658" y="688205"/>
              <a:ext cx="4919222" cy="10642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Thảo luận nhóm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978" y1="52652" x2="15401" y2="87121"/>
                        <a14:foregroundMark x1="24729" y1="89394" x2="31020" y2="95833"/>
                        <a14:foregroundMark x1="55315" y1="78409" x2="61388" y2="81061"/>
                        <a14:foregroundMark x1="65510" y1="92424" x2="94143" y2="90909"/>
                        <a14:foregroundMark x1="62907" y1="20833" x2="79393" y2="34091"/>
                        <a14:foregroundMark x1="51193" y1="21591" x2="52495" y2="33333"/>
                        <a14:foregroundMark x1="48590" y1="30303" x2="52495" y2="31818"/>
                        <a14:foregroundMark x1="9111" y1="25379" x2="16269" y2="34848"/>
                        <a14:foregroundMark x1="9544" y1="37121" x2="19089" y2="26136"/>
                        <a14:foregroundMark x1="6941" y1="30303" x2="19089" y2="28788"/>
                        <a14:foregroundMark x1="12798" y1="26136" x2="17570" y2="20076"/>
                        <a14:foregroundMark x1="10629" y1="51894" x2="17570" y2="56818"/>
                        <a14:foregroundMark x1="65076" y1="57576" x2="67245" y2="7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280" y="4353377"/>
            <a:ext cx="3246872" cy="186126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A8D9BA-8644-436D-2B7E-478BB7EE2CCC}"/>
              </a:ext>
            </a:extLst>
          </p:cNvPr>
          <p:cNvCxnSpPr/>
          <p:nvPr/>
        </p:nvCxnSpPr>
        <p:spPr>
          <a:xfrm>
            <a:off x="1941922" y="741106"/>
            <a:ext cx="249810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F88448-3FD1-45DA-8279-FFEEEFC67DA2}"/>
              </a:ext>
            </a:extLst>
          </p:cNvPr>
          <p:cNvCxnSpPr/>
          <p:nvPr/>
        </p:nvCxnSpPr>
        <p:spPr>
          <a:xfrm>
            <a:off x="4760536" y="741106"/>
            <a:ext cx="497735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00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5" t="30556" r="52702" b="36508"/>
          <a:stretch/>
        </p:blipFill>
        <p:spPr bwMode="auto">
          <a:xfrm>
            <a:off x="139234" y="916752"/>
            <a:ext cx="3244821" cy="2762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3" t="30556" r="26041" b="36508"/>
          <a:stretch/>
        </p:blipFill>
        <p:spPr bwMode="auto">
          <a:xfrm>
            <a:off x="3005205" y="958288"/>
            <a:ext cx="3292489" cy="267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1" t="40228" r="53346" b="26835"/>
          <a:stretch/>
        </p:blipFill>
        <p:spPr bwMode="auto">
          <a:xfrm>
            <a:off x="6325974" y="709088"/>
            <a:ext cx="2968175" cy="270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40228" r="26127" b="26835"/>
          <a:stretch/>
        </p:blipFill>
        <p:spPr bwMode="auto">
          <a:xfrm>
            <a:off x="8982088" y="905690"/>
            <a:ext cx="3070678" cy="253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69146" y="156331"/>
            <a:ext cx="931365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82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183074" y="192466"/>
            <a:ext cx="548640" cy="54864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7277" y="3679009"/>
            <a:ext cx="103789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Tx/>
              <a:buChar char="-"/>
              <a:defRPr/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lúc 7 giờ sáng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vào học lúc 8 giờ.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 lúc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Nam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tr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 phút.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A8D9BA-8644-436D-2B7E-478BB7EE2CCC}"/>
              </a:ext>
            </a:extLst>
          </p:cNvPr>
          <p:cNvCxnSpPr/>
          <p:nvPr/>
        </p:nvCxnSpPr>
        <p:spPr>
          <a:xfrm>
            <a:off x="1941922" y="741106"/>
            <a:ext cx="249810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F88448-3FD1-45DA-8279-FFEEEFC67DA2}"/>
              </a:ext>
            </a:extLst>
          </p:cNvPr>
          <p:cNvCxnSpPr/>
          <p:nvPr/>
        </p:nvCxnSpPr>
        <p:spPr>
          <a:xfrm>
            <a:off x="4760536" y="741106"/>
            <a:ext cx="497735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9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97018" y="1269684"/>
            <a:ext cx="38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183074" y="192466"/>
            <a:ext cx="10777433" cy="1077218"/>
            <a:chOff x="238537" y="232458"/>
            <a:chExt cx="10777433" cy="1077218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(17:00)</a:t>
              </a:r>
            </a:p>
            <a:p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875467"/>
              </p:ext>
            </p:extLst>
          </p:nvPr>
        </p:nvGraphicFramePr>
        <p:xfrm>
          <a:off x="836643" y="2063571"/>
          <a:ext cx="8687396" cy="262574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96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0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52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+mn-lt"/>
                        </a:rPr>
                        <a:t>Thời gian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+mn-lt"/>
                        </a:rPr>
                        <a:t>Hoạt </a:t>
                      </a:r>
                      <a:r>
                        <a:rPr lang="vi-VN" sz="3200">
                          <a:solidFill>
                            <a:srgbClr val="002060"/>
                          </a:solidFill>
                          <a:latin typeface="+mn-lt"/>
                        </a:rPr>
                        <a:t>động</a:t>
                      </a:r>
                      <a:endParaRPr lang="en-US" sz="320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524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+mn-lt"/>
                        </a:rPr>
                        <a:t>17:00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+mn-lt"/>
                        </a:rPr>
                        <a:t>Đi</a:t>
                      </a:r>
                      <a:r>
                        <a:rPr lang="en-US" sz="3200" baseline="0" dirty="0">
                          <a:solidFill>
                            <a:srgbClr val="002060"/>
                          </a:solidFill>
                          <a:latin typeface="+mn-lt"/>
                        </a:rPr>
                        <a:t> học về</a:t>
                      </a:r>
                      <a:endParaRPr lang="en-US" sz="32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524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13796C5-5EC6-D5DF-CBF6-9C14F57C88A0}"/>
              </a:ext>
            </a:extLst>
          </p:cNvPr>
          <p:cNvCxnSpPr/>
          <p:nvPr/>
        </p:nvCxnSpPr>
        <p:spPr>
          <a:xfrm>
            <a:off x="1885361" y="741106"/>
            <a:ext cx="464741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F0B3C1-DDB5-7DA1-2F18-93A14571AEB6}"/>
              </a:ext>
            </a:extLst>
          </p:cNvPr>
          <p:cNvCxnSpPr/>
          <p:nvPr/>
        </p:nvCxnSpPr>
        <p:spPr>
          <a:xfrm>
            <a:off x="6787299" y="772997"/>
            <a:ext cx="253581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C3E45E-AFE9-B6DA-284D-B8543AEA281B}"/>
              </a:ext>
            </a:extLst>
          </p:cNvPr>
          <p:cNvCxnSpPr/>
          <p:nvPr/>
        </p:nvCxnSpPr>
        <p:spPr>
          <a:xfrm>
            <a:off x="1885361" y="1189348"/>
            <a:ext cx="253581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15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97018" y="1269684"/>
            <a:ext cx="38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183074" y="192466"/>
            <a:ext cx="10777433" cy="1077218"/>
            <a:chOff x="238537" y="232458"/>
            <a:chExt cx="10777433" cy="1077218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(17:00)</a:t>
              </a:r>
            </a:p>
            <a:p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13796C5-5EC6-D5DF-CBF6-9C14F57C88A0}"/>
              </a:ext>
            </a:extLst>
          </p:cNvPr>
          <p:cNvCxnSpPr/>
          <p:nvPr/>
        </p:nvCxnSpPr>
        <p:spPr>
          <a:xfrm>
            <a:off x="1885361" y="741106"/>
            <a:ext cx="464741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F0B3C1-DDB5-7DA1-2F18-93A14571AEB6}"/>
              </a:ext>
            </a:extLst>
          </p:cNvPr>
          <p:cNvCxnSpPr/>
          <p:nvPr/>
        </p:nvCxnSpPr>
        <p:spPr>
          <a:xfrm>
            <a:off x="6787299" y="772997"/>
            <a:ext cx="253581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C3E45E-AFE9-B6DA-284D-B8543AEA281B}"/>
              </a:ext>
            </a:extLst>
          </p:cNvPr>
          <p:cNvCxnSpPr/>
          <p:nvPr/>
        </p:nvCxnSpPr>
        <p:spPr>
          <a:xfrm>
            <a:off x="1885361" y="1189348"/>
            <a:ext cx="253581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8E5830B-AEBB-3183-07A2-E212A709B5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666951"/>
              </p:ext>
            </p:extLst>
          </p:nvPr>
        </p:nvGraphicFramePr>
        <p:xfrm>
          <a:off x="1666817" y="2266567"/>
          <a:ext cx="7442791" cy="3157870"/>
        </p:xfrm>
        <a:graphic>
          <a:graphicData uri="http://schemas.openxmlformats.org/drawingml/2006/table">
            <a:tbl>
              <a:tblPr firstRow="1" firstCol="1" bandRow="1"/>
              <a:tblGrid>
                <a:gridCol w="2618722">
                  <a:extLst>
                    <a:ext uri="{9D8B030D-6E8A-4147-A177-3AD203B41FA5}">
                      <a16:colId xmlns:a16="http://schemas.microsoft.com/office/drawing/2014/main" val="3921973395"/>
                    </a:ext>
                  </a:extLst>
                </a:gridCol>
                <a:gridCol w="4824069">
                  <a:extLst>
                    <a:ext uri="{9D8B030D-6E8A-4147-A177-3AD203B41FA5}">
                      <a16:colId xmlns:a16="http://schemas.microsoft.com/office/drawing/2014/main" val="2634520045"/>
                    </a:ext>
                  </a:extLst>
                </a:gridCol>
              </a:tblGrid>
              <a:tr h="631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969602"/>
                  </a:ext>
                </a:extLst>
              </a:tr>
              <a:tr h="631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17:00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604533"/>
                  </a:ext>
                </a:extLst>
              </a:tr>
              <a:tr h="631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687716"/>
                  </a:ext>
                </a:extLst>
              </a:tr>
              <a:tr h="631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618510"/>
                  </a:ext>
                </a:extLst>
              </a:tr>
              <a:tr h="631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41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2944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1508" t="-148" r="1429" b="148"/>
          <a:stretch/>
        </p:blipFill>
        <p:spPr>
          <a:xfrm>
            <a:off x="-30480" y="-10160"/>
            <a:ext cx="1242568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C59A46-EEAC-48AA-8D9F-D551FFBFDC3D}"/>
              </a:ext>
            </a:extLst>
          </p:cNvPr>
          <p:cNvSpPr/>
          <p:nvPr/>
        </p:nvSpPr>
        <p:spPr>
          <a:xfrm>
            <a:off x="333828" y="232229"/>
            <a:ext cx="11727543" cy="62701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1893F-FD89-4B3E-B292-D70139269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" y="521161"/>
            <a:ext cx="3054361" cy="5316173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2DD92AB-0F7E-44C5-A157-79A54387C8B5}"/>
              </a:ext>
            </a:extLst>
          </p:cNvPr>
          <p:cNvGraphicFramePr>
            <a:graphicFrameLocks noGrp="1"/>
          </p:cNvGraphicFramePr>
          <p:nvPr/>
        </p:nvGraphicFramePr>
        <p:xfrm>
          <a:off x="3567223" y="1280160"/>
          <a:ext cx="7756452" cy="3596640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3878226">
                  <a:extLst>
                    <a:ext uri="{9D8B030D-6E8A-4147-A177-3AD203B41FA5}">
                      <a16:colId xmlns:a16="http://schemas.microsoft.com/office/drawing/2014/main" val="3927376709"/>
                    </a:ext>
                  </a:extLst>
                </a:gridCol>
                <a:gridCol w="3878226">
                  <a:extLst>
                    <a:ext uri="{9D8B030D-6E8A-4147-A177-3AD203B41FA5}">
                      <a16:colId xmlns:a16="http://schemas.microsoft.com/office/drawing/2014/main" val="34416870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effectLst/>
                        </a:rPr>
                        <a:t>Thời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gian</a:t>
                      </a:r>
                      <a:endParaRPr lang="en-US" sz="3600" dirty="0">
                        <a:effectLst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effectLst/>
                        </a:rPr>
                        <a:t>Hoạt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động</a:t>
                      </a:r>
                      <a:endParaRPr lang="en-US" sz="3600" dirty="0">
                        <a:effectLst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287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17:00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effectLst/>
                        </a:rPr>
                        <a:t>Đi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học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về</a:t>
                      </a:r>
                      <a:endParaRPr lang="en-US" sz="3600" dirty="0">
                        <a:effectLst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521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17:30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effectLst/>
                        </a:rPr>
                        <a:t>Đi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tắm</a:t>
                      </a:r>
                      <a:endParaRPr lang="en-US" sz="3600" dirty="0">
                        <a:effectLst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6981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18: 00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3600" dirty="0">
                          <a:effectLst/>
                        </a:rPr>
                        <a:t>Ăn cơm tối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37079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19:00 - 21:00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effectLst/>
                        </a:rPr>
                        <a:t>Học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bài</a:t>
                      </a:r>
                      <a:endParaRPr lang="en-US" sz="3600" dirty="0">
                        <a:effectLst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38483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22:00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effectLst/>
                        </a:rPr>
                        <a:t>Đi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ngủ</a:t>
                      </a:r>
                      <a:endParaRPr lang="en-US" sz="3600" dirty="0">
                        <a:effectLst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2730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9892498"/>
      </p:ext>
    </p:extLst>
  </p:cSld>
  <p:clrMapOvr>
    <a:masterClrMapping/>
  </p:clrMapOvr>
  <p:transition spd="slow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1508" t="-148" r="1429" b="148"/>
          <a:stretch/>
        </p:blipFill>
        <p:spPr>
          <a:xfrm>
            <a:off x="-30480" y="-10160"/>
            <a:ext cx="1242568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C59A46-EEAC-48AA-8D9F-D551FFBFDC3D}"/>
              </a:ext>
            </a:extLst>
          </p:cNvPr>
          <p:cNvSpPr/>
          <p:nvPr/>
        </p:nvSpPr>
        <p:spPr>
          <a:xfrm>
            <a:off x="333828" y="232229"/>
            <a:ext cx="11727543" cy="62701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1893F-FD89-4B3E-B292-D70139269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" y="579527"/>
            <a:ext cx="3054361" cy="531617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6FD2EC0-B5A5-4427-A28A-4DC964C7F90B}"/>
              </a:ext>
            </a:extLst>
          </p:cNvPr>
          <p:cNvGraphicFramePr>
            <a:graphicFrameLocks noGrp="1"/>
          </p:cNvGraphicFramePr>
          <p:nvPr/>
        </p:nvGraphicFramePr>
        <p:xfrm>
          <a:off x="3157870" y="946404"/>
          <a:ext cx="8378456" cy="489712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189228">
                  <a:extLst>
                    <a:ext uri="{9D8B030D-6E8A-4147-A177-3AD203B41FA5}">
                      <a16:colId xmlns:a16="http://schemas.microsoft.com/office/drawing/2014/main" val="2821144610"/>
                    </a:ext>
                  </a:extLst>
                </a:gridCol>
                <a:gridCol w="4189228">
                  <a:extLst>
                    <a:ext uri="{9D8B030D-6E8A-4147-A177-3AD203B41FA5}">
                      <a16:colId xmlns:a16="http://schemas.microsoft.com/office/drawing/2014/main" val="3903010879"/>
                    </a:ext>
                  </a:extLst>
                </a:gridCol>
              </a:tblGrid>
              <a:tr h="59663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effectLst/>
                        </a:rPr>
                        <a:t>Thời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gian</a:t>
                      </a:r>
                      <a:endParaRPr lang="en-US" sz="3600" dirty="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effectLst/>
                        </a:rPr>
                        <a:t>Hoạt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động</a:t>
                      </a:r>
                      <a:endParaRPr lang="en-US" sz="3600" dirty="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699048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 dirty="0">
                          <a:effectLst/>
                        </a:rPr>
                        <a:t>17:00</a:t>
                      </a:r>
                      <a:endParaRPr lang="en-US" sz="3600" dirty="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Đi học về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519755721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17:15 - 17:30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Đi tắm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3206741319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17:30 - 18:30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vi-VN" sz="3600">
                          <a:effectLst/>
                        </a:rPr>
                        <a:t>Chơi đồ chơi</a:t>
                      </a:r>
                      <a:endParaRPr lang="vi-VN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2223525641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18:30 - 19:00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Ăn tối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3604798025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19:00 - 20:30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Học bài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3116339327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20:30 - 21:00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Vệ sinh cá nhân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2585434236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21:00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effectLst/>
                        </a:rPr>
                        <a:t>Đi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ngủ</a:t>
                      </a:r>
                      <a:endParaRPr lang="en-US" sz="3600" dirty="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34172058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5538442"/>
      </p:ext>
    </p:extLst>
  </p:cSld>
  <p:clrMapOvr>
    <a:masterClrMapping/>
  </p:clrMapOvr>
  <p:transition spd="slow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50" l="0" r="99535">
                        <a14:foregroundMark x1="8372" y1="33254" x2="9419" y2="45249"/>
                        <a14:foregroundMark x1="38023" y1="17815" x2="59767" y2="17340"/>
                        <a14:foregroundMark x1="10581" y1="69834" x2="15233" y2="83135"/>
                        <a14:foregroundMark x1="12907" y1="72209" x2="19535" y2="73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3" t="12699" r="6072" b="15767"/>
          <a:stretch/>
        </p:blipFill>
        <p:spPr>
          <a:xfrm>
            <a:off x="145153" y="539891"/>
            <a:ext cx="10508341" cy="6180219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807311"/>
              </p:ext>
            </p:extLst>
          </p:nvPr>
        </p:nvGraphicFramePr>
        <p:xfrm>
          <a:off x="1781707" y="1385370"/>
          <a:ext cx="7786755" cy="4511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03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5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10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1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31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396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Giờ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17:00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17:10 -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18:20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CLB Múa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Hoc</a:t>
                      </a:r>
                      <a:r>
                        <a:rPr lang="en-US" sz="1600" b="1" baseline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CLB Vẽ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ơi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CLB Múa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CLB Bóng rổ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18:30 - 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19:00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rửa, Xem tivi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Xem tivi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rửa, 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Xem tivi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19:00 -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19:30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19:30 – 21:00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21:00 – 21:15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21:15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817235" y="247503"/>
            <a:ext cx="5252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Thời gian biểu của Misa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906" l="0" r="100000">
                        <a14:foregroundMark x1="5538" y1="81303" x2="22769" y2="89330"/>
                        <a14:foregroundMark x1="4462" y1="83192" x2="18000" y2="91029"/>
                        <a14:foregroundMark x1="52769" y1="98584" x2="63846" y2="91218"/>
                        <a14:foregroundMark x1="40308" y1="3777" x2="80000" y2="11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70" y="2193691"/>
            <a:ext cx="1770030" cy="288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7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520</Words>
  <Application>Microsoft Office PowerPoint</Application>
  <PresentationFormat>Widescreen</PresentationFormat>
  <Paragraphs>146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等线</vt:lpstr>
      <vt:lpstr>Arial</vt:lpstr>
      <vt:lpstr>Calibri</vt:lpstr>
      <vt:lpstr>Calibri Light</vt:lpstr>
      <vt:lpstr>inherit</vt:lpstr>
      <vt:lpstr>Times New Roman</vt:lpstr>
      <vt:lpstr>Office Theme</vt:lpstr>
      <vt:lpstr>2_Office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Minh Quang</cp:lastModifiedBy>
  <cp:revision>181</cp:revision>
  <dcterms:created xsi:type="dcterms:W3CDTF">2021-05-29T04:05:18Z</dcterms:created>
  <dcterms:modified xsi:type="dcterms:W3CDTF">2022-10-02T08:06:56Z</dcterms:modified>
</cp:coreProperties>
</file>