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98" r:id="rId5"/>
    <p:sldId id="294" r:id="rId6"/>
    <p:sldId id="296" r:id="rId7"/>
    <p:sldId id="295" r:id="rId8"/>
    <p:sldId id="299" r:id="rId9"/>
    <p:sldId id="300" r:id="rId10"/>
    <p:sldId id="293" r:id="rId11"/>
  </p:sldIdLst>
  <p:sldSz cx="17281525" cy="9783763"/>
  <p:notesSz cx="6858000" cy="9144000"/>
  <p:custDataLst>
    <p:tags r:id="rId13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46" d="100"/>
          <a:sy n="46" d="100"/>
        </p:scale>
        <p:origin x="972" y="84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11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3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7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3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6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emf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.png"/><Relationship Id="rId18" Type="http://schemas.openxmlformats.org/officeDocument/2006/relationships/image" Target="../media/image8.emf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7.emf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27.png"/><Relationship Id="rId24" Type="http://schemas.openxmlformats.org/officeDocument/2006/relationships/image" Target="../media/image13.png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23" Type="http://schemas.openxmlformats.org/officeDocument/2006/relationships/image" Target="../media/image12.png"/><Relationship Id="rId10" Type="http://schemas.openxmlformats.org/officeDocument/2006/relationships/image" Target="../media/image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.jpg"/><Relationship Id="rId14" Type="http://schemas.openxmlformats.org/officeDocument/2006/relationships/image" Target="../media/image4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6187" y="10234051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8119" y="885505"/>
            <a:ext cx="5135051" cy="170198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188" y="2323198"/>
            <a:ext cx="125683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9192" y="3534739"/>
            <a:ext cx="12568314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kg, 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94" y="468686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451721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63009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5884751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5827985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6987670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930916"/>
            <a:ext cx="727066" cy="6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7817989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13cm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7cm</a:t>
            </a: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12cm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73161" y="2149259"/>
                <a:ext cx="914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4cm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51066" y="1582077"/>
                <a:ext cx="914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3cm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82918" y="1353882"/>
                <a:ext cx="914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6cm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690126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391307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+ 6 = 13 (cm)</a:t>
            </a:r>
          </a:p>
        </p:txBody>
      </p:sp>
    </p:spTree>
    <p:extLst>
      <p:ext uri="{BB962C8B-B14F-4D97-AF65-F5344CB8AC3E}">
        <p14:creationId xmlns:p14="http://schemas.microsoft.com/office/powerpoint/2010/main" val="254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649634" cy="802632"/>
            <a:chOff x="2143551" y="1219473"/>
            <a:chExt cx="1649634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649634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? 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7kg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5663553" cy="760594"/>
            <a:chOff x="1727994" y="6692081"/>
            <a:chExt cx="5663553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5663553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mít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kg.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6294239" cy="731520"/>
            <a:chOff x="9432850" y="6691476"/>
            <a:chExt cx="629423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629423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3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3804070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4 = 6 (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6062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863522" y="96499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579481" y="1507505"/>
            <a:ext cx="116681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42648" y="2135308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2B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83 – 18 = 65(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65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12548500" y="977955"/>
            <a:ext cx="28317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1727994" y="1507505"/>
            <a:ext cx="1080120" cy="3422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2B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44220" cy="1304855"/>
            <a:chOff x="10368954" y="2875657"/>
            <a:chExt cx="1944220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7684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en-US" sz="32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7684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10227791" y="1554256"/>
            <a:ext cx="23207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649634" cy="802632"/>
            <a:chOff x="2172521" y="1219473"/>
            <a:chExt cx="1649634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649634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? </a:t>
              </a: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86721" y="6327290"/>
              <a:ext cx="9973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94111" y="6209446"/>
              <a:ext cx="1159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- 19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78727" y="6185174"/>
              <a:ext cx="1305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+ 30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53340" y="2268959"/>
              <a:ext cx="8515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- 6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8047179" y="2676187"/>
              <a:ext cx="1305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+ 27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303285" y="2518649"/>
              <a:ext cx="1159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- 40</a:t>
              </a: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498227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749706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8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8119" y="885505"/>
            <a:ext cx="5135051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>
                <a:solidFill>
                  <a:srgbClr val="FF0000"/>
                </a:solidFill>
                <a:latin typeface="iCiel Pony" panose="02000000000000000000" pitchFamily="2" charset="0"/>
              </a:rPr>
              <a:t>YÊU CẦU CẦN ĐẠT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188" y="2323198"/>
            <a:ext cx="125683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trong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phạm</a:t>
            </a:r>
            <a:r>
              <a:rPr lang="en-US" sz="3900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vi 100.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9192" y="3534739"/>
            <a:ext cx="12568314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đo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đơn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vị</a:t>
            </a:r>
            <a:r>
              <a:rPr lang="en-US" sz="3900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: kg, 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94" y="468686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Xem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giờ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trên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đồng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hồ</a:t>
            </a:r>
            <a:r>
              <a:rPr lang="en-US" sz="3900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451721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63009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5884751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độ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dài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gấp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khúc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5827985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6987670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Giải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toán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có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học</a:t>
            </a:r>
            <a:r>
              <a:rPr lang="en-US" sz="3900" dirty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930916"/>
            <a:ext cx="727066" cy="6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17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Custom</PresentationFormat>
  <Paragraphs>101</Paragraphs>
  <Slides>10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iCiel Cadena</vt:lpstr>
      <vt:lpstr>iCiel Nabila</vt:lpstr>
      <vt:lpstr>iCiel Pony</vt:lpstr>
      <vt:lpstr>Times New Roman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2022-01-09T15:27:23Z</dcterms:modified>
</cp:coreProperties>
</file>