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264" r:id="rId4"/>
    <p:sldId id="310" r:id="rId5"/>
    <p:sldId id="311" r:id="rId6"/>
    <p:sldId id="307" r:id="rId7"/>
    <p:sldId id="312" r:id="rId8"/>
    <p:sldId id="301" r:id="rId9"/>
  </p:sldIdLst>
  <p:sldSz cx="15819438" cy="9418638"/>
  <p:notesSz cx="6858000" cy="9144000"/>
  <p:defaultTextStyle>
    <a:defPPr>
      <a:defRPr lang="en-US"/>
    </a:defPPr>
    <a:lvl1pPr marL="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90782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81566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723489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631320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53915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44698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354812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262643" algn="l" defTabSz="1815662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pos="4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2" autoAdjust="0"/>
  </p:normalViewPr>
  <p:slideViewPr>
    <p:cSldViewPr>
      <p:cViewPr varScale="1">
        <p:scale>
          <a:sx n="43" d="100"/>
          <a:sy n="43" d="100"/>
        </p:scale>
        <p:origin x="1266" y="30"/>
      </p:cViewPr>
      <p:guideLst>
        <p:guide orient="horz" pos="2967"/>
        <p:guide pos="4983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07956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15907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2386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31814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3976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47720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55675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263628" algn="l" defTabSz="181590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685800"/>
            <a:ext cx="5756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58" y="2925892"/>
            <a:ext cx="13446523" cy="201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917" y="5337228"/>
            <a:ext cx="11073607" cy="24069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0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1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23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3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3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46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6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69094" y="377186"/>
            <a:ext cx="3559374" cy="80363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0972" y="377186"/>
            <a:ext cx="10414463" cy="80363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431" y="1541435"/>
            <a:ext cx="11864578" cy="327908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31" y="4946967"/>
            <a:ext cx="11864578" cy="2273991"/>
          </a:xfrm>
        </p:spPr>
        <p:txBody>
          <a:bodyPr/>
          <a:lstStyle>
            <a:lvl1pPr marL="0" indent="0" algn="ctr">
              <a:buNone/>
              <a:defRPr sz="3500"/>
            </a:lvl1pPr>
            <a:lvl2pPr marL="681319" indent="0" algn="ctr">
              <a:buNone/>
              <a:defRPr sz="2900"/>
            </a:lvl2pPr>
            <a:lvl3pPr marL="1362634" indent="0" algn="ctr">
              <a:buNone/>
              <a:defRPr sz="2700"/>
            </a:lvl3pPr>
            <a:lvl4pPr marL="2043953" indent="0" algn="ctr">
              <a:buNone/>
              <a:defRPr sz="2300"/>
            </a:lvl4pPr>
            <a:lvl5pPr marL="2725269" indent="0" algn="ctr">
              <a:buNone/>
              <a:defRPr sz="2300"/>
            </a:lvl5pPr>
            <a:lvl6pPr marL="3406585" indent="0" algn="ctr">
              <a:buNone/>
              <a:defRPr sz="2300"/>
            </a:lvl6pPr>
            <a:lvl7pPr marL="4087902" indent="0" algn="ctr">
              <a:buNone/>
              <a:defRPr sz="2300"/>
            </a:lvl7pPr>
            <a:lvl8pPr marL="4769221" indent="0" algn="ctr">
              <a:buNone/>
              <a:defRPr sz="2300"/>
            </a:lvl8pPr>
            <a:lvl9pPr marL="5450536" indent="0" algn="ctr">
              <a:buNone/>
              <a:defRPr sz="2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346" y="2348124"/>
            <a:ext cx="13644266" cy="391789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346" y="6303080"/>
            <a:ext cx="13644266" cy="2060326"/>
          </a:xfrm>
        </p:spPr>
        <p:txBody>
          <a:bodyPr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6813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6263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439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2526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065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0879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7692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505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587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8593" y="2507280"/>
            <a:ext cx="6723261" cy="5976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47" y="501460"/>
            <a:ext cx="13644266" cy="18205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648" y="2308880"/>
            <a:ext cx="6692363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48" y="3440423"/>
            <a:ext cx="6692363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8593" y="2308880"/>
            <a:ext cx="6725322" cy="1131543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81319" indent="0">
              <a:buNone/>
              <a:defRPr sz="2900" b="1"/>
            </a:lvl2pPr>
            <a:lvl3pPr marL="1362634" indent="0">
              <a:buNone/>
              <a:defRPr sz="2700" b="1"/>
            </a:lvl3pPr>
            <a:lvl4pPr marL="2043953" indent="0">
              <a:buNone/>
              <a:defRPr sz="2300" b="1"/>
            </a:lvl4pPr>
            <a:lvl5pPr marL="2725269" indent="0">
              <a:buNone/>
              <a:defRPr sz="2300" b="1"/>
            </a:lvl5pPr>
            <a:lvl6pPr marL="3406585" indent="0">
              <a:buNone/>
              <a:defRPr sz="2300" b="1"/>
            </a:lvl6pPr>
            <a:lvl7pPr marL="4087902" indent="0">
              <a:buNone/>
              <a:defRPr sz="2300" b="1"/>
            </a:lvl7pPr>
            <a:lvl8pPr marL="4769221" indent="0">
              <a:buNone/>
              <a:defRPr sz="2300" b="1"/>
            </a:lvl8pPr>
            <a:lvl9pPr marL="5450536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08593" y="3440423"/>
            <a:ext cx="6725322" cy="506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650" y="627910"/>
            <a:ext cx="5102180" cy="2197682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25328" y="1356113"/>
            <a:ext cx="8008591" cy="6693338"/>
          </a:xfrm>
        </p:spPr>
        <p:txBody>
          <a:bodyPr/>
          <a:lstStyle>
            <a:lvl1pPr marL="0" indent="0">
              <a:buNone/>
              <a:defRPr sz="4700"/>
            </a:lvl1pPr>
            <a:lvl2pPr marL="681319" indent="0">
              <a:buNone/>
              <a:defRPr sz="4100"/>
            </a:lvl2pPr>
            <a:lvl3pPr marL="1362634" indent="0">
              <a:buNone/>
              <a:defRPr sz="3500"/>
            </a:lvl3pPr>
            <a:lvl4pPr marL="2043953" indent="0">
              <a:buNone/>
              <a:defRPr sz="2900"/>
            </a:lvl4pPr>
            <a:lvl5pPr marL="2725269" indent="0">
              <a:buNone/>
              <a:defRPr sz="2900"/>
            </a:lvl5pPr>
            <a:lvl6pPr marL="3406585" indent="0">
              <a:buNone/>
              <a:defRPr sz="2900"/>
            </a:lvl6pPr>
            <a:lvl7pPr marL="4087902" indent="0">
              <a:buNone/>
              <a:defRPr sz="2900"/>
            </a:lvl7pPr>
            <a:lvl8pPr marL="4769221" indent="0">
              <a:buNone/>
              <a:defRPr sz="2900"/>
            </a:lvl8pPr>
            <a:lvl9pPr marL="5450536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650" y="2825599"/>
            <a:ext cx="5102180" cy="5234757"/>
          </a:xfrm>
        </p:spPr>
        <p:txBody>
          <a:bodyPr/>
          <a:lstStyle>
            <a:lvl1pPr marL="0" indent="0">
              <a:buNone/>
              <a:defRPr sz="2300"/>
            </a:lvl1pPr>
            <a:lvl2pPr marL="681319" indent="0">
              <a:buNone/>
              <a:defRPr sz="2300"/>
            </a:lvl2pPr>
            <a:lvl3pPr marL="1362634" indent="0">
              <a:buNone/>
              <a:defRPr sz="1700"/>
            </a:lvl3pPr>
            <a:lvl4pPr marL="2043953" indent="0">
              <a:buNone/>
              <a:defRPr sz="1500"/>
            </a:lvl4pPr>
            <a:lvl5pPr marL="2725269" indent="0">
              <a:buNone/>
              <a:defRPr sz="1500"/>
            </a:lvl5pPr>
            <a:lvl6pPr marL="3406585" indent="0">
              <a:buNone/>
              <a:defRPr sz="1500"/>
            </a:lvl6pPr>
            <a:lvl7pPr marL="4087902" indent="0">
              <a:buNone/>
              <a:defRPr sz="1500"/>
            </a:lvl7pPr>
            <a:lvl8pPr marL="4769221" indent="0">
              <a:buNone/>
              <a:defRPr sz="1500"/>
            </a:lvl8pPr>
            <a:lvl9pPr marL="5450536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20789" y="501458"/>
            <a:ext cx="3411068" cy="79818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7593" y="501458"/>
            <a:ext cx="10035457" cy="79818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"/>
            <a:ext cx="15819438" cy="94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29" y="6052353"/>
            <a:ext cx="13446523" cy="1870646"/>
          </a:xfrm>
        </p:spPr>
        <p:txBody>
          <a:bodyPr anchor="t"/>
          <a:lstStyle>
            <a:lvl1pPr algn="l">
              <a:defRPr sz="7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629" y="3992026"/>
            <a:ext cx="13446523" cy="2060326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907829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8156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234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63132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53915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44698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35481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2626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72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1548" y="2197692"/>
            <a:ext cx="6986918" cy="6215865"/>
          </a:xfrm>
        </p:spPr>
        <p:txBody>
          <a:bodyPr/>
          <a:lstStyle>
            <a:lvl1pPr>
              <a:defRPr sz="5500"/>
            </a:lvl1pPr>
            <a:lvl2pPr>
              <a:defRPr sz="4700"/>
            </a:lvl2pPr>
            <a:lvl3pPr>
              <a:defRPr sz="38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7" y="2108303"/>
            <a:ext cx="6989668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77" y="2986933"/>
            <a:ext cx="6989668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36064" y="2108303"/>
            <a:ext cx="6992412" cy="878637"/>
          </a:xfrm>
        </p:spPr>
        <p:txBody>
          <a:bodyPr anchor="b"/>
          <a:lstStyle>
            <a:lvl1pPr marL="0" indent="0">
              <a:buNone/>
              <a:defRPr sz="4700" b="1"/>
            </a:lvl1pPr>
            <a:lvl2pPr marL="907829" indent="0">
              <a:buNone/>
              <a:defRPr sz="3800" b="1"/>
            </a:lvl2pPr>
            <a:lvl3pPr marL="1815662" indent="0">
              <a:buNone/>
              <a:defRPr sz="3500" b="1"/>
            </a:lvl3pPr>
            <a:lvl4pPr marL="2723489" indent="0">
              <a:buNone/>
              <a:defRPr sz="3200" b="1"/>
            </a:lvl4pPr>
            <a:lvl5pPr marL="3631320" indent="0">
              <a:buNone/>
              <a:defRPr sz="3200" b="1"/>
            </a:lvl5pPr>
            <a:lvl6pPr marL="4539152" indent="0">
              <a:buNone/>
              <a:defRPr sz="3200" b="1"/>
            </a:lvl6pPr>
            <a:lvl7pPr marL="5446983" indent="0">
              <a:buNone/>
              <a:defRPr sz="3200" b="1"/>
            </a:lvl7pPr>
            <a:lvl8pPr marL="6354812" indent="0">
              <a:buNone/>
              <a:defRPr sz="3200" b="1"/>
            </a:lvl8pPr>
            <a:lvl9pPr marL="7262643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6064" y="2986933"/>
            <a:ext cx="6992412" cy="5426621"/>
          </a:xfrm>
        </p:spPr>
        <p:txBody>
          <a:bodyPr/>
          <a:lstStyle>
            <a:lvl1pPr>
              <a:defRPr sz="4700"/>
            </a:lvl1pPr>
            <a:lvl2pPr>
              <a:defRPr sz="38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82" y="375009"/>
            <a:ext cx="5204488" cy="1595939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968" y="375013"/>
            <a:ext cx="8843505" cy="8038549"/>
          </a:xfrm>
        </p:spPr>
        <p:txBody>
          <a:bodyPr/>
          <a:lstStyle>
            <a:lvl1pPr>
              <a:defRPr sz="6200"/>
            </a:lvl1pPr>
            <a:lvl2pPr>
              <a:defRPr sz="5500"/>
            </a:lvl2pPr>
            <a:lvl3pPr>
              <a:defRPr sz="47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82" y="1970946"/>
            <a:ext cx="5204488" cy="6442613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24" y="6593055"/>
            <a:ext cx="9491663" cy="778348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0724" y="841575"/>
            <a:ext cx="9491663" cy="5651183"/>
          </a:xfrm>
        </p:spPr>
        <p:txBody>
          <a:bodyPr/>
          <a:lstStyle>
            <a:lvl1pPr marL="0" indent="0">
              <a:buNone/>
              <a:defRPr sz="6200"/>
            </a:lvl1pPr>
            <a:lvl2pPr marL="907829" indent="0">
              <a:buNone/>
              <a:defRPr sz="5500"/>
            </a:lvl2pPr>
            <a:lvl3pPr marL="1815662" indent="0">
              <a:buNone/>
              <a:defRPr sz="4700"/>
            </a:lvl3pPr>
            <a:lvl4pPr marL="2723489" indent="0">
              <a:buNone/>
              <a:defRPr sz="3800"/>
            </a:lvl4pPr>
            <a:lvl5pPr marL="3631320" indent="0">
              <a:buNone/>
              <a:defRPr sz="3800"/>
            </a:lvl5pPr>
            <a:lvl6pPr marL="4539152" indent="0">
              <a:buNone/>
              <a:defRPr sz="3800"/>
            </a:lvl6pPr>
            <a:lvl7pPr marL="5446983" indent="0">
              <a:buNone/>
              <a:defRPr sz="3800"/>
            </a:lvl7pPr>
            <a:lvl8pPr marL="6354812" indent="0">
              <a:buNone/>
              <a:defRPr sz="3800"/>
            </a:lvl8pPr>
            <a:lvl9pPr marL="7262643" indent="0">
              <a:buNone/>
              <a:defRPr sz="3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0724" y="7371401"/>
            <a:ext cx="9491663" cy="1105385"/>
          </a:xfrm>
        </p:spPr>
        <p:txBody>
          <a:bodyPr/>
          <a:lstStyle>
            <a:lvl1pPr marL="0" indent="0">
              <a:buNone/>
              <a:defRPr sz="2700"/>
            </a:lvl1pPr>
            <a:lvl2pPr marL="907829" indent="0">
              <a:buNone/>
              <a:defRPr sz="2400"/>
            </a:lvl2pPr>
            <a:lvl3pPr marL="1815662" indent="0">
              <a:buNone/>
              <a:defRPr sz="2100"/>
            </a:lvl3pPr>
            <a:lvl4pPr marL="2723489" indent="0">
              <a:buNone/>
              <a:defRPr sz="1700"/>
            </a:lvl4pPr>
            <a:lvl5pPr marL="3631320" indent="0">
              <a:buNone/>
              <a:defRPr sz="1700"/>
            </a:lvl5pPr>
            <a:lvl6pPr marL="4539152" indent="0">
              <a:buNone/>
              <a:defRPr sz="1700"/>
            </a:lvl6pPr>
            <a:lvl7pPr marL="5446983" indent="0">
              <a:buNone/>
              <a:defRPr sz="1700"/>
            </a:lvl7pPr>
            <a:lvl8pPr marL="6354812" indent="0">
              <a:buNone/>
              <a:defRPr sz="1700"/>
            </a:lvl8pPr>
            <a:lvl9pPr marL="7262643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972" y="377186"/>
            <a:ext cx="14237495" cy="1569773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0972" y="2197692"/>
            <a:ext cx="14237495" cy="6215865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972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4976" y="8729683"/>
            <a:ext cx="5009489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7264" y="8729683"/>
            <a:ext cx="3691202" cy="501458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15662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0872" indent="-680872" algn="l" defTabSz="1815662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75226" indent="-567394" algn="l" defTabSz="1815662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9577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77407" indent="-453914" algn="l" defTabSz="181566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4085237" indent="-453914" algn="l" defTabSz="1815662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993066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900894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8729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16560" indent="-453914" algn="l" defTabSz="181566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90782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6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723489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31320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53915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44698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354812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262643" algn="l" defTabSz="1815662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587" y="501460"/>
            <a:ext cx="13644266" cy="1820503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7587" y="2507280"/>
            <a:ext cx="13644266" cy="5976041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7587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25/12/2021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90" y="8729688"/>
            <a:ext cx="5339060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2479" y="8729688"/>
            <a:ext cx="3559374" cy="50145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626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626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6263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658" indent="-340658" algn="l" defTabSz="1362634" rtl="0" eaLnBrk="1" latinLnBrk="0" hangingPunct="1">
        <a:lnSpc>
          <a:spcPct val="90000"/>
        </a:lnSpc>
        <a:spcBef>
          <a:spcPts val="149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197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3293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84609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65928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47244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28562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09880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791197" indent="-340658" algn="l" defTabSz="1362634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131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634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953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5269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585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7902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9221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50536" algn="l" defTabSz="136263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788" y="-26809"/>
            <a:ext cx="16007391" cy="355899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732" y="19706"/>
            <a:ext cx="16007391" cy="325440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1603" tIns="90802" rIns="181603" bIns="90802" rtlCol="0" anchor="ctr"/>
          <a:lstStyle/>
          <a:p>
            <a:pPr algn="ctr" defTabSz="1362579"/>
            <a:endParaRPr lang="en-US" sz="47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79577" y="4019970"/>
            <a:ext cx="10928295" cy="1785657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73619" y="3938090"/>
            <a:ext cx="2003796" cy="1789541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60202" y="-976547"/>
            <a:ext cx="4272554" cy="403760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62579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33548" y="3904062"/>
            <a:ext cx="1713773" cy="1872059"/>
          </a:xfrm>
          <a:prstGeom prst="rect">
            <a:avLst/>
          </a:prstGeom>
          <a:noFill/>
        </p:spPr>
        <p:txBody>
          <a:bodyPr wrap="square" lIns="181580" tIns="90792" rIns="181580" bIns="90792" rtlCol="0">
            <a:spAutoFit/>
          </a:bodyPr>
          <a:lstStyle/>
          <a:p>
            <a:pPr algn="ctr" defTabSz="1362579"/>
            <a:r>
              <a:rPr lang="en-US" sz="47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7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362579"/>
            <a:r>
              <a:rPr lang="en-US" sz="6200" b="1" dirty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8" y="326674"/>
            <a:ext cx="2320893" cy="1953056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00232" y="886103"/>
            <a:ext cx="12391893" cy="1416715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79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0769" y="4310942"/>
            <a:ext cx="9579549" cy="1106671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6238" y="5997583"/>
            <a:ext cx="6344470" cy="1260654"/>
          </a:xfrm>
          <a:prstGeom prst="rect">
            <a:avLst/>
          </a:prstGeom>
          <a:noFill/>
        </p:spPr>
        <p:txBody>
          <a:bodyPr wrap="none" lIns="181662" tIns="90831" rIns="181662" bIns="9083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70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70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7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6" y="6585650"/>
            <a:ext cx="2787474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9396" y="384389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551697" y="391825"/>
            <a:ext cx="919754" cy="888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11" t="34471" r="18443" b="27448"/>
          <a:stretch/>
        </p:blipFill>
        <p:spPr bwMode="auto">
          <a:xfrm>
            <a:off x="972138" y="3594670"/>
            <a:ext cx="13947981" cy="44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4" y="2770981"/>
            <a:ext cx="5962650" cy="387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3283" y="670719"/>
            <a:ext cx="555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all" spc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919" y="2118519"/>
            <a:ext cx="17297400" cy="87100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nhoẻn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miệng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lẽ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6"/>
          <a:stretch/>
        </p:blipFill>
        <p:spPr>
          <a:xfrm>
            <a:off x="5327821" y="2871924"/>
            <a:ext cx="6350000" cy="60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3774" y="652307"/>
            <a:ext cx="13578351" cy="2953330"/>
          </a:xfrm>
          <a:prstGeom prst="rect">
            <a:avLst/>
          </a:prstGeom>
          <a:noFill/>
        </p:spPr>
        <p:txBody>
          <a:bodyPr wrap="square" lIns="181566" tIns="90784" rIns="181566" bIns="907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95486" y="563020"/>
            <a:ext cx="1054629" cy="9418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1590" tIns="90795" rIns="181590" bIns="90795" rtlCol="0" anchor="ctr"/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4"/>
            <a:ext cx="15819438" cy="477475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5284918" y="1530009"/>
            <a:ext cx="433731" cy="486603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12943607" y="410734"/>
            <a:ext cx="371107" cy="37110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3878103" y="309121"/>
            <a:ext cx="805547" cy="805547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5009106" y="186201"/>
            <a:ext cx="820178" cy="82017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5135935" y="2366529"/>
            <a:ext cx="655879" cy="6301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14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717" y="7724899"/>
            <a:ext cx="15844155" cy="1433637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76" y="6162448"/>
            <a:ext cx="2168073" cy="2831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236" y="6692467"/>
            <a:ext cx="1952717" cy="26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48990" y="835680"/>
            <a:ext cx="8425484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7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7007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62598" y="1862213"/>
            <a:ext cx="13218278" cy="1476256"/>
            <a:chOff x="774356" y="888444"/>
            <a:chExt cx="10187293" cy="113774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mở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rộng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000561" y="3877685"/>
            <a:ext cx="12201202" cy="1511832"/>
            <a:chOff x="752655" y="2065203"/>
            <a:chExt cx="9403435" cy="116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099514" cy="93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chia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nhịn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chị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đình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5302575" y="5847841"/>
            <a:ext cx="10271988" cy="927305"/>
            <a:chOff x="778314" y="3315253"/>
            <a:chExt cx="7916595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6" y="3501646"/>
              <a:ext cx="6611303" cy="502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tinh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thần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3633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33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nhóm</a:t>
              </a:r>
              <a:endParaRPr lang="en-US" sz="36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361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233" y="585718"/>
            <a:ext cx="809701" cy="1323252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71" y="1127602"/>
            <a:ext cx="567476" cy="921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554421" y="3111509"/>
            <a:ext cx="12065841" cy="2264233"/>
          </a:xfrm>
          <a:prstGeom prst="rect">
            <a:avLst/>
          </a:prstGeom>
          <a:noFill/>
        </p:spPr>
        <p:txBody>
          <a:bodyPr wrap="square" lIns="136226" tIns="68115" rIns="136226" bIns="68115" rtlCol="0">
            <a:spAutoFit/>
          </a:bodyPr>
          <a:lstStyle/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362268">
              <a:lnSpc>
                <a:spcPct val="150000"/>
              </a:lnSpc>
            </a:pP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8067" y="2684975"/>
            <a:ext cx="1086089" cy="1145319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" y="8389570"/>
            <a:ext cx="15819438" cy="10227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" y="5"/>
            <a:ext cx="15819438" cy="50581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288" y="2594610"/>
            <a:ext cx="2743950" cy="2225904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" y="6697533"/>
            <a:ext cx="3038239" cy="2721108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59" y="582124"/>
            <a:ext cx="1728204" cy="2971052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7" y="5204966"/>
            <a:ext cx="1728204" cy="29517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8690" y="6912716"/>
            <a:ext cx="1443809" cy="226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294</Words>
  <Application>Microsoft Office PowerPoint</Application>
  <PresentationFormat>Custom</PresentationFormat>
  <Paragraphs>53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707</cp:revision>
  <dcterms:created xsi:type="dcterms:W3CDTF">2020-12-08T15:48:47Z</dcterms:created>
  <dcterms:modified xsi:type="dcterms:W3CDTF">2021-12-25T06:47:46Z</dcterms:modified>
</cp:coreProperties>
</file>