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8" r:id="rId3"/>
    <p:sldMasterId id="2147483700" r:id="rId4"/>
  </p:sldMasterIdLst>
  <p:notesMasterIdLst>
    <p:notesMasterId r:id="rId19"/>
  </p:notesMasterIdLst>
  <p:sldIdLst>
    <p:sldId id="267" r:id="rId5"/>
    <p:sldId id="277" r:id="rId6"/>
    <p:sldId id="2007577119" r:id="rId7"/>
    <p:sldId id="377" r:id="rId8"/>
    <p:sldId id="2007577120" r:id="rId9"/>
    <p:sldId id="2007577116" r:id="rId10"/>
    <p:sldId id="386" r:id="rId11"/>
    <p:sldId id="2007577121" r:id="rId12"/>
    <p:sldId id="382" r:id="rId13"/>
    <p:sldId id="2007577118" r:id="rId14"/>
    <p:sldId id="381" r:id="rId15"/>
    <p:sldId id="2007577123" r:id="rId16"/>
    <p:sldId id="2007577117"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0" d="100"/>
          <a:sy n="70" d="100"/>
        </p:scale>
        <p:origin x="1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C9891-7DAA-40CC-B909-AE27ED449E85}" type="datetimeFigureOut">
              <a:rPr lang="en-US" smtClean="0"/>
              <a:t>27/2/2022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5F395-9ECC-4405-8B4F-EFB9B92F49F7}" type="slidenum">
              <a:rPr lang="en-US" smtClean="0"/>
              <a:t>‹#›</a:t>
            </a:fld>
            <a:endParaRPr lang="en-US"/>
          </a:p>
        </p:txBody>
      </p:sp>
    </p:spTree>
    <p:extLst>
      <p:ext uri="{BB962C8B-B14F-4D97-AF65-F5344CB8AC3E}">
        <p14:creationId xmlns:p14="http://schemas.microsoft.com/office/powerpoint/2010/main" val="4414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30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710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65127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44905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3607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4397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638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2022/2/27</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434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2022/2/27</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6782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2022/2/27</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8838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p:cNvSpPr txBox="1"/>
          <p:nvPr userDrawn="1"/>
        </p:nvSpPr>
        <p:spPr>
          <a:xfrm>
            <a:off x="7972357" y="6502400"/>
            <a:ext cx="2853447" cy="256545"/>
          </a:xfrm>
          <a:prstGeom prst="rect">
            <a:avLst/>
          </a:prstGeom>
          <a:noFill/>
        </p:spPr>
        <p:txBody>
          <a:bodyPr wrap="square" rtlCol="0">
            <a:spAutoFit/>
          </a:bodyPr>
          <a:lstStyle/>
          <a:p>
            <a:r>
              <a:rPr lang="en-US" sz="1067" dirty="0"/>
              <a:t>De</a:t>
            </a:r>
          </a:p>
        </p:txBody>
      </p:sp>
    </p:spTree>
    <p:extLst>
      <p:ext uri="{BB962C8B-B14F-4D97-AF65-F5344CB8AC3E}">
        <p14:creationId xmlns:p14="http://schemas.microsoft.com/office/powerpoint/2010/main" val="172420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1704230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07486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89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054458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401894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438425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67740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2022/2/27</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72771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2034073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479889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637427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737435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78766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70729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2022/2/27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725503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2022/2/27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009686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2022/2/27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126533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68167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2022/2/27</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55894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522264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941286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765792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622803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837144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199048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60221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2022/2/27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734479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2022/2/27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525501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2022/2/27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51868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2022/2/27</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641626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609804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5576431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41592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9971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2022/2/27</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531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2022/2/27</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093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2022/2/27</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6499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2022/2/27</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729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2022/2/27</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3980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2022/2/27</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a:extLst>
              <a:ext uri="{FF2B5EF4-FFF2-40B4-BE49-F238E27FC236}">
                <a16:creationId xmlns:a16="http://schemas.microsoft.com/office/drawing/2014/main" id="{18073A36-0649-49C9-ACA8-C0C4E07B16C0}"/>
              </a:ext>
            </a:extLst>
          </p:cNvPr>
          <p:cNvSpPr txBox="1"/>
          <p:nvPr userDrawn="1"/>
        </p:nvSpPr>
        <p:spPr>
          <a:xfrm>
            <a:off x="10390243" y="18886"/>
            <a:ext cx="173435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Design by: </a:t>
            </a:r>
            <a:r>
              <a:rPr lang="en-US" sz="1200" dirty="0" err="1">
                <a:latin typeface="Times New Roman" panose="02020603050405020304" pitchFamily="18" charset="0"/>
                <a:cs typeface="Times New Roman" panose="02020603050405020304" pitchFamily="18" charset="0"/>
              </a:rPr>
              <a:t>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Thảo</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940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10328697" y="6601456"/>
            <a:ext cx="1734350" cy="256545"/>
          </a:xfrm>
          <a:prstGeom prst="rect">
            <a:avLst/>
          </a:prstGeom>
          <a:noFill/>
        </p:spPr>
        <p:txBody>
          <a:bodyPr wrap="square" rtlCol="0">
            <a:spAutoFit/>
          </a:bodyPr>
          <a:lstStyle/>
          <a:p>
            <a:r>
              <a:rPr lang="en-US" sz="1067" dirty="0"/>
              <a:t>Design by: </a:t>
            </a:r>
            <a:r>
              <a:rPr lang="en-US" sz="1067" dirty="0" err="1"/>
              <a:t>Hương</a:t>
            </a:r>
            <a:r>
              <a:rPr lang="en-US" sz="1067" dirty="0"/>
              <a:t> </a:t>
            </a:r>
            <a:r>
              <a:rPr lang="en-US" sz="1067" dirty="0" err="1"/>
              <a:t>Thảo</a:t>
            </a:r>
            <a:endParaRPr lang="en-US" sz="1067" dirty="0"/>
          </a:p>
        </p:txBody>
      </p:sp>
    </p:spTree>
    <p:extLst>
      <p:ext uri="{BB962C8B-B14F-4D97-AF65-F5344CB8AC3E}">
        <p14:creationId xmlns:p14="http://schemas.microsoft.com/office/powerpoint/2010/main" val="142102309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2022/2/27</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97850908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2022/2/27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a:extLst>
              <a:ext uri="{FF2B5EF4-FFF2-40B4-BE49-F238E27FC236}">
                <a16:creationId xmlns:a16="http://schemas.microsoft.com/office/drawing/2014/main" id="{C61CC486-9AA6-4977-8BA6-1A9C44700B96}"/>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79828789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ShFleYTBqlI?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4.xml"/><Relationship Id="rId1" Type="http://schemas.openxmlformats.org/officeDocument/2006/relationships/video" Target="https://www.youtube.com/embed/OcZaMt3RWjE?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39349" y="13235"/>
            <a:ext cx="7575296" cy="6453632"/>
          </a:xfrm>
          <a:prstGeom prst="rect">
            <a:avLst/>
          </a:prstGeom>
        </p:spPr>
      </p:pic>
      <p:sp>
        <p:nvSpPr>
          <p:cNvPr id="5" name="TextBox 4"/>
          <p:cNvSpPr txBox="1"/>
          <p:nvPr/>
        </p:nvSpPr>
        <p:spPr>
          <a:xfrm>
            <a:off x="1358962" y="2401047"/>
            <a:ext cx="6154229" cy="1938992"/>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altLang="zh-CN" sz="6000" b="1" i="0" u="none" strike="noStrike" kern="1200" cap="none" spc="0" normalizeH="0" baseline="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6000" b="1" i="0" u="none" strike="noStrike" kern="1200" cap="none" spc="0" normalizeH="0" baseline="0" noProof="0" dirty="0" err="1">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altLang="zh-CN" sz="6000" b="1" i="0" u="none" strike="noStrike" kern="1200" cap="none" spc="0" normalizeH="0" baseline="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6000" b="1" i="0" u="none" strike="noStrike" kern="1200" cap="none" spc="0" normalizeH="0" baseline="0" noProof="0" dirty="0" err="1">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endParaRPr kumimoji="0" lang="en-US" altLang="zh-CN" sz="6000" b="1" i="0" u="none" strike="noStrike" kern="1200" cap="none" spc="0" normalizeH="0" baseline="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altLang="zh-CN" sz="6000" b="1" i="0" u="none" strike="noStrike" kern="1200" cap="none" spc="0" normalizeH="0" baseline="0" noProof="0" dirty="0" err="1">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Tuần</a:t>
            </a:r>
            <a:r>
              <a:rPr kumimoji="0" lang="en-US" altLang="zh-CN" sz="6000" b="1" i="0" u="none" strike="noStrike" kern="1200" cap="none" spc="0" normalizeH="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24</a:t>
            </a:r>
            <a:r>
              <a:rPr kumimoji="0" lang="en-US" altLang="zh-CN" sz="6000" b="1" i="0" u="none" strike="noStrike" kern="1200" cap="none" spc="0" normalizeH="0" baseline="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48667" t="52385" r="7734" b="5896"/>
          <a:stretch/>
        </p:blipFill>
        <p:spPr>
          <a:xfrm>
            <a:off x="6672064" y="3762717"/>
            <a:ext cx="5315712" cy="2861056"/>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48933" t="41480" r="29200" b="9927"/>
          <a:stretch/>
        </p:blipFill>
        <p:spPr>
          <a:xfrm>
            <a:off x="7043904" y="2978368"/>
            <a:ext cx="2665984" cy="3332480"/>
          </a:xfrm>
          <a:prstGeom prst="rect">
            <a:avLst/>
          </a:prstGeom>
        </p:spPr>
      </p:pic>
      <p:pic>
        <p:nvPicPr>
          <p:cNvPr id="8" name="7"/>
          <p:cNvPicPr>
            <a:picLocks noChangeAspect="1"/>
          </p:cNvPicPr>
          <p:nvPr/>
        </p:nvPicPr>
        <p:blipFill rotWithShape="1">
          <a:blip r:embed="rId6">
            <a:extLst>
              <a:ext uri="{28A0092B-C50C-407E-A947-70E740481C1C}">
                <a14:useLocalDpi xmlns:a14="http://schemas.microsoft.com/office/drawing/2010/main" val="0"/>
              </a:ext>
            </a:extLst>
          </a:blip>
          <a:srcRect l="70000" t="40532" r="10666" b="10638"/>
          <a:stretch/>
        </p:blipFill>
        <p:spPr>
          <a:xfrm>
            <a:off x="9282112" y="2978368"/>
            <a:ext cx="2357120" cy="3348736"/>
          </a:xfrm>
          <a:prstGeom prst="rect">
            <a:avLst/>
          </a:prstGeom>
        </p:spPr>
      </p:pic>
    </p:spTree>
    <p:extLst>
      <p:ext uri="{BB962C8B-B14F-4D97-AF65-F5344CB8AC3E}">
        <p14:creationId xmlns:p14="http://schemas.microsoft.com/office/powerpoint/2010/main" val="8593978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Cún con đáng yêu, cún con ơi - Nhạc thiếu nhi vui nhộn sôi động">
            <a:hlinkClick r:id="" action="ppaction://media"/>
            <a:extLst>
              <a:ext uri="{FF2B5EF4-FFF2-40B4-BE49-F238E27FC236}">
                <a16:creationId xmlns:a16="http://schemas.microsoft.com/office/drawing/2014/main" id="{58416E91-8EBA-9241-9227-BAA80CDA2BC4}"/>
              </a:ext>
            </a:extLst>
          </p:cNvPr>
          <p:cNvPicPr>
            <a:picLocks noRot="1" noChangeAspect="1"/>
          </p:cNvPicPr>
          <p:nvPr>
            <a:videoFile r:link="rId1"/>
          </p:nvPr>
        </p:nvPicPr>
        <p:blipFill>
          <a:blip r:embed="rId3"/>
          <a:stretch>
            <a:fillRect/>
          </a:stretch>
        </p:blipFill>
        <p:spPr>
          <a:xfrm>
            <a:off x="0" y="0"/>
            <a:ext cx="12138053" cy="6858000"/>
          </a:xfrm>
          <a:prstGeom prst="rect">
            <a:avLst/>
          </a:prstGeom>
        </p:spPr>
      </p:pic>
    </p:spTree>
    <p:extLst>
      <p:ext uri="{BB962C8B-B14F-4D97-AF65-F5344CB8AC3E}">
        <p14:creationId xmlns:p14="http://schemas.microsoft.com/office/powerpoint/2010/main" val="286418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81A45A-BB2E-4820-8251-88BCB79E0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506308"/>
          </a:xfrm>
          <a:prstGeom prst="rect">
            <a:avLst/>
          </a:prstGeom>
        </p:spPr>
      </p:pic>
      <p:sp>
        <p:nvSpPr>
          <p:cNvPr id="6" name="TextBox 5">
            <a:extLst>
              <a:ext uri="{FF2B5EF4-FFF2-40B4-BE49-F238E27FC236}">
                <a16:creationId xmlns:a16="http://schemas.microsoft.com/office/drawing/2014/main" id="{E7550B12-C30E-D04A-BAFA-950C07818262}"/>
              </a:ext>
            </a:extLst>
          </p:cNvPr>
          <p:cNvSpPr txBox="1"/>
          <p:nvPr/>
        </p:nvSpPr>
        <p:spPr>
          <a:xfrm>
            <a:off x="339969" y="784187"/>
            <a:ext cx="11512061" cy="324653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bg1"/>
                </a:solidFill>
                <a:effectLst/>
                <a:uLnTx/>
                <a:uFillTx/>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 chó Mi </a:t>
            </a:r>
            <a:r>
              <a:rPr lang="en-US"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lu</a:t>
            </a:r>
            <a:r>
              <a:rPr kumimoji="0" lang="vi-VN" sz="2800" b="0"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của em rất đẹp. Chú khoác trên mình bộ lông đen trắng và thật mềm mại</a:t>
            </a:r>
            <a:r>
              <a:rPr lang="vi-VN" sz="2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 mõm chú ta thì ngắn ngủn cùng với cái chóp mũi đen ươn ướt trông thật ngộ nghĩnh. Hai con mắt thì đen láy, to tròn như hai hột nhãn. Bốn chân chú ngắn cũn cỡn, chạy cứ lăng xăng. Còn cái đuôi của chú thì cong vồng lên như đuôi sóc. Mi </a:t>
            </a:r>
            <a:r>
              <a:rPr lang="en-US" sz="2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lu</a:t>
            </a:r>
            <a:r>
              <a:rPr kumimoji="0" lang="vi-VN" sz="2800" b="0"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đẹp như thế, không thương làm sao được</a:t>
            </a:r>
            <a:r>
              <a:rPr kumimoji="0" lang="en-US" sz="2800" b="0"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0"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28380198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p:cNvPicPr>
            <a:picLocks noChangeAspect="1"/>
          </p:cNvPicPr>
          <p:nvPr/>
        </p:nvPicPr>
        <p:blipFill rotWithShape="1">
          <a:blip r:embed="rId3">
            <a:extLst>
              <a:ext uri="{28A0092B-C50C-407E-A947-70E740481C1C}">
                <a14:useLocalDpi xmlns:a14="http://schemas.microsoft.com/office/drawing/2010/main" val="0"/>
              </a:ext>
            </a:extLst>
          </a:blip>
          <a:srcRect l="48667" t="52385" r="7734" b="5896"/>
          <a:stretch/>
        </p:blipFill>
        <p:spPr>
          <a:xfrm>
            <a:off x="6672064" y="5063319"/>
            <a:ext cx="5315712" cy="1560454"/>
          </a:xfrm>
          <a:prstGeom prst="rect">
            <a:avLst/>
          </a:prstGeom>
        </p:spPr>
      </p:pic>
      <p:pic>
        <p:nvPicPr>
          <p:cNvPr id="7" name="6"/>
          <p:cNvPicPr>
            <a:picLocks noChangeAspect="1"/>
          </p:cNvPicPr>
          <p:nvPr/>
        </p:nvPicPr>
        <p:blipFill rotWithShape="1">
          <a:blip r:embed="rId4">
            <a:extLst>
              <a:ext uri="{28A0092B-C50C-407E-A947-70E740481C1C}">
                <a14:useLocalDpi xmlns:a14="http://schemas.microsoft.com/office/drawing/2010/main" val="0"/>
              </a:ext>
            </a:extLst>
          </a:blip>
          <a:srcRect l="48933" t="41480" r="29200" b="9927"/>
          <a:stretch/>
        </p:blipFill>
        <p:spPr>
          <a:xfrm>
            <a:off x="7084847" y="4217158"/>
            <a:ext cx="2665984" cy="2093690"/>
          </a:xfrm>
          <a:prstGeom prst="rect">
            <a:avLst/>
          </a:prstGeom>
        </p:spPr>
      </p:pic>
      <p:pic>
        <p:nvPicPr>
          <p:cNvPr id="8" name="7"/>
          <p:cNvPicPr>
            <a:picLocks noChangeAspect="1"/>
          </p:cNvPicPr>
          <p:nvPr/>
        </p:nvPicPr>
        <p:blipFill rotWithShape="1">
          <a:blip r:embed="rId5">
            <a:extLst>
              <a:ext uri="{28A0092B-C50C-407E-A947-70E740481C1C}">
                <a14:useLocalDpi xmlns:a14="http://schemas.microsoft.com/office/drawing/2010/main" val="0"/>
              </a:ext>
            </a:extLst>
          </a:blip>
          <a:srcRect l="70000" t="40532" r="10666" b="10638"/>
          <a:stretch/>
        </p:blipFill>
        <p:spPr>
          <a:xfrm>
            <a:off x="9282112" y="4217158"/>
            <a:ext cx="2357120" cy="2109946"/>
          </a:xfrm>
          <a:prstGeom prst="rect">
            <a:avLst/>
          </a:prstGeom>
        </p:spPr>
      </p:pic>
      <p:sp>
        <p:nvSpPr>
          <p:cNvPr id="2" name="TextBox 1">
            <a:extLst>
              <a:ext uri="{FF2B5EF4-FFF2-40B4-BE49-F238E27FC236}">
                <a16:creationId xmlns:a16="http://schemas.microsoft.com/office/drawing/2014/main" id="{6D422205-9F66-453C-981C-28C54F147C9A}"/>
              </a:ext>
            </a:extLst>
          </p:cNvPr>
          <p:cNvSpPr txBox="1"/>
          <p:nvPr/>
        </p:nvSpPr>
        <p:spPr>
          <a:xfrm>
            <a:off x="1296537" y="1428452"/>
            <a:ext cx="9348716" cy="2000548"/>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YÊU CẦU CẦN ĐẠT</a:t>
            </a:r>
          </a:p>
          <a:p>
            <a:pPr marL="342900" indent="-342900">
              <a:buAutoNum type="arabicPeriod"/>
            </a:pP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5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endParaRPr lang="en-US" sz="3200" dirty="0">
              <a:latin typeface="Times New Roman" panose="02020603050405020304" pitchFamily="18" charset="0"/>
              <a:cs typeface="Times New Roman" panose="02020603050405020304" pitchFamily="18" charset="0"/>
            </a:endParaRPr>
          </a:p>
          <a:p>
            <a:pPr marL="342900" indent="-342900">
              <a:buAutoNum type="arabicPeriod"/>
            </a:pPr>
            <a:r>
              <a:rPr lang="en-US" sz="3200" dirty="0" err="1">
                <a:latin typeface="Times New Roman" panose="02020603050405020304" pitchFamily="18" charset="0"/>
                <a:cs typeface="Times New Roman" panose="02020603050405020304" pitchFamily="18" charset="0"/>
              </a:rPr>
              <a:t>Bồi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79903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1501060" y="-131731"/>
            <a:ext cx="7228649" cy="6078345"/>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779224" y="4821097"/>
            <a:ext cx="4166396" cy="2036904"/>
          </a:xfrm>
          <a:prstGeom prst="rect">
            <a:avLst/>
          </a:prstGeom>
          <a:noFill/>
          <a:ln w="9525">
            <a:noFill/>
          </a:ln>
        </p:spPr>
      </p:pic>
      <p:sp>
        <p:nvSpPr>
          <p:cNvPr id="11271" name="文本框 11270"/>
          <p:cNvSpPr txBox="1"/>
          <p:nvPr/>
        </p:nvSpPr>
        <p:spPr>
          <a:xfrm>
            <a:off x="2286439" y="2827543"/>
            <a:ext cx="6142415" cy="1913655"/>
          </a:xfrm>
          <a:prstGeom prst="rect">
            <a:avLst/>
          </a:prstGeom>
          <a:noFill/>
          <a:ln w="9525">
            <a:noFill/>
          </a:ln>
        </p:spPr>
        <p:txBody>
          <a:bodyPr wrap="square" lIns="66349" tIns="33174" rIns="66349" bIns="33174">
            <a:spAutoFit/>
          </a:bodyPr>
          <a:lstStyle/>
          <a:p>
            <a:pPr lvl="0" algn="ctr">
              <a:defRPr/>
            </a:pP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chuẩn</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báo</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nuôi</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53982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p:cNvPicPr>
            <a:picLocks noChangeAspect="1"/>
          </p:cNvPicPr>
          <p:nvPr/>
        </p:nvPicPr>
        <p:blipFill rotWithShape="1">
          <a:blip r:embed="rId4" cstate="print">
            <a:extLst>
              <a:ext uri="{28A0092B-C50C-407E-A947-70E740481C1C}">
                <a14:useLocalDpi xmlns:a14="http://schemas.microsoft.com/office/drawing/2010/main" val="0"/>
              </a:ext>
            </a:extLst>
          </a:blip>
          <a:srcRect l="71379" t="20025" r="2299" b="24802"/>
          <a:stretch/>
        </p:blipFill>
        <p:spPr>
          <a:xfrm rot="20520875">
            <a:off x="1304477" y="673422"/>
            <a:ext cx="2439219" cy="2875935"/>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29425" t="10830" r="28047" b="42989"/>
          <a:stretch/>
        </p:blipFill>
        <p:spPr>
          <a:xfrm rot="21395099">
            <a:off x="2126168" y="1925409"/>
            <a:ext cx="6528960" cy="3987959"/>
          </a:xfrm>
          <a:prstGeom prst="rect">
            <a:avLst/>
          </a:prstGeom>
        </p:spPr>
      </p:pic>
      <p:pic>
        <p:nvPicPr>
          <p:cNvPr id="4" name="3"/>
          <p:cNvPicPr>
            <a:picLocks noChangeAspect="1"/>
          </p:cNvPicPr>
          <p:nvPr/>
        </p:nvPicPr>
        <p:blipFill rotWithShape="1">
          <a:blip r:embed="rId6">
            <a:extLst>
              <a:ext uri="{28A0092B-C50C-407E-A947-70E740481C1C}">
                <a14:useLocalDpi xmlns:a14="http://schemas.microsoft.com/office/drawing/2010/main" val="0"/>
              </a:ext>
            </a:extLst>
          </a:blip>
          <a:srcRect r="25600" b="32444"/>
          <a:stretch/>
        </p:blipFill>
        <p:spPr>
          <a:xfrm rot="21079812">
            <a:off x="525706" y="2910832"/>
            <a:ext cx="11401209" cy="5833713"/>
          </a:xfrm>
          <a:prstGeom prst="rect">
            <a:avLst/>
          </a:prstGeom>
        </p:spPr>
      </p:pic>
      <p:pic>
        <p:nvPicPr>
          <p:cNvPr id="15" name="14"/>
          <p:cNvPicPr>
            <a:picLocks noChangeAspect="1"/>
          </p:cNvPicPr>
          <p:nvPr/>
        </p:nvPicPr>
        <p:blipFill rotWithShape="1">
          <a:blip r:embed="rId7">
            <a:extLst>
              <a:ext uri="{28A0092B-C50C-407E-A947-70E740481C1C}">
                <a14:useLocalDpi xmlns:a14="http://schemas.microsoft.com/office/drawing/2010/main" val="0"/>
              </a:ext>
            </a:extLst>
          </a:blip>
          <a:srcRect t="44955"/>
          <a:stretch/>
        </p:blipFill>
        <p:spPr>
          <a:xfrm>
            <a:off x="0" y="3083035"/>
            <a:ext cx="12192000" cy="3774965"/>
          </a:xfrm>
          <a:prstGeom prst="rect">
            <a:avLst/>
          </a:prstGeom>
        </p:spPr>
      </p:pic>
      <p:pic>
        <p:nvPicPr>
          <p:cNvPr id="10" name="9"/>
          <p:cNvPicPr>
            <a:picLocks noChangeAspect="1"/>
          </p:cNvPicPr>
          <p:nvPr/>
        </p:nvPicPr>
        <p:blipFill rotWithShape="1">
          <a:blip r:embed="rId8">
            <a:extLst>
              <a:ext uri="{28A0092B-C50C-407E-A947-70E740481C1C}">
                <a14:useLocalDpi xmlns:a14="http://schemas.microsoft.com/office/drawing/2010/main" val="0"/>
              </a:ext>
            </a:extLst>
          </a:blip>
          <a:srcRect l="15403" t="6948" r="17586" b="9272"/>
          <a:stretch/>
        </p:blipFill>
        <p:spPr>
          <a:xfrm>
            <a:off x="1877849" y="476470"/>
            <a:ext cx="8170041" cy="5745655"/>
          </a:xfrm>
          <a:prstGeom prst="rect">
            <a:avLst/>
          </a:prstGeom>
        </p:spPr>
      </p:pic>
      <p:pic>
        <p:nvPicPr>
          <p:cNvPr id="12" name="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3898640" y="3621003"/>
            <a:ext cx="4128457" cy="206210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Tạm</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 </a:t>
            </a: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biệt</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 </a:t>
            </a: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các</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 con</a:t>
            </a:r>
            <a:endParaRPr kumimoji="0" lang="zh-CN" altLang="en-US"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方正粗圆_GBK" panose="03000509000000000000" pitchFamily="65" charset="-122"/>
              <a:cs typeface="Times New Roman" panose="02020603050405020304" pitchFamily="18" charset="0"/>
            </a:endParaRPr>
          </a:p>
        </p:txBody>
      </p:sp>
      <p:sp>
        <p:nvSpPr>
          <p:cNvPr id="14" name="灯片编号占位符 5">
            <a:extLst>
              <a:ext uri="{FF2B5EF4-FFF2-40B4-BE49-F238E27FC236}">
                <a16:creationId xmlns:a16="http://schemas.microsoft.com/office/drawing/2014/main" id="{A75BAE7D-BB61-4F16-BA08-2F64D81CE439}"/>
              </a:ext>
            </a:extLst>
          </p:cNvPr>
          <p:cNvSpPr txBox="1">
            <a:spLocks/>
          </p:cNvSpPr>
          <p:nvPr/>
        </p:nvSpPr>
        <p:spPr>
          <a:xfrm>
            <a:off x="8972773" y="651603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4BACC6">
                    <a:lumMod val="50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rPr>
              <a:t>Design by: Hương Thảo</a:t>
            </a:r>
            <a:endParaRPr kumimoji="0" lang="zh-CN" altLang="en-US" sz="1200" b="0" i="0" u="none" strike="noStrike" kern="1200" cap="none" spc="0" normalizeH="0" baseline="0" noProof="0" dirty="0">
              <a:ln>
                <a:noFill/>
              </a:ln>
              <a:solidFill>
                <a:srgbClr val="4BACC6">
                  <a:lumMod val="50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7068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81A45A-BB2E-4820-8251-88BCB79E0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68703"/>
          </a:xfrm>
          <a:prstGeom prst="rect">
            <a:avLst/>
          </a:prstGeom>
        </p:spPr>
      </p:pic>
      <p:sp>
        <p:nvSpPr>
          <p:cNvPr id="7" name="TextBox 6">
            <a:extLst>
              <a:ext uri="{FF2B5EF4-FFF2-40B4-BE49-F238E27FC236}">
                <a16:creationId xmlns:a16="http://schemas.microsoft.com/office/drawing/2014/main" id="{8335C7F1-7D73-42EF-972E-05DE2BB5909A}"/>
              </a:ext>
            </a:extLst>
          </p:cNvPr>
          <p:cNvSpPr txBox="1"/>
          <p:nvPr/>
        </p:nvSpPr>
        <p:spPr>
          <a:xfrm>
            <a:off x="-136401" y="960177"/>
            <a:ext cx="7813745" cy="522259"/>
          </a:xfrm>
          <a:prstGeom prst="rect">
            <a:avLst/>
          </a:prstGeom>
          <a:noFill/>
        </p:spPr>
        <p:txBody>
          <a:bodyPr wrap="square" lIns="91440" tIns="45720" rIns="91440" bIns="45720" anchor="t">
            <a:spAutoFit/>
          </a:bodyPr>
          <a:lstStyle/>
          <a:p>
            <a:pPr marL="0" marR="0" lvl="0" indent="0" algn="ctr" defTabSz="1172809" rtl="0" eaLnBrk="1" fontAlgn="auto" latinLnBrk="0" hangingPunct="1">
              <a:lnSpc>
                <a:spcPct val="107000"/>
              </a:lnSpc>
              <a:spcBef>
                <a:spcPts val="0"/>
              </a:spcBef>
              <a:spcAft>
                <a:spcPts val="1369"/>
              </a:spcAft>
              <a:buClrTx/>
              <a:buSzTx/>
              <a:buFontTx/>
              <a:buNone/>
              <a:tabLst/>
              <a:defRPr/>
            </a:pPr>
            <a:r>
              <a:rPr kumimoji="0" lang="en-US" sz="2800" b="1"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sáu</a:t>
            </a: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a:t>
            </a: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4 </a:t>
            </a:r>
            <a:r>
              <a:rPr kumimoji="0" lang="en-US" sz="2800" b="1"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tháng</a:t>
            </a: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3 </a:t>
            </a:r>
            <a:r>
              <a:rPr kumimoji="0" lang="en-US" sz="2800" b="1"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năm</a:t>
            </a: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2022</a:t>
            </a:r>
          </a:p>
        </p:txBody>
      </p:sp>
      <p:sp>
        <p:nvSpPr>
          <p:cNvPr id="8" name="TextBox 7">
            <a:extLst>
              <a:ext uri="{FF2B5EF4-FFF2-40B4-BE49-F238E27FC236}">
                <a16:creationId xmlns:a16="http://schemas.microsoft.com/office/drawing/2014/main" id="{86A14355-88C9-4328-B899-C6DA64E46706}"/>
              </a:ext>
            </a:extLst>
          </p:cNvPr>
          <p:cNvSpPr txBox="1"/>
          <p:nvPr/>
        </p:nvSpPr>
        <p:spPr>
          <a:xfrm>
            <a:off x="3770471" y="1605546"/>
            <a:ext cx="4368555" cy="523220"/>
          </a:xfrm>
          <a:prstGeom prst="rect">
            <a:avLst/>
          </a:prstGeom>
          <a:noFill/>
        </p:spPr>
        <p:txBody>
          <a:bodyPr wrap="square" rtlCol="0">
            <a:spAutoFit/>
          </a:bodyPr>
          <a:lstStyle/>
          <a:p>
            <a:pPr marL="0" marR="0" lvl="0" indent="0" algn="l" defTabSz="117280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Tiếng</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Việt</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A022A75-22EB-481E-8CA2-69B773B0AAD2}"/>
              </a:ext>
            </a:extLst>
          </p:cNvPr>
          <p:cNvSpPr txBox="1"/>
          <p:nvPr/>
        </p:nvSpPr>
        <p:spPr>
          <a:xfrm>
            <a:off x="1041409" y="2256089"/>
            <a:ext cx="9826677" cy="523220"/>
          </a:xfrm>
          <a:prstGeom prst="rect">
            <a:avLst/>
          </a:prstGeom>
          <a:noFill/>
        </p:spPr>
        <p:txBody>
          <a:bodyPr wrap="square" lIns="91440" tIns="45720" rIns="91440" bIns="45720" rtlCol="0" anchor="t">
            <a:spAutoFit/>
          </a:bodyPr>
          <a:lstStyle/>
          <a:p>
            <a:r>
              <a:rPr lang="en-US" sz="2800" b="1" dirty="0" err="1">
                <a:solidFill>
                  <a:schemeClr val="bg1"/>
                </a:solidFill>
                <a:latin typeface="Times New Roman" panose="02020603050405020304" pitchFamily="18" charset="0"/>
                <a:cs typeface="Times New Roman" panose="02020603050405020304" pitchFamily="18" charset="0"/>
              </a:rPr>
              <a:t>Viết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văn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kể</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về</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hoạt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con </a:t>
            </a:r>
            <a:r>
              <a:rPr lang="en-US" sz="2800" b="1" dirty="0" err="1">
                <a:solidFill>
                  <a:schemeClr val="bg1"/>
                </a:solidFill>
                <a:latin typeface="Times New Roman" panose="02020603050405020304" pitchFamily="18" charset="0"/>
                <a:cs typeface="Times New Roman" panose="02020603050405020304" pitchFamily="18" charset="0"/>
              </a:rPr>
              <a:t>vật</a:t>
            </a:r>
            <a:endParaRPr lang="en-VN"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95852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p:cNvPicPr>
            <a:picLocks noChangeAspect="1"/>
          </p:cNvPicPr>
          <p:nvPr/>
        </p:nvPicPr>
        <p:blipFill rotWithShape="1">
          <a:blip r:embed="rId3">
            <a:extLst>
              <a:ext uri="{28A0092B-C50C-407E-A947-70E740481C1C}">
                <a14:useLocalDpi xmlns:a14="http://schemas.microsoft.com/office/drawing/2010/main" val="0"/>
              </a:ext>
            </a:extLst>
          </a:blip>
          <a:srcRect l="48667" t="52385" r="7734" b="5896"/>
          <a:stretch/>
        </p:blipFill>
        <p:spPr>
          <a:xfrm>
            <a:off x="6672064" y="5063319"/>
            <a:ext cx="5315712" cy="1560454"/>
          </a:xfrm>
          <a:prstGeom prst="rect">
            <a:avLst/>
          </a:prstGeom>
        </p:spPr>
      </p:pic>
      <p:pic>
        <p:nvPicPr>
          <p:cNvPr id="7" name="6"/>
          <p:cNvPicPr>
            <a:picLocks noChangeAspect="1"/>
          </p:cNvPicPr>
          <p:nvPr/>
        </p:nvPicPr>
        <p:blipFill rotWithShape="1">
          <a:blip r:embed="rId4">
            <a:extLst>
              <a:ext uri="{28A0092B-C50C-407E-A947-70E740481C1C}">
                <a14:useLocalDpi xmlns:a14="http://schemas.microsoft.com/office/drawing/2010/main" val="0"/>
              </a:ext>
            </a:extLst>
          </a:blip>
          <a:srcRect l="48933" t="41480" r="29200" b="9927"/>
          <a:stretch/>
        </p:blipFill>
        <p:spPr>
          <a:xfrm>
            <a:off x="7084847" y="4217158"/>
            <a:ext cx="2665984" cy="2093690"/>
          </a:xfrm>
          <a:prstGeom prst="rect">
            <a:avLst/>
          </a:prstGeom>
        </p:spPr>
      </p:pic>
      <p:pic>
        <p:nvPicPr>
          <p:cNvPr id="8" name="7"/>
          <p:cNvPicPr>
            <a:picLocks noChangeAspect="1"/>
          </p:cNvPicPr>
          <p:nvPr/>
        </p:nvPicPr>
        <p:blipFill rotWithShape="1">
          <a:blip r:embed="rId5">
            <a:extLst>
              <a:ext uri="{28A0092B-C50C-407E-A947-70E740481C1C}">
                <a14:useLocalDpi xmlns:a14="http://schemas.microsoft.com/office/drawing/2010/main" val="0"/>
              </a:ext>
            </a:extLst>
          </a:blip>
          <a:srcRect l="70000" t="40532" r="10666" b="10638"/>
          <a:stretch/>
        </p:blipFill>
        <p:spPr>
          <a:xfrm>
            <a:off x="9282112" y="4217158"/>
            <a:ext cx="2357120" cy="2109946"/>
          </a:xfrm>
          <a:prstGeom prst="rect">
            <a:avLst/>
          </a:prstGeom>
        </p:spPr>
      </p:pic>
      <p:sp>
        <p:nvSpPr>
          <p:cNvPr id="2" name="TextBox 1">
            <a:extLst>
              <a:ext uri="{FF2B5EF4-FFF2-40B4-BE49-F238E27FC236}">
                <a16:creationId xmlns:a16="http://schemas.microsoft.com/office/drawing/2014/main" id="{6D422205-9F66-453C-981C-28C54F147C9A}"/>
              </a:ext>
            </a:extLst>
          </p:cNvPr>
          <p:cNvSpPr txBox="1"/>
          <p:nvPr/>
        </p:nvSpPr>
        <p:spPr>
          <a:xfrm>
            <a:off x="1296537" y="1428452"/>
            <a:ext cx="9348716" cy="2000548"/>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YÊU CẦU CẦN ĐẠT</a:t>
            </a:r>
          </a:p>
          <a:p>
            <a:pPr marL="342900" indent="-342900">
              <a:buAutoNum type="arabicPeriod"/>
            </a:pP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5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endParaRPr lang="en-US" sz="3200" dirty="0">
              <a:latin typeface="Times New Roman" panose="02020603050405020304" pitchFamily="18" charset="0"/>
              <a:cs typeface="Times New Roman" panose="02020603050405020304" pitchFamily="18" charset="0"/>
            </a:endParaRPr>
          </a:p>
          <a:p>
            <a:pPr marL="342900" indent="-342900">
              <a:buAutoNum type="arabicPeriod"/>
            </a:pPr>
            <a:r>
              <a:rPr lang="en-US" sz="3200" dirty="0" err="1">
                <a:latin typeface="Times New Roman" panose="02020603050405020304" pitchFamily="18" charset="0"/>
                <a:cs typeface="Times New Roman" panose="02020603050405020304" pitchFamily="18" charset="0"/>
              </a:rPr>
              <a:t>Bồi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7889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975" y="579011"/>
            <a:ext cx="8989650" cy="954107"/>
          </a:xfrm>
          <a:prstGeom prst="rect">
            <a:avLst/>
          </a:prstGeom>
          <a:noFill/>
        </p:spPr>
        <p:txBody>
          <a:bodyPr wrap="square" rtlCol="0">
            <a:spAutoFit/>
          </a:bodyPr>
          <a:lstStyle/>
          <a:p>
            <a:pPr defTabSz="1219170">
              <a:buClr>
                <a:srgbClr val="000000"/>
              </a:buClr>
            </a:pPr>
            <a:r>
              <a:rPr lang="en-US"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Đọc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đoạn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văn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sau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kể</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lại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các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hoạt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động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của</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vào</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800" kern="0"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xuân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800" kern="0" dirty="0">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thu</a:t>
            </a:r>
            <a:r>
              <a:rPr lang="en-US" sz="2800" kern="0" dirty="0">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BAE5E4">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800" kern="0" dirty="0">
                <a:solidFill>
                  <a:srgbClr val="BAE5E4">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BAE5E4">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đông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p>
        </p:txBody>
      </p:sp>
      <p:sp>
        <p:nvSpPr>
          <p:cNvPr id="11" name="TextBox 10"/>
          <p:cNvSpPr txBox="1"/>
          <p:nvPr/>
        </p:nvSpPr>
        <p:spPr>
          <a:xfrm>
            <a:off x="485483" y="1648206"/>
            <a:ext cx="11380035" cy="4536819"/>
          </a:xfrm>
          <a:prstGeom prst="rect">
            <a:avLst/>
          </a:prstGeom>
          <a:noFill/>
        </p:spPr>
        <p:txBody>
          <a:bodyPr wrap="square" rtlCol="0">
            <a:spAutoFit/>
          </a:bodyPr>
          <a:lstStyle/>
          <a:p>
            <a:pPr algn="ctr" defTabSz="1219170">
              <a:lnSpc>
                <a:spcPct val="150000"/>
              </a:lnSpc>
              <a:buClr>
                <a:srgbClr val="000000"/>
              </a:buClr>
            </a:pPr>
            <a:r>
              <a:rPr lang="en-US" sz="28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ở </a:t>
            </a:r>
            <a:r>
              <a:rPr lang="en-US" sz="28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trong</a:t>
            </a:r>
            <a:r>
              <a:rPr lang="en-US"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rừng</a:t>
            </a:r>
            <a:endParaRPr lang="en-US"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defTabSz="1219170">
              <a:lnSpc>
                <a:spcPct val="150000"/>
              </a:lnSpc>
              <a:buClr>
                <a:srgbClr val="000000"/>
              </a:buClr>
            </a:pP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ở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trong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rừng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xuân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cả</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kéo</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nhau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bẻ</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măng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uống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mật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ong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nhặt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quả</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hạt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dẻ</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bố</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mẹ</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con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cùng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béo</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rung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rinh</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bước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lặc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lè</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lặc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lè</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Béo</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đến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nỗi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đông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tới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ba</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tháng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rét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cả</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đứng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tránh</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gió</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trong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gốc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cây</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không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cần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kiếm</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ăn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chỉ</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mút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hai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bàn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chân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mỡ</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cũng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đủ</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no.</a:t>
            </a:r>
          </a:p>
          <a:p>
            <a:pPr defTabSz="1219170">
              <a:lnSpc>
                <a:spcPct val="150000"/>
              </a:lnSpc>
              <a:buClr>
                <a:srgbClr val="000000"/>
              </a:buClr>
            </a:pPr>
            <a:r>
              <a:rPr lang="en-US" sz="2800"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i="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Tô</a:t>
            </a:r>
            <a:r>
              <a:rPr lang="en-US" sz="2800"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i="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Hoài</a:t>
            </a:r>
            <a:r>
              <a:rPr lang="en-US" sz="2800"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p>
        </p:txBody>
      </p:sp>
    </p:spTree>
    <p:extLst>
      <p:ext uri="{BB962C8B-B14F-4D97-AF65-F5344CB8AC3E}">
        <p14:creationId xmlns:p14="http://schemas.microsoft.com/office/powerpoint/2010/main" val="304652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975" y="579011"/>
            <a:ext cx="8989650" cy="830997"/>
          </a:xfrm>
          <a:prstGeom prst="rect">
            <a:avLst/>
          </a:prstGeom>
          <a:noFill/>
        </p:spPr>
        <p:txBody>
          <a:bodyPr wrap="square" rtlCol="0">
            <a:spAutoFit/>
          </a:bodyPr>
          <a:lstStyle/>
          <a:p>
            <a:pPr defTabSz="1219170">
              <a:buClr>
                <a:srgbClr val="000000"/>
              </a:buClr>
            </a:pPr>
            <a:r>
              <a:rPr lang="en-US"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Đọc</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đoạn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văn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sau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kể</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lại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các</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hoạt</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động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của</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vào</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000" kern="0"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xuân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000" kern="0" dirty="0">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thu</a:t>
            </a:r>
            <a:r>
              <a:rPr lang="en-US" sz="2000" kern="0" dirty="0">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BAE5E4">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000" kern="0" dirty="0">
                <a:solidFill>
                  <a:srgbClr val="BAE5E4">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BAE5E4">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đông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p>
        </p:txBody>
      </p:sp>
      <p:sp>
        <p:nvSpPr>
          <p:cNvPr id="11" name="TextBox 10"/>
          <p:cNvSpPr txBox="1"/>
          <p:nvPr/>
        </p:nvSpPr>
        <p:spPr>
          <a:xfrm>
            <a:off x="485483" y="1648206"/>
            <a:ext cx="11380035" cy="2343655"/>
          </a:xfrm>
          <a:prstGeom prst="rect">
            <a:avLst/>
          </a:prstGeom>
          <a:noFill/>
        </p:spPr>
        <p:txBody>
          <a:bodyPr wrap="square" rtlCol="0">
            <a:spAutoFit/>
          </a:bodyPr>
          <a:lstStyle/>
          <a:p>
            <a:pPr algn="ctr" defTabSz="1219170">
              <a:lnSpc>
                <a:spcPct val="150000"/>
              </a:lnSpc>
              <a:buClr>
                <a:srgbClr val="000000"/>
              </a:buClr>
            </a:pPr>
            <a:r>
              <a:rPr lang="en-US" sz="20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0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ở </a:t>
            </a:r>
            <a:r>
              <a:rPr lang="en-US" sz="20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trong</a:t>
            </a:r>
            <a:r>
              <a:rPr lang="en-US" sz="20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rừng</a:t>
            </a:r>
            <a:endParaRPr lang="en-US" sz="20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defTabSz="1219170">
              <a:lnSpc>
                <a:spcPct val="150000"/>
              </a:lnSpc>
              <a:buClr>
                <a:srgbClr val="000000"/>
              </a:buClr>
            </a:pP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ở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trong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rừng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xuân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cả</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kéo</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nhau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bẻ</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măng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uống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mật</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ong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nhặt</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quả</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hạt</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dẻ</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bố</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mẹ</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con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cùng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béo</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rung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rinh</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bước</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lặc</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lè</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lặc</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lè</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Béo</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đến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nỗi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đông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tới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suốt</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ba</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tháng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rét</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cả</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đứng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tránh</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gió</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trong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gốc</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cây</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không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cần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kiếm</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ăn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chỉ</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mút</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hai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bàn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chân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mỡ</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cũng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đủ</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no.</a:t>
            </a:r>
            <a:r>
              <a:rPr lang="en-US" sz="2000"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p>
        </p:txBody>
      </p:sp>
      <p:cxnSp>
        <p:nvCxnSpPr>
          <p:cNvPr id="14" name="Straight Connector 13"/>
          <p:cNvCxnSpPr>
            <a:cxnSpLocks/>
          </p:cNvCxnSpPr>
          <p:nvPr/>
        </p:nvCxnSpPr>
        <p:spPr>
          <a:xfrm>
            <a:off x="10555799" y="2569226"/>
            <a:ext cx="10311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5518757" y="2587975"/>
            <a:ext cx="376172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671248" y="3541403"/>
            <a:ext cx="2647663"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A8C6FF6-372D-40B9-BF93-6F8F1297C8DB}"/>
              </a:ext>
            </a:extLst>
          </p:cNvPr>
          <p:cNvSpPr txBox="1"/>
          <p:nvPr/>
        </p:nvSpPr>
        <p:spPr>
          <a:xfrm>
            <a:off x="1351127" y="4187737"/>
            <a:ext cx="9771797" cy="156966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Thảo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nhóm</a:t>
            </a:r>
            <a:r>
              <a:rPr lang="en-US" sz="2400" b="1" dirty="0">
                <a:solidFill>
                  <a:srgbClr val="FF0000"/>
                </a:solidFill>
                <a:latin typeface="Times New Roman" panose="02020603050405020304" pitchFamily="18" charset="0"/>
                <a:cs typeface="Times New Roman" panose="02020603050405020304" pitchFamily="18" charset="0"/>
              </a:rPr>
              <a:t>:</a:t>
            </a:r>
          </a:p>
          <a:p>
            <a:pPr marL="342900" indent="-342900">
              <a:buAutoNum type="arabicPeriod"/>
            </a:pPr>
            <a:r>
              <a:rPr lang="en-US" sz="2400" b="1" dirty="0" err="1">
                <a:latin typeface="Times New Roman" panose="02020603050405020304" pitchFamily="18" charset="0"/>
                <a:cs typeface="Times New Roman" panose="02020603050405020304" pitchFamily="18" charset="0"/>
              </a:rPr>
              <a:t>Mùa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a:t>
            </a:r>
          </a:p>
          <a:p>
            <a:pPr marL="342900" indent="-342900">
              <a:buAutoNum type="arabicPeriod"/>
            </a:pPr>
            <a:r>
              <a:rPr lang="en-US" sz="2400" b="1" dirty="0" err="1">
                <a:latin typeface="Times New Roman" panose="02020603050405020304" pitchFamily="18" charset="0"/>
                <a:cs typeface="Times New Roman" panose="02020603050405020304" pitchFamily="18" charset="0"/>
              </a:rPr>
              <a:t>Mùa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a:t>
            </a:r>
          </a:p>
          <a:p>
            <a:pPr marL="342900" indent="-342900">
              <a:buAutoNum type="arabicPeriod"/>
            </a:pPr>
            <a:r>
              <a:rPr lang="en-US" sz="2400" b="1" dirty="0" err="1">
                <a:latin typeface="Times New Roman" panose="02020603050405020304" pitchFamily="18" charset="0"/>
                <a:cs typeface="Times New Roman" panose="02020603050405020304" pitchFamily="18" charset="0"/>
              </a:rPr>
              <a:t>Tại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rét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kiếm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p>
        </p:txBody>
      </p:sp>
      <p:cxnSp>
        <p:nvCxnSpPr>
          <p:cNvPr id="12" name="Straight Connector 11">
            <a:extLst>
              <a:ext uri="{FF2B5EF4-FFF2-40B4-BE49-F238E27FC236}">
                <a16:creationId xmlns:a16="http://schemas.microsoft.com/office/drawing/2014/main" id="{71517DC6-E5D2-4518-8DE2-C8639D959D1B}"/>
              </a:ext>
            </a:extLst>
          </p:cNvPr>
          <p:cNvCxnSpPr>
            <a:cxnSpLocks/>
          </p:cNvCxnSpPr>
          <p:nvPr/>
        </p:nvCxnSpPr>
        <p:spPr>
          <a:xfrm>
            <a:off x="9016567" y="3507494"/>
            <a:ext cx="2365666"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8B0ED18-7B5C-47EA-8F51-91DDBBCE76AB}"/>
              </a:ext>
            </a:extLst>
          </p:cNvPr>
          <p:cNvCxnSpPr>
            <a:cxnSpLocks/>
          </p:cNvCxnSpPr>
          <p:nvPr/>
        </p:nvCxnSpPr>
        <p:spPr>
          <a:xfrm>
            <a:off x="647400" y="3049172"/>
            <a:ext cx="10311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06335C-CB9A-4041-8EF7-5ADC075B1232}"/>
              </a:ext>
            </a:extLst>
          </p:cNvPr>
          <p:cNvCxnSpPr>
            <a:cxnSpLocks/>
          </p:cNvCxnSpPr>
          <p:nvPr/>
        </p:nvCxnSpPr>
        <p:spPr>
          <a:xfrm>
            <a:off x="611819" y="3946278"/>
            <a:ext cx="1066731"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8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4963351" y="-1"/>
            <a:ext cx="7228649" cy="6078345"/>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779224" y="4821097"/>
            <a:ext cx="4166396" cy="2036904"/>
          </a:xfrm>
          <a:prstGeom prst="rect">
            <a:avLst/>
          </a:prstGeom>
          <a:noFill/>
          <a:ln w="9525">
            <a:noFill/>
          </a:ln>
        </p:spPr>
      </p:pic>
      <p:sp>
        <p:nvSpPr>
          <p:cNvPr id="11271" name="文本框 11270"/>
          <p:cNvSpPr txBox="1"/>
          <p:nvPr/>
        </p:nvSpPr>
        <p:spPr>
          <a:xfrm>
            <a:off x="5846385" y="2907442"/>
            <a:ext cx="6142415" cy="1913655"/>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3-5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hoạt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3" name="Rectangle 2">
            <a:extLst>
              <a:ext uri="{FF2B5EF4-FFF2-40B4-BE49-F238E27FC236}">
                <a16:creationId xmlns:a16="http://schemas.microsoft.com/office/drawing/2014/main" id="{75E1CD02-59AB-4B52-97B6-E21B7CC738CD}"/>
              </a:ext>
            </a:extLst>
          </p:cNvPr>
          <p:cNvSpPr/>
          <p:nvPr/>
        </p:nvSpPr>
        <p:spPr>
          <a:xfrm>
            <a:off x="153417" y="162907"/>
            <a:ext cx="4809934" cy="630526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 name="文本框 11270">
            <a:extLst>
              <a:ext uri="{FF2B5EF4-FFF2-40B4-BE49-F238E27FC236}">
                <a16:creationId xmlns:a16="http://schemas.microsoft.com/office/drawing/2014/main" id="{1D55EEB1-33FE-41C6-9E04-A4CF68C78161}"/>
              </a:ext>
            </a:extLst>
          </p:cNvPr>
          <p:cNvSpPr txBox="1"/>
          <p:nvPr/>
        </p:nvSpPr>
        <p:spPr>
          <a:xfrm>
            <a:off x="359875" y="1127605"/>
            <a:ext cx="4161959" cy="4375868"/>
          </a:xfrm>
          <a:prstGeom prst="rect">
            <a:avLst/>
          </a:prstGeom>
          <a:noFill/>
          <a:ln w="9525">
            <a:noFill/>
          </a:ln>
        </p:spPr>
        <p:txBody>
          <a:bodyPr wrap="square" lIns="66349" tIns="33174" rIns="66349" bIns="33174">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muốn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Khi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xét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8466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338EA0-7497-4359-9175-19E2A335E754}"/>
              </a:ext>
            </a:extLst>
          </p:cNvPr>
          <p:cNvSpPr txBox="1"/>
          <p:nvPr/>
        </p:nvSpPr>
        <p:spPr>
          <a:xfrm>
            <a:off x="2643188" y="1148482"/>
            <a:ext cx="8186737"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TIÊU CHÍ KỂ</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a:t>
            </a:r>
            <a:r>
              <a:rPr kumimoji="0" lang="vi-VN"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Nêu được tên con vật</a:t>
            </a:r>
            <a:endParaRPr lang="en-US" sz="3200" dirty="0">
              <a:solidFill>
                <a:srgbClr val="0070C0"/>
              </a:solidFill>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Con </a:t>
            </a:r>
            <a:r>
              <a:rPr kumimoji="0" lang="en-US" sz="320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vật</a:t>
            </a: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đó</a:t>
            </a:r>
            <a:r>
              <a:rPr lang="en-US" sz="3200" dirty="0">
                <a:solidFill>
                  <a:srgbClr val="0070C0"/>
                </a:solidFill>
                <a:latin typeface="Times New Roman" panose="02020603050405020304" pitchFamily="18" charset="0"/>
                <a:cs typeface="Times New Roman" panose="02020603050405020304" pitchFamily="18" charset="0"/>
              </a:rPr>
              <a:t> ở </a:t>
            </a:r>
            <a:r>
              <a:rPr lang="en-US" sz="3200" dirty="0" err="1">
                <a:solidFill>
                  <a:srgbClr val="0070C0"/>
                </a:solidFill>
                <a:latin typeface="Times New Roman" panose="02020603050405020304" pitchFamily="18" charset="0"/>
                <a:cs typeface="Times New Roman" panose="02020603050405020304" pitchFamily="18" charset="0"/>
              </a:rPr>
              <a:t>đâu</a:t>
            </a:r>
            <a:r>
              <a:rPr lang="en-US" sz="3200" dirty="0">
                <a:solidFill>
                  <a:srgbClr val="0070C0"/>
                </a:solidFill>
                <a:latin typeface="Times New Roman" panose="02020603050405020304" pitchFamily="18" charset="0"/>
                <a:cs typeface="Times New Roman" panose="02020603050405020304" pitchFamily="18" charset="0"/>
              </a:rPr>
              <a:t>? Khi </a:t>
            </a:r>
            <a:r>
              <a:rPr lang="en-US" sz="3200" dirty="0" err="1">
                <a:solidFill>
                  <a:srgbClr val="0070C0"/>
                </a:solidFill>
                <a:latin typeface="Times New Roman" panose="02020603050405020304" pitchFamily="18" charset="0"/>
                <a:cs typeface="Times New Roman" panose="02020603050405020304" pitchFamily="18" charset="0"/>
              </a:rPr>
              <a:t>nào</a:t>
            </a:r>
            <a:r>
              <a:rPr lang="en-US" sz="3200" dirty="0">
                <a:solidFill>
                  <a:srgbClr val="0070C0"/>
                </a:solidFill>
                <a:latin typeface="Times New Roman" panose="02020603050405020304" pitchFamily="18" charset="0"/>
                <a:cs typeface="Times New Roman" panose="02020603050405020304" pitchFamily="18" charset="0"/>
              </a:rPr>
              <a:t>?</a:t>
            </a:r>
            <a:endParaRPr kumimoji="0" lang="vi-VN"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Kể được hoạt động của con vật</a:t>
            </a: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đó</a:t>
            </a:r>
            <a:endPar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a:t>
            </a:r>
            <a:r>
              <a:rPr kumimoji="0" lang="vi-VN"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Nêu được </a:t>
            </a:r>
            <a:r>
              <a:rPr kumimoji="0" lang="en-US" sz="320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suy</a:t>
            </a: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ngh</a:t>
            </a:r>
            <a:r>
              <a:rPr lang="en-US" sz="3200" dirty="0">
                <a:solidFill>
                  <a:srgbClr val="0070C0"/>
                </a:solidFill>
                <a:latin typeface="Times New Roman" panose="02020603050405020304" pitchFamily="18" charset="0"/>
                <a:cs typeface="Times New Roman" panose="02020603050405020304" pitchFamily="18" charset="0"/>
              </a:rPr>
              <a:t>ĩ</a:t>
            </a:r>
            <a:r>
              <a:rPr kumimoji="0" lang="vi-VN"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về</a:t>
            </a: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con </a:t>
            </a:r>
            <a:r>
              <a:rPr kumimoji="0" lang="en-US" sz="320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vật</a:t>
            </a:r>
            <a:endPar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4162740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 name="文本框 11270">
            <a:extLst>
              <a:ext uri="{FF2B5EF4-FFF2-40B4-BE49-F238E27FC236}">
                <a16:creationId xmlns:a16="http://schemas.microsoft.com/office/drawing/2014/main" id="{1D55EEB1-33FE-41C6-9E04-A4CF68C78161}"/>
              </a:ext>
            </a:extLst>
          </p:cNvPr>
          <p:cNvSpPr txBox="1"/>
          <p:nvPr/>
        </p:nvSpPr>
        <p:spPr>
          <a:xfrm>
            <a:off x="2582422" y="1135094"/>
            <a:ext cx="4730739" cy="497883"/>
          </a:xfrm>
          <a:prstGeom prst="rect">
            <a:avLst/>
          </a:prstGeom>
          <a:noFill/>
          <a:ln w="9525">
            <a:solidFill>
              <a:schemeClr val="tx1"/>
            </a:solidFill>
          </a:ln>
        </p:spPr>
        <p:txBody>
          <a:bodyPr wrap="square" lIns="66349" tIns="33174" rIns="66349" bIns="33174">
            <a:spAutoFit/>
          </a:bodyPr>
          <a:lstStyle/>
          <a:p>
            <a:pPr marR="0" lvl="0"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muốn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28E99B01-BC41-47DF-BC1B-D232EB496E0C}"/>
              </a:ext>
            </a:extLst>
          </p:cNvPr>
          <p:cNvSpPr txBox="1"/>
          <p:nvPr/>
        </p:nvSpPr>
        <p:spPr>
          <a:xfrm>
            <a:off x="1050878" y="354842"/>
            <a:ext cx="9730853"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3-5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0" name="文本框 11270">
            <a:extLst>
              <a:ext uri="{FF2B5EF4-FFF2-40B4-BE49-F238E27FC236}">
                <a16:creationId xmlns:a16="http://schemas.microsoft.com/office/drawing/2014/main" id="{CC388A6F-DFF3-4E50-B766-48E3C9EF27B7}"/>
              </a:ext>
            </a:extLst>
          </p:cNvPr>
          <p:cNvSpPr txBox="1"/>
          <p:nvPr/>
        </p:nvSpPr>
        <p:spPr>
          <a:xfrm>
            <a:off x="2582422" y="5644953"/>
            <a:ext cx="4773809" cy="928770"/>
          </a:xfrm>
          <a:prstGeom prst="rect">
            <a:avLst/>
          </a:prstGeom>
          <a:noFill/>
          <a:ln w="9525">
            <a:solidFill>
              <a:schemeClr val="tx1"/>
            </a:solidFill>
          </a:ln>
        </p:spPr>
        <p:txBody>
          <a:bodyPr wrap="square" lIns="66349" tIns="33174" rIns="66349" bIns="33174">
            <a:spAutoFit/>
          </a:bodyPr>
          <a:lstStyle/>
          <a:p>
            <a:pPr marR="0" lvl="0"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xét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4BEB9ACB-C9B9-4C90-9C13-8543006D577A}"/>
              </a:ext>
            </a:extLst>
          </p:cNvPr>
          <p:cNvSpPr txBox="1"/>
          <p:nvPr/>
        </p:nvSpPr>
        <p:spPr>
          <a:xfrm>
            <a:off x="232012" y="2336091"/>
            <a:ext cx="1228298" cy="1938992"/>
          </a:xfrm>
          <a:prstGeom prst="rect">
            <a:avLst/>
          </a:prstGeom>
          <a:noFill/>
          <a:ln>
            <a:solidFill>
              <a:schemeClr val="tx1"/>
            </a:solidFill>
          </a:ln>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Kể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con </a:t>
            </a:r>
            <a:r>
              <a:rPr lang="en-US" sz="2400" b="1" dirty="0" err="1">
                <a:solidFill>
                  <a:srgbClr val="FF0000"/>
                </a:solidFill>
                <a:latin typeface="Times New Roman" panose="02020603050405020304" pitchFamily="18" charset="0"/>
                <a:cs typeface="Times New Roman" panose="02020603050405020304" pitchFamily="18" charset="0"/>
              </a:rPr>
              <a:t>vật</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0F5E151-CA50-4F1F-BC9B-2EFB3B875091}"/>
              </a:ext>
            </a:extLst>
          </p:cNvPr>
          <p:cNvCxnSpPr>
            <a:cxnSpLocks/>
          </p:cNvCxnSpPr>
          <p:nvPr/>
        </p:nvCxnSpPr>
        <p:spPr>
          <a:xfrm flipV="1">
            <a:off x="1460310" y="1277535"/>
            <a:ext cx="1122112" cy="1622953"/>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9B64ABC-62B1-43FB-81F5-535DA02B184D}"/>
              </a:ext>
            </a:extLst>
          </p:cNvPr>
          <p:cNvSpPr txBox="1"/>
          <p:nvPr/>
        </p:nvSpPr>
        <p:spPr>
          <a:xfrm>
            <a:off x="2582422" y="2264221"/>
            <a:ext cx="4747967" cy="954107"/>
          </a:xfrm>
          <a:prstGeom prst="rect">
            <a:avLst/>
          </a:prstGeom>
          <a:noFill/>
          <a:ln>
            <a:solidFill>
              <a:schemeClr val="tx1"/>
            </a:solidFill>
          </a:ln>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Khi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21" name="Straight Connector 20">
            <a:extLst>
              <a:ext uri="{FF2B5EF4-FFF2-40B4-BE49-F238E27FC236}">
                <a16:creationId xmlns:a16="http://schemas.microsoft.com/office/drawing/2014/main" id="{87CC00C3-47BB-40F2-9F35-F4F58D8BC918}"/>
              </a:ext>
            </a:extLst>
          </p:cNvPr>
          <p:cNvCxnSpPr>
            <a:cxnSpLocks/>
          </p:cNvCxnSpPr>
          <p:nvPr/>
        </p:nvCxnSpPr>
        <p:spPr>
          <a:xfrm>
            <a:off x="1460310" y="2945073"/>
            <a:ext cx="1122112" cy="132283"/>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D0AEF77-CE3A-4CA6-A8F2-7B72CF754E0D}"/>
              </a:ext>
            </a:extLst>
          </p:cNvPr>
          <p:cNvSpPr txBox="1"/>
          <p:nvPr/>
        </p:nvSpPr>
        <p:spPr>
          <a:xfrm>
            <a:off x="2565194" y="3884101"/>
            <a:ext cx="4747967" cy="954107"/>
          </a:xfrm>
          <a:prstGeom prst="rect">
            <a:avLst/>
          </a:prstGeom>
          <a:noFill/>
          <a:ln>
            <a:solidFill>
              <a:schemeClr val="tx1"/>
            </a:solidFill>
          </a:ln>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25" name="Straight Connector 24">
            <a:extLst>
              <a:ext uri="{FF2B5EF4-FFF2-40B4-BE49-F238E27FC236}">
                <a16:creationId xmlns:a16="http://schemas.microsoft.com/office/drawing/2014/main" id="{4D06C030-E348-4C10-B565-FB3A99905984}"/>
              </a:ext>
            </a:extLst>
          </p:cNvPr>
          <p:cNvCxnSpPr>
            <a:cxnSpLocks/>
          </p:cNvCxnSpPr>
          <p:nvPr/>
        </p:nvCxnSpPr>
        <p:spPr>
          <a:xfrm>
            <a:off x="1426471" y="2956628"/>
            <a:ext cx="1122112" cy="16553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A1B51A7-8B7C-4653-8ADB-C40FE7F2D1BF}"/>
              </a:ext>
            </a:extLst>
          </p:cNvPr>
          <p:cNvSpPr txBox="1"/>
          <p:nvPr/>
        </p:nvSpPr>
        <p:spPr>
          <a:xfrm>
            <a:off x="8857397" y="1114633"/>
            <a:ext cx="3334603" cy="461665"/>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chó</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mèo</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thỏ</a:t>
            </a:r>
            <a:r>
              <a:rPr lang="en-US" sz="2400" dirty="0">
                <a:latin typeface="Times New Roman" panose="02020603050405020304" pitchFamily="18" charset="0"/>
                <a:cs typeface="Times New Roman" panose="02020603050405020304" pitchFamily="18" charset="0"/>
              </a:rPr>
              <a:t>, …</a:t>
            </a:r>
          </a:p>
        </p:txBody>
      </p:sp>
      <p:cxnSp>
        <p:nvCxnSpPr>
          <p:cNvPr id="32" name="Straight Connector 31">
            <a:extLst>
              <a:ext uri="{FF2B5EF4-FFF2-40B4-BE49-F238E27FC236}">
                <a16:creationId xmlns:a16="http://schemas.microsoft.com/office/drawing/2014/main" id="{1C7EEDAF-730D-4586-83C3-F352395EDE7B}"/>
              </a:ext>
            </a:extLst>
          </p:cNvPr>
          <p:cNvCxnSpPr>
            <a:cxnSpLocks/>
          </p:cNvCxnSpPr>
          <p:nvPr/>
        </p:nvCxnSpPr>
        <p:spPr>
          <a:xfrm>
            <a:off x="1475512" y="3010676"/>
            <a:ext cx="1140749" cy="3450747"/>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008AA37-EA8C-4193-A5BC-6A3F2711795D}"/>
              </a:ext>
            </a:extLst>
          </p:cNvPr>
          <p:cNvSpPr txBox="1"/>
          <p:nvPr/>
        </p:nvSpPr>
        <p:spPr>
          <a:xfrm>
            <a:off x="8734567" y="2228671"/>
            <a:ext cx="3225421" cy="1200329"/>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t>
            </a:r>
            <a:r>
              <a:rPr lang="en-US" sz="2400" dirty="0">
                <a:latin typeface="Times New Roman" panose="02020603050405020304" pitchFamily="18" charset="0"/>
                <a:cs typeface="Times New Roman" panose="02020603050405020304" pitchFamily="18" charset="0"/>
              </a:rPr>
              <a:t> vi/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buổi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a:t>
            </a:r>
          </a:p>
        </p:txBody>
      </p:sp>
      <p:sp>
        <p:nvSpPr>
          <p:cNvPr id="37" name="TextBox 36">
            <a:extLst>
              <a:ext uri="{FF2B5EF4-FFF2-40B4-BE49-F238E27FC236}">
                <a16:creationId xmlns:a16="http://schemas.microsoft.com/office/drawing/2014/main" id="{E69B1FD4-CF67-42DF-BF6E-D673FCD4B9DC}"/>
              </a:ext>
            </a:extLst>
          </p:cNvPr>
          <p:cNvSpPr txBox="1"/>
          <p:nvPr/>
        </p:nvSpPr>
        <p:spPr>
          <a:xfrm>
            <a:off x="8749769" y="3904109"/>
            <a:ext cx="3225421" cy="830997"/>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chuột</a:t>
            </a:r>
            <a:r>
              <a:rPr lang="en-US" sz="2400" dirty="0">
                <a:latin typeface="Times New Roman" panose="02020603050405020304" pitchFamily="18" charset="0"/>
                <a:cs typeface="Times New Roman" panose="02020603050405020304" pitchFamily="18" charset="0"/>
              </a:rPr>
              <a:t> / …</a:t>
            </a:r>
          </a:p>
        </p:txBody>
      </p:sp>
      <p:sp>
        <p:nvSpPr>
          <p:cNvPr id="38" name="TextBox 37">
            <a:extLst>
              <a:ext uri="{FF2B5EF4-FFF2-40B4-BE49-F238E27FC236}">
                <a16:creationId xmlns:a16="http://schemas.microsoft.com/office/drawing/2014/main" id="{ED9BA8B8-BBA2-4ED6-B258-8AAA09A4F3BD}"/>
              </a:ext>
            </a:extLst>
          </p:cNvPr>
          <p:cNvSpPr txBox="1"/>
          <p:nvPr/>
        </p:nvSpPr>
        <p:spPr>
          <a:xfrm>
            <a:off x="8749769" y="5630426"/>
            <a:ext cx="3225421" cy="1200329"/>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a:t>
            </a:r>
          </a:p>
        </p:txBody>
      </p:sp>
      <p:cxnSp>
        <p:nvCxnSpPr>
          <p:cNvPr id="35" name="Straight Connector 34">
            <a:extLst>
              <a:ext uri="{FF2B5EF4-FFF2-40B4-BE49-F238E27FC236}">
                <a16:creationId xmlns:a16="http://schemas.microsoft.com/office/drawing/2014/main" id="{566B7237-6088-42F9-A334-A4E94E4809CF}"/>
              </a:ext>
            </a:extLst>
          </p:cNvPr>
          <p:cNvCxnSpPr>
            <a:cxnSpLocks/>
            <a:stCxn id="6" idx="3"/>
            <a:endCxn id="23" idx="1"/>
          </p:cNvCxnSpPr>
          <p:nvPr/>
        </p:nvCxnSpPr>
        <p:spPr>
          <a:xfrm flipV="1">
            <a:off x="7313161" y="1345466"/>
            <a:ext cx="1544236" cy="3857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922EEEFA-881F-478C-9FF3-9A6060A32F1E}"/>
              </a:ext>
            </a:extLst>
          </p:cNvPr>
          <p:cNvCxnSpPr>
            <a:cxnSpLocks/>
            <a:endCxn id="33" idx="1"/>
          </p:cNvCxnSpPr>
          <p:nvPr/>
        </p:nvCxnSpPr>
        <p:spPr>
          <a:xfrm flipV="1">
            <a:off x="7330389" y="2828836"/>
            <a:ext cx="1404178" cy="17453"/>
          </a:xfrm>
          <a:prstGeom prst="line">
            <a:avLst/>
          </a:prstGeom>
        </p:spPr>
        <p:style>
          <a:lnRef idx="3">
            <a:schemeClr val="dk1"/>
          </a:lnRef>
          <a:fillRef idx="0">
            <a:schemeClr val="dk1"/>
          </a:fillRef>
          <a:effectRef idx="2">
            <a:schemeClr val="dk1"/>
          </a:effectRef>
          <a:fontRef idx="minor">
            <a:schemeClr val="tx1"/>
          </a:fontRef>
        </p:style>
      </p:cxnSp>
      <p:cxnSp>
        <p:nvCxnSpPr>
          <p:cNvPr id="45" name="Straight Connector 44">
            <a:extLst>
              <a:ext uri="{FF2B5EF4-FFF2-40B4-BE49-F238E27FC236}">
                <a16:creationId xmlns:a16="http://schemas.microsoft.com/office/drawing/2014/main" id="{943E44F3-0B7E-4E64-9345-2773C47637CD}"/>
              </a:ext>
            </a:extLst>
          </p:cNvPr>
          <p:cNvCxnSpPr>
            <a:cxnSpLocks/>
            <a:stCxn id="24" idx="3"/>
          </p:cNvCxnSpPr>
          <p:nvPr/>
        </p:nvCxnSpPr>
        <p:spPr>
          <a:xfrm flipV="1">
            <a:off x="7313161" y="4361154"/>
            <a:ext cx="1447248" cy="1"/>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2C47303C-F153-4127-B54C-0F7150418FC7}"/>
              </a:ext>
            </a:extLst>
          </p:cNvPr>
          <p:cNvCxnSpPr>
            <a:cxnSpLocks/>
          </p:cNvCxnSpPr>
          <p:nvPr/>
        </p:nvCxnSpPr>
        <p:spPr>
          <a:xfrm>
            <a:off x="7373459" y="6109339"/>
            <a:ext cx="1361108"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2623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27B7-8F7F-0E45-AD2D-B6E2642D3CB0}"/>
              </a:ext>
            </a:extLst>
          </p:cNvPr>
          <p:cNvSpPr>
            <a:spLocks noGrp="1"/>
          </p:cNvSpPr>
          <p:nvPr>
            <p:ph type="title"/>
          </p:nvPr>
        </p:nvSpPr>
        <p:spPr/>
        <p:txBody>
          <a:bodyPr/>
          <a:lstStyle/>
          <a:p>
            <a:endParaRPr lang="en-VN"/>
          </a:p>
        </p:txBody>
      </p:sp>
      <p:pic>
        <p:nvPicPr>
          <p:cNvPr id="4" name="Online Media 3" descr="Thưởng thức nét đẹp của chim công xòe đuôi-Yume TTNV">
            <a:hlinkClick r:id="" action="ppaction://media"/>
            <a:extLst>
              <a:ext uri="{FF2B5EF4-FFF2-40B4-BE49-F238E27FC236}">
                <a16:creationId xmlns:a16="http://schemas.microsoft.com/office/drawing/2014/main" id="{6D2FE6F6-88A3-6E4C-9146-518AFED6435B}"/>
              </a:ext>
            </a:extLst>
          </p:cNvPr>
          <p:cNvPicPr>
            <a:picLocks noGrp="1" noRot="1" noChangeAspect="1"/>
          </p:cNvPicPr>
          <p:nvPr>
            <p:ph idx="1"/>
            <a:videoFile r:link="rId1"/>
          </p:nvPr>
        </p:nvPicPr>
        <p:blipFill>
          <a:blip r:embed="rId3"/>
          <a:stretch>
            <a:fillRect/>
          </a:stretch>
        </p:blipFill>
        <p:spPr>
          <a:xfrm>
            <a:off x="0" y="0"/>
            <a:ext cx="12192000" cy="6888946"/>
          </a:xfrm>
          <a:prstGeom prst="rect">
            <a:avLst/>
          </a:prstGeom>
        </p:spPr>
      </p:pic>
    </p:spTree>
    <p:extLst>
      <p:ext uri="{BB962C8B-B14F-4D97-AF65-F5344CB8AC3E}">
        <p14:creationId xmlns:p14="http://schemas.microsoft.com/office/powerpoint/2010/main" val="81897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730</Words>
  <Application>Microsoft Office PowerPoint</Application>
  <PresentationFormat>Widescreen</PresentationFormat>
  <Paragraphs>57</Paragraphs>
  <Slides>14</Slides>
  <Notes>7</Notes>
  <HiddenSlides>0</HiddenSlides>
  <MMClips>2</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等线</vt:lpstr>
      <vt:lpstr>等线 Light</vt:lpstr>
      <vt:lpstr>Arial</vt:lpstr>
      <vt:lpstr>Calibri</vt:lpstr>
      <vt:lpstr>Kalam</vt:lpstr>
      <vt:lpstr>Montserrat</vt:lpstr>
      <vt:lpstr>Times New Roman</vt:lpstr>
      <vt:lpstr>千图网拥有20W+精美PPT模板 更多PPT模板下载至：www.58pic.com/office/ppt​​</vt:lpstr>
      <vt:lpstr>Doodle Sketchbook by Slidesgo</vt:lpstr>
      <vt:lpstr>Office 主题​​</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Nguyen Kim Chi</cp:lastModifiedBy>
  <cp:revision>5</cp:revision>
  <dcterms:created xsi:type="dcterms:W3CDTF">2021-08-02T04:47:52Z</dcterms:created>
  <dcterms:modified xsi:type="dcterms:W3CDTF">2022-02-27T14:06:55Z</dcterms:modified>
</cp:coreProperties>
</file>