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 id="2147483773" r:id="rId2"/>
    <p:sldMasterId id="2147483827" r:id="rId3"/>
    <p:sldMasterId id="2147483873" r:id="rId4"/>
    <p:sldMasterId id="2147483886" r:id="rId5"/>
  </p:sldMasterIdLst>
  <p:notesMasterIdLst>
    <p:notesMasterId r:id="rId22"/>
  </p:notesMasterIdLst>
  <p:sldIdLst>
    <p:sldId id="3399" r:id="rId6"/>
    <p:sldId id="277" r:id="rId7"/>
    <p:sldId id="3409" r:id="rId8"/>
    <p:sldId id="306" r:id="rId9"/>
    <p:sldId id="3401" r:id="rId10"/>
    <p:sldId id="3407" r:id="rId11"/>
    <p:sldId id="3404" r:id="rId12"/>
    <p:sldId id="3405" r:id="rId13"/>
    <p:sldId id="3406" r:id="rId14"/>
    <p:sldId id="271" r:id="rId15"/>
    <p:sldId id="366" r:id="rId16"/>
    <p:sldId id="323" r:id="rId17"/>
    <p:sldId id="523" r:id="rId18"/>
    <p:sldId id="3403" r:id="rId19"/>
    <p:sldId id="3410" r:id="rId20"/>
    <p:sldId id="35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E5FF"/>
    <a:srgbClr val="FF99CC"/>
    <a:srgbClr val="E6C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C7C870-01CD-44BE-B8B4-B3FCA5C58FD9}" type="datetimeFigureOut">
              <a:rPr lang="en-US" smtClean="0"/>
              <a:t>4/24/2022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FD831-A322-40CE-9411-6E8D2E6C1938}" type="slidenum">
              <a:rPr lang="en-US" smtClean="0"/>
              <a:t>‹#›</a:t>
            </a:fld>
            <a:endParaRPr lang="en-US"/>
          </a:p>
        </p:txBody>
      </p:sp>
    </p:spTree>
    <p:extLst>
      <p:ext uri="{BB962C8B-B14F-4D97-AF65-F5344CB8AC3E}">
        <p14:creationId xmlns:p14="http://schemas.microsoft.com/office/powerpoint/2010/main" val="2543998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10</a:t>
            </a:fld>
            <a:endParaRPr lang="zh-CN" altLang="en-US"/>
          </a:p>
        </p:txBody>
      </p:sp>
    </p:spTree>
    <p:extLst>
      <p:ext uri="{BB962C8B-B14F-4D97-AF65-F5344CB8AC3E}">
        <p14:creationId xmlns:p14="http://schemas.microsoft.com/office/powerpoint/2010/main" val="867123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65647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16</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2022/4/24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16699612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2022/4/24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3357336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2022/4/24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0637493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DCBF6AAF-EBE8-4BA6-9CE0-0A4490A0F2F1}"/>
              </a:ext>
            </a:extLst>
          </p:cNvPr>
          <p:cNvSpPr>
            <a:spLocks noGrp="1"/>
          </p:cNvSpPr>
          <p:nvPr>
            <p:ph type="dt" sz="half" idx="10"/>
          </p:nvPr>
        </p:nvSpPr>
        <p:spPr/>
        <p:txBody>
          <a:bodyPr/>
          <a:lstStyle>
            <a:lvl1pPr>
              <a:defRPr/>
            </a:lvl1pPr>
          </a:lstStyle>
          <a:p>
            <a:pPr>
              <a:defRPr/>
            </a:pPr>
            <a:fld id="{74A44005-491F-4ADB-8929-A6A576E06C24}" type="datetimeFigureOut">
              <a:rPr lang="zh-CN" altLang="en-US"/>
              <a:pPr>
                <a:defRPr/>
              </a:pPr>
              <a:t>2022/4/24</a:t>
            </a:fld>
            <a:endParaRPr lang="zh-CN" altLang="en-US"/>
          </a:p>
        </p:txBody>
      </p:sp>
      <p:sp>
        <p:nvSpPr>
          <p:cNvPr id="5" name="页脚占位符 4">
            <a:extLst>
              <a:ext uri="{FF2B5EF4-FFF2-40B4-BE49-F238E27FC236}">
                <a16:creationId xmlns:a16="http://schemas.microsoft.com/office/drawing/2014/main" id="{8468E031-0CA0-464E-AE7D-DE5C9DC70C3F}"/>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0D18DCEE-07B6-4F73-9ADF-4905301CD9B3}"/>
              </a:ext>
            </a:extLst>
          </p:cNvPr>
          <p:cNvSpPr>
            <a:spLocks noGrp="1"/>
          </p:cNvSpPr>
          <p:nvPr>
            <p:ph type="sldNum" sz="quarter" idx="12"/>
          </p:nvPr>
        </p:nvSpPr>
        <p:spPr/>
        <p:txBody>
          <a:bodyPr/>
          <a:lstStyle>
            <a:lvl1pPr>
              <a:defRPr/>
            </a:lvl1pPr>
          </a:lstStyle>
          <a:p>
            <a:pPr>
              <a:defRPr/>
            </a:pPr>
            <a:fld id="{4BAF95B7-AF74-4F24-B7FF-E0826487F923}" type="slidenum">
              <a:rPr lang="zh-CN" altLang="en-US"/>
              <a:pPr>
                <a:defRPr/>
              </a:pPr>
              <a:t>‹#›</a:t>
            </a:fld>
            <a:endParaRPr lang="zh-CN" altLang="en-US"/>
          </a:p>
        </p:txBody>
      </p:sp>
    </p:spTree>
    <p:extLst>
      <p:ext uri="{BB962C8B-B14F-4D97-AF65-F5344CB8AC3E}">
        <p14:creationId xmlns:p14="http://schemas.microsoft.com/office/powerpoint/2010/main" val="20005327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8E78C0C-F076-4EC8-AE3B-1B557D940D1E}"/>
              </a:ext>
            </a:extLst>
          </p:cNvPr>
          <p:cNvSpPr>
            <a:spLocks noGrp="1"/>
          </p:cNvSpPr>
          <p:nvPr>
            <p:ph type="dt" sz="half" idx="10"/>
          </p:nvPr>
        </p:nvSpPr>
        <p:spPr/>
        <p:txBody>
          <a:bodyPr/>
          <a:lstStyle>
            <a:lvl1pPr>
              <a:defRPr/>
            </a:lvl1pPr>
          </a:lstStyle>
          <a:p>
            <a:pPr>
              <a:defRPr/>
            </a:pPr>
            <a:fld id="{E0686DA7-3446-417F-9FB3-E9C34F1F8903}" type="datetimeFigureOut">
              <a:rPr lang="zh-CN" altLang="en-US"/>
              <a:pPr>
                <a:defRPr/>
              </a:pPr>
              <a:t>2022/4/24</a:t>
            </a:fld>
            <a:endParaRPr lang="zh-CN" altLang="en-US"/>
          </a:p>
        </p:txBody>
      </p:sp>
      <p:sp>
        <p:nvSpPr>
          <p:cNvPr id="5" name="页脚占位符 4">
            <a:extLst>
              <a:ext uri="{FF2B5EF4-FFF2-40B4-BE49-F238E27FC236}">
                <a16:creationId xmlns:a16="http://schemas.microsoft.com/office/drawing/2014/main" id="{9D0CED0E-B43E-40BE-A4B5-B041CCE89955}"/>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35F8C3D1-3446-4E32-9E1C-C534504D1BA8}"/>
              </a:ext>
            </a:extLst>
          </p:cNvPr>
          <p:cNvSpPr>
            <a:spLocks noGrp="1"/>
          </p:cNvSpPr>
          <p:nvPr>
            <p:ph type="sldNum" sz="quarter" idx="12"/>
          </p:nvPr>
        </p:nvSpPr>
        <p:spPr/>
        <p:txBody>
          <a:bodyPr/>
          <a:lstStyle>
            <a:lvl1pPr>
              <a:defRPr/>
            </a:lvl1pPr>
          </a:lstStyle>
          <a:p>
            <a:pPr>
              <a:defRPr/>
            </a:pPr>
            <a:fld id="{0E3D3FBD-68E2-4DC6-950B-B0540DB3CAA0}" type="slidenum">
              <a:rPr lang="zh-CN" altLang="en-US"/>
              <a:pPr>
                <a:defRPr/>
              </a:pPr>
              <a:t>‹#›</a:t>
            </a:fld>
            <a:endParaRPr lang="zh-CN" altLang="en-US"/>
          </a:p>
        </p:txBody>
      </p:sp>
    </p:spTree>
    <p:extLst>
      <p:ext uri="{BB962C8B-B14F-4D97-AF65-F5344CB8AC3E}">
        <p14:creationId xmlns:p14="http://schemas.microsoft.com/office/powerpoint/2010/main" val="420776365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291F767-22F1-4785-9310-24E2C35BCBFE}"/>
              </a:ext>
            </a:extLst>
          </p:cNvPr>
          <p:cNvSpPr>
            <a:spLocks noGrp="1"/>
          </p:cNvSpPr>
          <p:nvPr>
            <p:ph type="dt" sz="half" idx="10"/>
          </p:nvPr>
        </p:nvSpPr>
        <p:spPr/>
        <p:txBody>
          <a:bodyPr/>
          <a:lstStyle>
            <a:lvl1pPr>
              <a:defRPr/>
            </a:lvl1pPr>
          </a:lstStyle>
          <a:p>
            <a:pPr>
              <a:defRPr/>
            </a:pPr>
            <a:fld id="{75171F85-F021-48E9-BB6B-2924F9D3CDEE}" type="datetimeFigureOut">
              <a:rPr lang="zh-CN" altLang="en-US"/>
              <a:pPr>
                <a:defRPr/>
              </a:pPr>
              <a:t>2022/4/24</a:t>
            </a:fld>
            <a:endParaRPr lang="zh-CN" altLang="en-US"/>
          </a:p>
        </p:txBody>
      </p:sp>
      <p:sp>
        <p:nvSpPr>
          <p:cNvPr id="5" name="页脚占位符 4">
            <a:extLst>
              <a:ext uri="{FF2B5EF4-FFF2-40B4-BE49-F238E27FC236}">
                <a16:creationId xmlns:a16="http://schemas.microsoft.com/office/drawing/2014/main" id="{79CD57F8-C6F1-4E58-9C17-0DBF2F392FD7}"/>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99C575B4-C588-4EBA-B8A9-B2BC44DBB2AE}"/>
              </a:ext>
            </a:extLst>
          </p:cNvPr>
          <p:cNvSpPr>
            <a:spLocks noGrp="1"/>
          </p:cNvSpPr>
          <p:nvPr>
            <p:ph type="sldNum" sz="quarter" idx="12"/>
          </p:nvPr>
        </p:nvSpPr>
        <p:spPr/>
        <p:txBody>
          <a:bodyPr/>
          <a:lstStyle>
            <a:lvl1pPr>
              <a:defRPr/>
            </a:lvl1pPr>
          </a:lstStyle>
          <a:p>
            <a:pPr>
              <a:defRPr/>
            </a:pPr>
            <a:fld id="{F5CE101A-360A-49B2-BDE2-11BDFECFC0B7}" type="slidenum">
              <a:rPr lang="zh-CN" altLang="en-US"/>
              <a:pPr>
                <a:defRPr/>
              </a:pPr>
              <a:t>‹#›</a:t>
            </a:fld>
            <a:endParaRPr lang="zh-CN" altLang="en-US"/>
          </a:p>
        </p:txBody>
      </p:sp>
    </p:spTree>
    <p:extLst>
      <p:ext uri="{BB962C8B-B14F-4D97-AF65-F5344CB8AC3E}">
        <p14:creationId xmlns:p14="http://schemas.microsoft.com/office/powerpoint/2010/main" val="190184039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9" name="矩形 8"/>
          <p:cNvSpPr/>
          <p:nvPr userDrawn="1"/>
        </p:nvSpPr>
        <p:spPr>
          <a:xfrm>
            <a:off x="8712796" y="3660335"/>
            <a:ext cx="775136" cy="230832"/>
          </a:xfrm>
          <a:prstGeom prst="rect">
            <a:avLst/>
          </a:prstGeom>
        </p:spPr>
        <p:txBody>
          <a:bodyPr wrap="square">
            <a:spAutoFit/>
          </a:bodyPr>
          <a:lstStyle/>
          <a:p>
            <a:pPr eaLnBrk="1" fontAlgn="auto" hangingPunct="1">
              <a:spcBef>
                <a:spcPts val="0"/>
              </a:spcBef>
              <a:spcAft>
                <a:spcPts val="0"/>
              </a:spcAft>
            </a:pPr>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pPr eaLnBrk="1" fontAlgn="auto" hangingPunct="1">
              <a:spcBef>
                <a:spcPts val="0"/>
              </a:spcBef>
              <a:spcAft>
                <a:spcPts val="0"/>
              </a:spcAft>
            </a:pPr>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pPr eaLnBrk="1" fontAlgn="auto" hangingPunct="1">
              <a:spcBef>
                <a:spcPts val="0"/>
              </a:spcBef>
              <a:spcAft>
                <a:spcPts val="0"/>
              </a:spcAft>
            </a:pPr>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pPr eaLnBrk="1" fontAlgn="auto" hangingPunct="1">
              <a:spcBef>
                <a:spcPts val="0"/>
              </a:spcBef>
              <a:spcAft>
                <a:spcPts val="0"/>
              </a:spcAft>
            </a:pPr>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pPr eaLnBrk="1" fontAlgn="auto" hangingPunct="1">
              <a:spcBef>
                <a:spcPts val="0"/>
              </a:spcBef>
              <a:spcAft>
                <a:spcPts val="0"/>
              </a:spcAft>
            </a:pPr>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pPr eaLnBrk="1" fontAlgn="auto" hangingPunct="1">
              <a:spcBef>
                <a:spcPts val="0"/>
              </a:spcBef>
              <a:spcAft>
                <a:spcPts val="0"/>
              </a:spcAft>
            </a:pPr>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pPr eaLnBrk="1" fontAlgn="auto" hangingPunct="1">
              <a:spcBef>
                <a:spcPts val="0"/>
              </a:spcBef>
              <a:spcAft>
                <a:spcPts val="0"/>
              </a:spcAft>
            </a:pPr>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pPr eaLnBrk="1" fontAlgn="auto" hangingPunct="1">
              <a:spcBef>
                <a:spcPts val="0"/>
              </a:spcBef>
              <a:spcAft>
                <a:spcPts val="0"/>
              </a:spcAft>
            </a:pPr>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pPr eaLnBrk="1" fontAlgn="auto" hangingPunct="1">
              <a:spcBef>
                <a:spcPts val="0"/>
              </a:spcBef>
              <a:spcAft>
                <a:spcPts val="0"/>
              </a:spcAft>
            </a:pPr>
            <a:r>
              <a:rPr lang="en-US" altLang="zh-CN" sz="100" dirty="0">
                <a:solidFill>
                  <a:prstClr val="white"/>
                </a:solidFill>
                <a:latin typeface="Calibri"/>
                <a:ea typeface="宋体"/>
              </a:rPr>
              <a:t> </a:t>
            </a: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E74B609-0641-41FF-84FD-9616F5E61339}"/>
              </a:ext>
            </a:extLst>
          </p:cNvPr>
          <p:cNvSpPr>
            <a:spLocks noGrp="1"/>
          </p:cNvSpPr>
          <p:nvPr>
            <p:ph type="dt" sz="half" idx="10"/>
          </p:nvPr>
        </p:nvSpPr>
        <p:spPr/>
        <p:txBody>
          <a:bodyPr/>
          <a:lstStyle>
            <a:lvl1pPr>
              <a:defRPr/>
            </a:lvl1pPr>
          </a:lstStyle>
          <a:p>
            <a:pPr>
              <a:defRPr/>
            </a:pPr>
            <a:fld id="{A2192AB9-AB77-4044-9089-48A14947FD6F}" type="datetimeFigureOut">
              <a:rPr lang="zh-CN" altLang="en-US"/>
              <a:pPr>
                <a:defRPr/>
              </a:pPr>
              <a:t>2022/4/24</a:t>
            </a:fld>
            <a:endParaRPr lang="zh-CN" altLang="en-US"/>
          </a:p>
        </p:txBody>
      </p:sp>
      <p:sp>
        <p:nvSpPr>
          <p:cNvPr id="6" name="页脚占位符 4">
            <a:extLst>
              <a:ext uri="{FF2B5EF4-FFF2-40B4-BE49-F238E27FC236}">
                <a16:creationId xmlns:a16="http://schemas.microsoft.com/office/drawing/2014/main" id="{B5EE7F08-AA64-4726-BE71-EF35FE55D249}"/>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CBC846B-DF3E-4BA7-9114-C8AC598B730F}"/>
              </a:ext>
            </a:extLst>
          </p:cNvPr>
          <p:cNvSpPr>
            <a:spLocks noGrp="1"/>
          </p:cNvSpPr>
          <p:nvPr>
            <p:ph type="sldNum" sz="quarter" idx="12"/>
          </p:nvPr>
        </p:nvSpPr>
        <p:spPr/>
        <p:txBody>
          <a:bodyPr/>
          <a:lstStyle>
            <a:lvl1pPr>
              <a:defRPr/>
            </a:lvl1pPr>
          </a:lstStyle>
          <a:p>
            <a:pPr>
              <a:defRPr/>
            </a:pPr>
            <a:fld id="{8638ECD6-8DA6-47E8-82EB-1538BF369560}" type="slidenum">
              <a:rPr lang="zh-CN" altLang="en-US"/>
              <a:pPr>
                <a:defRPr/>
              </a:pPr>
              <a:t>‹#›</a:t>
            </a:fld>
            <a:endParaRPr lang="zh-CN" altLang="en-US"/>
          </a:p>
        </p:txBody>
      </p:sp>
    </p:spTree>
    <p:extLst>
      <p:ext uri="{BB962C8B-B14F-4D97-AF65-F5344CB8AC3E}">
        <p14:creationId xmlns:p14="http://schemas.microsoft.com/office/powerpoint/2010/main" val="44442726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08D50B94-4FCF-4A7B-A924-8E36A9F43EB7}"/>
              </a:ext>
            </a:extLst>
          </p:cNvPr>
          <p:cNvSpPr>
            <a:spLocks noGrp="1"/>
          </p:cNvSpPr>
          <p:nvPr>
            <p:ph type="dt" sz="half" idx="10"/>
          </p:nvPr>
        </p:nvSpPr>
        <p:spPr/>
        <p:txBody>
          <a:bodyPr/>
          <a:lstStyle>
            <a:lvl1pPr>
              <a:defRPr/>
            </a:lvl1pPr>
          </a:lstStyle>
          <a:p>
            <a:pPr>
              <a:defRPr/>
            </a:pPr>
            <a:fld id="{198882A2-ED13-4A87-8D25-C0BB56A59C96}" type="datetimeFigureOut">
              <a:rPr lang="zh-CN" altLang="en-US"/>
              <a:pPr>
                <a:defRPr/>
              </a:pPr>
              <a:t>2022/4/24</a:t>
            </a:fld>
            <a:endParaRPr lang="zh-CN" altLang="en-US"/>
          </a:p>
        </p:txBody>
      </p:sp>
      <p:sp>
        <p:nvSpPr>
          <p:cNvPr id="8" name="页脚占位符 4">
            <a:extLst>
              <a:ext uri="{FF2B5EF4-FFF2-40B4-BE49-F238E27FC236}">
                <a16:creationId xmlns:a16="http://schemas.microsoft.com/office/drawing/2014/main" id="{DD7D702A-DA6E-4ECF-88B9-685667AB3225}"/>
              </a:ext>
            </a:extLst>
          </p:cNvPr>
          <p:cNvSpPr>
            <a:spLocks noGrp="1"/>
          </p:cNvSpPr>
          <p:nvPr>
            <p:ph type="ftr" sz="quarter" idx="11"/>
          </p:nvPr>
        </p:nvSpPr>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394DCC49-3D0D-45BE-9E00-5C48EEF9809A}"/>
              </a:ext>
            </a:extLst>
          </p:cNvPr>
          <p:cNvSpPr>
            <a:spLocks noGrp="1"/>
          </p:cNvSpPr>
          <p:nvPr>
            <p:ph type="sldNum" sz="quarter" idx="12"/>
          </p:nvPr>
        </p:nvSpPr>
        <p:spPr/>
        <p:txBody>
          <a:bodyPr/>
          <a:lstStyle>
            <a:lvl1pPr>
              <a:defRPr/>
            </a:lvl1pPr>
          </a:lstStyle>
          <a:p>
            <a:pPr>
              <a:defRPr/>
            </a:pPr>
            <a:fld id="{B5045F94-1EF7-46DE-ADB9-BDA483E0F1D9}" type="slidenum">
              <a:rPr lang="zh-CN" altLang="en-US"/>
              <a:pPr>
                <a:defRPr/>
              </a:pPr>
              <a:t>‹#›</a:t>
            </a:fld>
            <a:endParaRPr lang="zh-CN" altLang="en-US"/>
          </a:p>
        </p:txBody>
      </p:sp>
    </p:spTree>
    <p:extLst>
      <p:ext uri="{BB962C8B-B14F-4D97-AF65-F5344CB8AC3E}">
        <p14:creationId xmlns:p14="http://schemas.microsoft.com/office/powerpoint/2010/main" val="15243769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B12A2EA3-96E5-44FE-B0F5-79F089B4EC7B}"/>
              </a:ext>
            </a:extLst>
          </p:cNvPr>
          <p:cNvSpPr>
            <a:spLocks noGrp="1"/>
          </p:cNvSpPr>
          <p:nvPr>
            <p:ph type="dt" sz="half" idx="10"/>
          </p:nvPr>
        </p:nvSpPr>
        <p:spPr/>
        <p:txBody>
          <a:bodyPr/>
          <a:lstStyle>
            <a:lvl1pPr>
              <a:defRPr/>
            </a:lvl1pPr>
          </a:lstStyle>
          <a:p>
            <a:pPr>
              <a:defRPr/>
            </a:pPr>
            <a:fld id="{FDE77F85-66DD-4863-8375-C15B6176C033}" type="datetimeFigureOut">
              <a:rPr lang="zh-CN" altLang="en-US"/>
              <a:pPr>
                <a:defRPr/>
              </a:pPr>
              <a:t>2022/4/24</a:t>
            </a:fld>
            <a:endParaRPr lang="zh-CN" altLang="en-US"/>
          </a:p>
        </p:txBody>
      </p:sp>
      <p:sp>
        <p:nvSpPr>
          <p:cNvPr id="4" name="页脚占位符 4">
            <a:extLst>
              <a:ext uri="{FF2B5EF4-FFF2-40B4-BE49-F238E27FC236}">
                <a16:creationId xmlns:a16="http://schemas.microsoft.com/office/drawing/2014/main" id="{8517F8F8-15F6-4AA7-B02A-AA7C844671EC}"/>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E1419E46-EC10-495E-9F4D-24F13721BDBB}"/>
              </a:ext>
            </a:extLst>
          </p:cNvPr>
          <p:cNvSpPr>
            <a:spLocks noGrp="1"/>
          </p:cNvSpPr>
          <p:nvPr>
            <p:ph type="sldNum" sz="quarter" idx="12"/>
          </p:nvPr>
        </p:nvSpPr>
        <p:spPr/>
        <p:txBody>
          <a:bodyPr/>
          <a:lstStyle>
            <a:lvl1pPr>
              <a:defRPr/>
            </a:lvl1pPr>
          </a:lstStyle>
          <a:p>
            <a:pPr>
              <a:defRPr/>
            </a:pPr>
            <a:fld id="{4127F447-CC35-4472-BADC-C2DCC72ACD09}" type="slidenum">
              <a:rPr lang="zh-CN" altLang="en-US"/>
              <a:pPr>
                <a:defRPr/>
              </a:pPr>
              <a:t>‹#›</a:t>
            </a:fld>
            <a:endParaRPr lang="zh-CN" altLang="en-US"/>
          </a:p>
        </p:txBody>
      </p:sp>
    </p:spTree>
    <p:extLst>
      <p:ext uri="{BB962C8B-B14F-4D97-AF65-F5344CB8AC3E}">
        <p14:creationId xmlns:p14="http://schemas.microsoft.com/office/powerpoint/2010/main" val="41180932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5CF8266-BDEB-4782-9DE6-2E13843D418A}"/>
              </a:ext>
            </a:extLst>
          </p:cNvPr>
          <p:cNvSpPr/>
          <p:nvPr userDrawn="1"/>
        </p:nvSpPr>
        <p:spPr>
          <a:xfrm>
            <a:off x="0" y="0"/>
            <a:ext cx="12192000" cy="6858000"/>
          </a:xfrm>
          <a:prstGeom prst="rect">
            <a:avLst/>
          </a:prstGeom>
          <a:solidFill>
            <a:srgbClr val="BDC2C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日期占位符 1">
            <a:extLst>
              <a:ext uri="{FF2B5EF4-FFF2-40B4-BE49-F238E27FC236}">
                <a16:creationId xmlns:a16="http://schemas.microsoft.com/office/drawing/2014/main" id="{1F09F9CC-173D-4333-88C2-E0134A61794D}"/>
              </a:ext>
            </a:extLst>
          </p:cNvPr>
          <p:cNvSpPr>
            <a:spLocks noGrp="1"/>
          </p:cNvSpPr>
          <p:nvPr>
            <p:ph type="dt" sz="half" idx="10"/>
          </p:nvPr>
        </p:nvSpPr>
        <p:spPr/>
        <p:txBody>
          <a:bodyPr/>
          <a:lstStyle>
            <a:lvl1pPr>
              <a:defRPr/>
            </a:lvl1pPr>
          </a:lstStyle>
          <a:p>
            <a:pPr>
              <a:defRPr/>
            </a:pPr>
            <a:fld id="{390DD9D0-5B05-481D-BEA5-84714C70DA19}" type="datetimeFigureOut">
              <a:rPr lang="zh-CN" altLang="en-US"/>
              <a:pPr>
                <a:defRPr/>
              </a:pPr>
              <a:t>2022/4/24</a:t>
            </a:fld>
            <a:endParaRPr lang="zh-CN" altLang="en-US"/>
          </a:p>
        </p:txBody>
      </p:sp>
      <p:sp>
        <p:nvSpPr>
          <p:cNvPr id="4" name="页脚占位符 2">
            <a:extLst>
              <a:ext uri="{FF2B5EF4-FFF2-40B4-BE49-F238E27FC236}">
                <a16:creationId xmlns:a16="http://schemas.microsoft.com/office/drawing/2014/main" id="{756F8FB7-8AD0-4A5D-ACE9-9692570168E1}"/>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3">
            <a:extLst>
              <a:ext uri="{FF2B5EF4-FFF2-40B4-BE49-F238E27FC236}">
                <a16:creationId xmlns:a16="http://schemas.microsoft.com/office/drawing/2014/main" id="{D01234FF-EF6A-491C-BCD4-D9F94DA5BD11}"/>
              </a:ext>
            </a:extLst>
          </p:cNvPr>
          <p:cNvSpPr>
            <a:spLocks noGrp="1"/>
          </p:cNvSpPr>
          <p:nvPr>
            <p:ph type="sldNum" sz="quarter" idx="12"/>
          </p:nvPr>
        </p:nvSpPr>
        <p:spPr/>
        <p:txBody>
          <a:bodyPr/>
          <a:lstStyle>
            <a:lvl1pPr>
              <a:defRPr/>
            </a:lvl1pPr>
          </a:lstStyle>
          <a:p>
            <a:pPr>
              <a:defRPr/>
            </a:pPr>
            <a:fld id="{1B0F7FA0-7FF1-4FC3-B763-B73535AB9315}" type="slidenum">
              <a:rPr lang="zh-CN" altLang="en-US"/>
              <a:pPr>
                <a:defRPr/>
              </a:pPr>
              <a:t>‹#›</a:t>
            </a:fld>
            <a:endParaRPr lang="zh-CN" altLang="en-US"/>
          </a:p>
        </p:txBody>
      </p:sp>
    </p:spTree>
    <p:extLst>
      <p:ext uri="{BB962C8B-B14F-4D97-AF65-F5344CB8AC3E}">
        <p14:creationId xmlns:p14="http://schemas.microsoft.com/office/powerpoint/2010/main" val="34383222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6E707A86-C416-4166-9BFD-A2FCB506CB4A}"/>
              </a:ext>
            </a:extLst>
          </p:cNvPr>
          <p:cNvSpPr>
            <a:spLocks noGrp="1"/>
          </p:cNvSpPr>
          <p:nvPr>
            <p:ph type="dt" sz="half" idx="10"/>
          </p:nvPr>
        </p:nvSpPr>
        <p:spPr/>
        <p:txBody>
          <a:bodyPr/>
          <a:lstStyle>
            <a:lvl1pPr>
              <a:defRPr/>
            </a:lvl1pPr>
          </a:lstStyle>
          <a:p>
            <a:pPr>
              <a:defRPr/>
            </a:pPr>
            <a:fld id="{4EA6FCE4-8E40-4168-A56D-D54C8044A839}" type="datetimeFigureOut">
              <a:rPr lang="zh-CN" altLang="en-US"/>
              <a:pPr>
                <a:defRPr/>
              </a:pPr>
              <a:t>2022/4/24</a:t>
            </a:fld>
            <a:endParaRPr lang="zh-CN" altLang="en-US"/>
          </a:p>
        </p:txBody>
      </p:sp>
      <p:sp>
        <p:nvSpPr>
          <p:cNvPr id="6" name="页脚占位符 4">
            <a:extLst>
              <a:ext uri="{FF2B5EF4-FFF2-40B4-BE49-F238E27FC236}">
                <a16:creationId xmlns:a16="http://schemas.microsoft.com/office/drawing/2014/main" id="{DC690F22-CFF1-4432-89A3-C49089752AEC}"/>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878F7FD3-0EF7-4D78-B831-CB7210FD24E6}"/>
              </a:ext>
            </a:extLst>
          </p:cNvPr>
          <p:cNvSpPr>
            <a:spLocks noGrp="1"/>
          </p:cNvSpPr>
          <p:nvPr>
            <p:ph type="sldNum" sz="quarter" idx="12"/>
          </p:nvPr>
        </p:nvSpPr>
        <p:spPr/>
        <p:txBody>
          <a:bodyPr/>
          <a:lstStyle>
            <a:lvl1pPr>
              <a:defRPr/>
            </a:lvl1pPr>
          </a:lstStyle>
          <a:p>
            <a:pPr>
              <a:defRPr/>
            </a:pPr>
            <a:fld id="{725AC4C0-CD2F-4D25-A923-E60FF14E11E9}" type="slidenum">
              <a:rPr lang="zh-CN" altLang="en-US"/>
              <a:pPr>
                <a:defRPr/>
              </a:pPr>
              <a:t>‹#›</a:t>
            </a:fld>
            <a:endParaRPr lang="zh-CN" altLang="en-US"/>
          </a:p>
        </p:txBody>
      </p:sp>
    </p:spTree>
    <p:extLst>
      <p:ext uri="{BB962C8B-B14F-4D97-AF65-F5344CB8AC3E}">
        <p14:creationId xmlns:p14="http://schemas.microsoft.com/office/powerpoint/2010/main" val="27737599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2022/4/24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9233883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FDF2A4BB-9E82-4E3A-8C5C-E5C4CEE2EEB6}"/>
              </a:ext>
            </a:extLst>
          </p:cNvPr>
          <p:cNvSpPr>
            <a:spLocks noGrp="1"/>
          </p:cNvSpPr>
          <p:nvPr>
            <p:ph type="dt" sz="half" idx="10"/>
          </p:nvPr>
        </p:nvSpPr>
        <p:spPr/>
        <p:txBody>
          <a:bodyPr/>
          <a:lstStyle>
            <a:lvl1pPr>
              <a:defRPr/>
            </a:lvl1pPr>
          </a:lstStyle>
          <a:p>
            <a:pPr>
              <a:defRPr/>
            </a:pPr>
            <a:fld id="{5D9CBEB4-153F-47CE-A3C9-54F2181F20DF}" type="datetimeFigureOut">
              <a:rPr lang="zh-CN" altLang="en-US"/>
              <a:pPr>
                <a:defRPr/>
              </a:pPr>
              <a:t>2022/4/24</a:t>
            </a:fld>
            <a:endParaRPr lang="zh-CN" altLang="en-US"/>
          </a:p>
        </p:txBody>
      </p:sp>
      <p:sp>
        <p:nvSpPr>
          <p:cNvPr id="6" name="页脚占位符 4">
            <a:extLst>
              <a:ext uri="{FF2B5EF4-FFF2-40B4-BE49-F238E27FC236}">
                <a16:creationId xmlns:a16="http://schemas.microsoft.com/office/drawing/2014/main" id="{834E54B6-2D46-4EAE-AF33-FEBC71066B2F}"/>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03CC058-2996-48DB-AAB5-B5175FA53CAB}"/>
              </a:ext>
            </a:extLst>
          </p:cNvPr>
          <p:cNvSpPr>
            <a:spLocks noGrp="1"/>
          </p:cNvSpPr>
          <p:nvPr>
            <p:ph type="sldNum" sz="quarter" idx="12"/>
          </p:nvPr>
        </p:nvSpPr>
        <p:spPr/>
        <p:txBody>
          <a:bodyPr/>
          <a:lstStyle>
            <a:lvl1pPr>
              <a:defRPr/>
            </a:lvl1pPr>
          </a:lstStyle>
          <a:p>
            <a:pPr>
              <a:defRPr/>
            </a:pPr>
            <a:fld id="{4A33A370-FBEC-42AB-AB07-05FBF86D7516}" type="slidenum">
              <a:rPr lang="zh-CN" altLang="en-US"/>
              <a:pPr>
                <a:defRPr/>
              </a:pPr>
              <a:t>‹#›</a:t>
            </a:fld>
            <a:endParaRPr lang="zh-CN" altLang="en-US"/>
          </a:p>
        </p:txBody>
      </p:sp>
    </p:spTree>
    <p:extLst>
      <p:ext uri="{BB962C8B-B14F-4D97-AF65-F5344CB8AC3E}">
        <p14:creationId xmlns:p14="http://schemas.microsoft.com/office/powerpoint/2010/main" val="13550043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8994D26-521E-40DA-9471-B6C1627E1DBD}"/>
              </a:ext>
            </a:extLst>
          </p:cNvPr>
          <p:cNvSpPr>
            <a:spLocks noGrp="1"/>
          </p:cNvSpPr>
          <p:nvPr>
            <p:ph type="dt" sz="half" idx="10"/>
          </p:nvPr>
        </p:nvSpPr>
        <p:spPr/>
        <p:txBody>
          <a:bodyPr/>
          <a:lstStyle>
            <a:lvl1pPr>
              <a:defRPr/>
            </a:lvl1pPr>
          </a:lstStyle>
          <a:p>
            <a:pPr>
              <a:defRPr/>
            </a:pPr>
            <a:fld id="{FE5DB8C0-222C-463C-8E56-759B012FC676}" type="datetimeFigureOut">
              <a:rPr lang="zh-CN" altLang="en-US"/>
              <a:pPr>
                <a:defRPr/>
              </a:pPr>
              <a:t>2022/4/24</a:t>
            </a:fld>
            <a:endParaRPr lang="zh-CN" altLang="en-US"/>
          </a:p>
        </p:txBody>
      </p:sp>
      <p:sp>
        <p:nvSpPr>
          <p:cNvPr id="5" name="页脚占位符 4">
            <a:extLst>
              <a:ext uri="{FF2B5EF4-FFF2-40B4-BE49-F238E27FC236}">
                <a16:creationId xmlns:a16="http://schemas.microsoft.com/office/drawing/2014/main" id="{AB6B5E64-DA01-4B5E-9DB6-477D003F7993}"/>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9606B5EF-D83E-4077-9386-576DBEE54CD4}"/>
              </a:ext>
            </a:extLst>
          </p:cNvPr>
          <p:cNvSpPr>
            <a:spLocks noGrp="1"/>
          </p:cNvSpPr>
          <p:nvPr>
            <p:ph type="sldNum" sz="quarter" idx="12"/>
          </p:nvPr>
        </p:nvSpPr>
        <p:spPr/>
        <p:txBody>
          <a:bodyPr/>
          <a:lstStyle>
            <a:lvl1pPr>
              <a:defRPr/>
            </a:lvl1pPr>
          </a:lstStyle>
          <a:p>
            <a:pPr>
              <a:defRPr/>
            </a:pPr>
            <a:fld id="{B2DC5514-7CD0-42C8-B21E-80E374F8230F}" type="slidenum">
              <a:rPr lang="zh-CN" altLang="en-US"/>
              <a:pPr>
                <a:defRPr/>
              </a:pPr>
              <a:t>‹#›</a:t>
            </a:fld>
            <a:endParaRPr lang="zh-CN" altLang="en-US"/>
          </a:p>
        </p:txBody>
      </p:sp>
    </p:spTree>
    <p:extLst>
      <p:ext uri="{BB962C8B-B14F-4D97-AF65-F5344CB8AC3E}">
        <p14:creationId xmlns:p14="http://schemas.microsoft.com/office/powerpoint/2010/main" val="149444234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CF7E16E-6075-4FBD-9CA5-A9282A288F0D}"/>
              </a:ext>
            </a:extLst>
          </p:cNvPr>
          <p:cNvSpPr>
            <a:spLocks noGrp="1"/>
          </p:cNvSpPr>
          <p:nvPr>
            <p:ph type="dt" sz="half" idx="10"/>
          </p:nvPr>
        </p:nvSpPr>
        <p:spPr/>
        <p:txBody>
          <a:bodyPr/>
          <a:lstStyle>
            <a:lvl1pPr>
              <a:defRPr/>
            </a:lvl1pPr>
          </a:lstStyle>
          <a:p>
            <a:pPr>
              <a:defRPr/>
            </a:pPr>
            <a:fld id="{4ACF6F99-27A4-4DD0-BF62-F88B30BA8608}" type="datetimeFigureOut">
              <a:rPr lang="zh-CN" altLang="en-US"/>
              <a:pPr>
                <a:defRPr/>
              </a:pPr>
              <a:t>2022/4/24</a:t>
            </a:fld>
            <a:endParaRPr lang="zh-CN" altLang="en-US"/>
          </a:p>
        </p:txBody>
      </p:sp>
      <p:sp>
        <p:nvSpPr>
          <p:cNvPr id="5" name="页脚占位符 4">
            <a:extLst>
              <a:ext uri="{FF2B5EF4-FFF2-40B4-BE49-F238E27FC236}">
                <a16:creationId xmlns:a16="http://schemas.microsoft.com/office/drawing/2014/main" id="{9B5D28AD-CFCA-4CBC-AF8F-2B5C2A97B3A7}"/>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77E8E1AE-6CAE-4303-9883-411E19F0B7E9}"/>
              </a:ext>
            </a:extLst>
          </p:cNvPr>
          <p:cNvSpPr>
            <a:spLocks noGrp="1"/>
          </p:cNvSpPr>
          <p:nvPr>
            <p:ph type="sldNum" sz="quarter" idx="12"/>
          </p:nvPr>
        </p:nvSpPr>
        <p:spPr/>
        <p:txBody>
          <a:bodyPr/>
          <a:lstStyle>
            <a:lvl1pPr>
              <a:defRPr/>
            </a:lvl1pPr>
          </a:lstStyle>
          <a:p>
            <a:pPr>
              <a:defRPr/>
            </a:pPr>
            <a:fld id="{B40E3AC6-ECA8-49FB-9D1A-87E00A9C4D9A}" type="slidenum">
              <a:rPr lang="zh-CN" altLang="en-US"/>
              <a:pPr>
                <a:defRPr/>
              </a:pPr>
              <a:t>‹#›</a:t>
            </a:fld>
            <a:endParaRPr lang="zh-CN" altLang="en-US"/>
          </a:p>
        </p:txBody>
      </p:sp>
    </p:spTree>
    <p:extLst>
      <p:ext uri="{BB962C8B-B14F-4D97-AF65-F5344CB8AC3E}">
        <p14:creationId xmlns:p14="http://schemas.microsoft.com/office/powerpoint/2010/main" val="145788417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自定义版式">
    <p:bg>
      <p:bgPr>
        <a:solidFill>
          <a:srgbClr val="7DD7CE"/>
        </a:solidFill>
        <a:effectLst/>
      </p:bgPr>
    </p:bg>
    <p:spTree>
      <p:nvGrpSpPr>
        <p:cNvPr id="1" name=""/>
        <p:cNvGrpSpPr/>
        <p:nvPr/>
      </p:nvGrpSpPr>
      <p:grpSpPr>
        <a:xfrm>
          <a:off x="0" y="0"/>
          <a:ext cx="0" cy="0"/>
          <a:chOff x="0" y="0"/>
          <a:chExt cx="0" cy="0"/>
        </a:xfrm>
      </p:grpSpPr>
      <p:sp>
        <p:nvSpPr>
          <p:cNvPr id="7" name="矩形 6"/>
          <p:cNvSpPr/>
          <p:nvPr userDrawn="1"/>
        </p:nvSpPr>
        <p:spPr>
          <a:xfrm>
            <a:off x="261257" y="261257"/>
            <a:ext cx="11683093" cy="6357257"/>
          </a:xfrm>
          <a:prstGeom prst="rect">
            <a:avLst/>
          </a:prstGeom>
          <a:solidFill>
            <a:schemeClr val="bg1"/>
          </a:solidFill>
          <a:ln>
            <a:noFill/>
          </a:ln>
          <a:effectLst>
            <a:outerShdw blurRad="1143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093247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2022/4/24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15439421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2022/4/24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121546191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2022/4/24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6384958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4A63A4E-F370-4E43-88DF-FF35117A42C8}" type="datetimeFigureOut">
              <a:rPr lang="zh-CN" altLang="en-US" smtClean="0"/>
              <a:t>2022/4/24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7171795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4A63A4E-F370-4E43-88DF-FF35117A42C8}" type="datetimeFigureOut">
              <a:rPr lang="zh-CN" altLang="en-US" smtClean="0"/>
              <a:t>2022/4/24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15059208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4A63A4E-F370-4E43-88DF-FF35117A42C8}" type="datetimeFigureOut">
              <a:rPr lang="zh-CN" altLang="en-US" smtClean="0"/>
              <a:t>2022/4/24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4517880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2022/4/24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1712738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4A63A4E-F370-4E43-88DF-FF35117A42C8}" type="datetimeFigureOut">
              <a:rPr lang="zh-CN" altLang="en-US" smtClean="0"/>
              <a:t>2022/4/24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1887804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4A63A4E-F370-4E43-88DF-FF35117A42C8}" type="datetimeFigureOut">
              <a:rPr lang="zh-CN" altLang="en-US" smtClean="0"/>
              <a:t>2022/4/24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69285761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4A63A4E-F370-4E43-88DF-FF35117A42C8}" type="datetimeFigureOut">
              <a:rPr lang="zh-CN" altLang="en-US" smtClean="0"/>
              <a:t>2022/4/24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35621739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2022/4/24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101832024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2022/4/24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6256830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2022/4/24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05470192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2022/4/24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1250745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2022/4/24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59455187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2022/4/24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9852067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38D277C-D2BF-45CB-B9B1-631697971ECF}" type="datetimeFigureOut">
              <a:rPr lang="zh-CN" altLang="en-US" smtClean="0"/>
              <a:t>2022/4/24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98130366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2022/4/24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8686459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38D277C-D2BF-45CB-B9B1-631697971ECF}" type="datetimeFigureOut">
              <a:rPr lang="zh-CN" altLang="en-US" smtClean="0"/>
              <a:t>2022/4/24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2634648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8D277C-D2BF-45CB-B9B1-631697971ECF}" type="datetimeFigureOut">
              <a:rPr lang="zh-CN" altLang="en-US" smtClean="0"/>
              <a:t>2022/4/24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7280125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2022/4/24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78995789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2022/4/24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8674652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2022/4/24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6213756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2022/4/24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99269684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5377B2-CA8A-472A-8636-8D3357B9B751}" type="datetimeFigureOut">
              <a:rPr lang="en-US" smtClean="0"/>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39548481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5377B2-CA8A-472A-8636-8D3357B9B751}" type="datetimeFigureOut">
              <a:rPr lang="en-US" smtClean="0"/>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15605512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5377B2-CA8A-472A-8636-8D3357B9B751}" type="datetimeFigureOut">
              <a:rPr lang="en-US" smtClean="0"/>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28385305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5377B2-CA8A-472A-8636-8D3357B9B751}" type="datetimeFigureOut">
              <a:rPr lang="en-US" smtClean="0"/>
              <a:t>4/24/2022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975331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38D277C-D2BF-45CB-B9B1-631697971ECF}" type="datetimeFigureOut">
              <a:rPr lang="zh-CN" altLang="en-US" smtClean="0"/>
              <a:t>2022/4/24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27034758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5377B2-CA8A-472A-8636-8D3357B9B751}" type="datetimeFigureOut">
              <a:rPr lang="en-US" smtClean="0"/>
              <a:t>4/24/2022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35777208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5377B2-CA8A-472A-8636-8D3357B9B751}" type="datetimeFigureOut">
              <a:rPr lang="en-US" smtClean="0"/>
              <a:t>4/24/2022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2596446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5377B2-CA8A-472A-8636-8D3357B9B751}" type="datetimeFigureOut">
              <a:rPr lang="en-US" smtClean="0"/>
              <a:t>4/24/2022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39870920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5377B2-CA8A-472A-8636-8D3357B9B751}" type="datetimeFigureOut">
              <a:rPr lang="en-US" smtClean="0"/>
              <a:t>4/24/2022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27393160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5377B2-CA8A-472A-8636-8D3357B9B751}" type="datetimeFigureOut">
              <a:rPr lang="en-US" smtClean="0"/>
              <a:t>4/24/2022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1595260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5377B2-CA8A-472A-8636-8D3357B9B751}" type="datetimeFigureOut">
              <a:rPr lang="en-US" smtClean="0"/>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37910099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5377B2-CA8A-472A-8636-8D3357B9B751}" type="datetimeFigureOut">
              <a:rPr lang="en-US" smtClean="0"/>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3231171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0" y="1"/>
            <a:ext cx="12192000" cy="6851250"/>
          </a:xfrm>
          <a:prstGeom prst="rect">
            <a:avLst/>
          </a:prstGeom>
        </p:spPr>
      </p:pic>
    </p:spTree>
    <p:extLst>
      <p:ext uri="{BB962C8B-B14F-4D97-AF65-F5344CB8AC3E}">
        <p14:creationId xmlns:p14="http://schemas.microsoft.com/office/powerpoint/2010/main" val="34702182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125389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88"/>
        <p:cNvGrpSpPr/>
        <p:nvPr/>
      </p:nvGrpSpPr>
      <p:grpSpPr>
        <a:xfrm>
          <a:off x="0" y="0"/>
          <a:ext cx="0" cy="0"/>
          <a:chOff x="0" y="0"/>
          <a:chExt cx="0" cy="0"/>
        </a:xfrm>
      </p:grpSpPr>
      <p:sp>
        <p:nvSpPr>
          <p:cNvPr id="289" name="Google Shape;289;p18"/>
          <p:cNvSpPr/>
          <p:nvPr/>
        </p:nvSpPr>
        <p:spPr>
          <a:xfrm>
            <a:off x="428201" y="366600"/>
            <a:ext cx="11335600"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90" name="Google Shape;290;p18"/>
          <p:cNvSpPr txBox="1">
            <a:spLocks noGrp="1"/>
          </p:cNvSpPr>
          <p:nvPr>
            <p:ph type="title"/>
          </p:nvPr>
        </p:nvSpPr>
        <p:spPr>
          <a:xfrm>
            <a:off x="960000" y="719200"/>
            <a:ext cx="10281200" cy="7108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550651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38D277C-D2BF-45CB-B9B1-631697971ECF}" type="datetimeFigureOut">
              <a:rPr lang="zh-CN" altLang="en-US" smtClean="0"/>
              <a:t>2022/4/24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59006201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667"/>
        <p:cNvGrpSpPr/>
        <p:nvPr/>
      </p:nvGrpSpPr>
      <p:grpSpPr>
        <a:xfrm>
          <a:off x="0" y="0"/>
          <a:ext cx="0" cy="0"/>
          <a:chOff x="0" y="0"/>
          <a:chExt cx="0" cy="0"/>
        </a:xfrm>
      </p:grpSpPr>
      <p:sp>
        <p:nvSpPr>
          <p:cNvPr id="3668" name="Google Shape;3668;p11"/>
          <p:cNvSpPr txBox="1">
            <a:spLocks noGrp="1"/>
          </p:cNvSpPr>
          <p:nvPr>
            <p:ph type="title" hasCustomPrompt="1"/>
          </p:nvPr>
        </p:nvSpPr>
        <p:spPr>
          <a:xfrm>
            <a:off x="1712032" y="2077762"/>
            <a:ext cx="8768199" cy="2014731"/>
          </a:xfrm>
          <a:prstGeom prst="rect">
            <a:avLst/>
          </a:prstGeom>
        </p:spPr>
        <p:txBody>
          <a:bodyPr spcFirstLastPara="1" wrap="square" lIns="86020" tIns="86020" rIns="86020" bIns="86020" anchor="b" anchorCtr="0">
            <a:noAutofit/>
          </a:bodyPr>
          <a:lstStyle>
            <a:lvl1pPr lvl="0" algn="ctr">
              <a:spcBef>
                <a:spcPts val="0"/>
              </a:spcBef>
              <a:spcAft>
                <a:spcPts val="0"/>
              </a:spcAft>
              <a:buSzPts val="12000"/>
              <a:buNone/>
              <a:defRPr sz="11970"/>
            </a:lvl1pPr>
            <a:lvl2pPr lvl="1" algn="ctr">
              <a:spcBef>
                <a:spcPts val="0"/>
              </a:spcBef>
              <a:spcAft>
                <a:spcPts val="0"/>
              </a:spcAft>
              <a:buSzPts val="12000"/>
              <a:buNone/>
              <a:defRPr sz="11970"/>
            </a:lvl2pPr>
            <a:lvl3pPr lvl="2" algn="ctr">
              <a:spcBef>
                <a:spcPts val="0"/>
              </a:spcBef>
              <a:spcAft>
                <a:spcPts val="0"/>
              </a:spcAft>
              <a:buSzPts val="12000"/>
              <a:buNone/>
              <a:defRPr sz="11970"/>
            </a:lvl3pPr>
            <a:lvl4pPr lvl="3" algn="ctr">
              <a:spcBef>
                <a:spcPts val="0"/>
              </a:spcBef>
              <a:spcAft>
                <a:spcPts val="0"/>
              </a:spcAft>
              <a:buSzPts val="12000"/>
              <a:buNone/>
              <a:defRPr sz="11970"/>
            </a:lvl4pPr>
            <a:lvl5pPr lvl="4" algn="ctr">
              <a:spcBef>
                <a:spcPts val="0"/>
              </a:spcBef>
              <a:spcAft>
                <a:spcPts val="0"/>
              </a:spcAft>
              <a:buSzPts val="12000"/>
              <a:buNone/>
              <a:defRPr sz="11970"/>
            </a:lvl5pPr>
            <a:lvl6pPr lvl="5" algn="ctr">
              <a:spcBef>
                <a:spcPts val="0"/>
              </a:spcBef>
              <a:spcAft>
                <a:spcPts val="0"/>
              </a:spcAft>
              <a:buSzPts val="12000"/>
              <a:buNone/>
              <a:defRPr sz="11970"/>
            </a:lvl6pPr>
            <a:lvl7pPr lvl="6" algn="ctr">
              <a:spcBef>
                <a:spcPts val="0"/>
              </a:spcBef>
              <a:spcAft>
                <a:spcPts val="0"/>
              </a:spcAft>
              <a:buSzPts val="12000"/>
              <a:buNone/>
              <a:defRPr sz="11970"/>
            </a:lvl7pPr>
            <a:lvl8pPr lvl="7" algn="ctr">
              <a:spcBef>
                <a:spcPts val="0"/>
              </a:spcBef>
              <a:spcAft>
                <a:spcPts val="0"/>
              </a:spcAft>
              <a:buSzPts val="12000"/>
              <a:buNone/>
              <a:defRPr sz="11970"/>
            </a:lvl8pPr>
            <a:lvl9pPr lvl="8" algn="ctr">
              <a:spcBef>
                <a:spcPts val="0"/>
              </a:spcBef>
              <a:spcAft>
                <a:spcPts val="0"/>
              </a:spcAft>
              <a:buSzPts val="12000"/>
              <a:buNone/>
              <a:defRPr sz="11970"/>
            </a:lvl9pPr>
          </a:lstStyle>
          <a:p>
            <a:r>
              <a:t>xx%</a:t>
            </a:r>
          </a:p>
        </p:txBody>
      </p:sp>
      <p:sp>
        <p:nvSpPr>
          <p:cNvPr id="3669" name="Google Shape;3669;p11"/>
          <p:cNvSpPr txBox="1">
            <a:spLocks noGrp="1"/>
          </p:cNvSpPr>
          <p:nvPr>
            <p:ph type="subTitle" idx="1"/>
          </p:nvPr>
        </p:nvSpPr>
        <p:spPr>
          <a:xfrm>
            <a:off x="1712032" y="4092429"/>
            <a:ext cx="8768199" cy="951053"/>
          </a:xfrm>
          <a:prstGeom prst="rect">
            <a:avLst/>
          </a:prstGeom>
        </p:spPr>
        <p:txBody>
          <a:bodyPr spcFirstLastPara="1" wrap="square" lIns="86020" tIns="86020" rIns="86020" bIns="86020" anchor="t" anchorCtr="0">
            <a:noAutofit/>
          </a:bodyPr>
          <a:lstStyle>
            <a:lvl1pPr lvl="0" algn="ctr" rtl="0">
              <a:lnSpc>
                <a:spcPct val="100000"/>
              </a:lnSpc>
              <a:spcBef>
                <a:spcPts val="0"/>
              </a:spcBef>
              <a:spcAft>
                <a:spcPts val="0"/>
              </a:spcAft>
              <a:buSzPts val="2000"/>
              <a:buNone/>
              <a:defRPr sz="1995"/>
            </a:lvl1pPr>
            <a:lvl2pPr lvl="1" algn="ctr" rtl="0">
              <a:lnSpc>
                <a:spcPct val="100000"/>
              </a:lnSpc>
              <a:spcBef>
                <a:spcPts val="0"/>
              </a:spcBef>
              <a:spcAft>
                <a:spcPts val="0"/>
              </a:spcAft>
              <a:buSzPts val="2000"/>
              <a:buNone/>
              <a:defRPr sz="1995"/>
            </a:lvl2pPr>
            <a:lvl3pPr lvl="2" algn="ctr" rtl="0">
              <a:lnSpc>
                <a:spcPct val="100000"/>
              </a:lnSpc>
              <a:spcBef>
                <a:spcPts val="0"/>
              </a:spcBef>
              <a:spcAft>
                <a:spcPts val="0"/>
              </a:spcAft>
              <a:buSzPts val="2000"/>
              <a:buNone/>
              <a:defRPr sz="1995"/>
            </a:lvl3pPr>
            <a:lvl4pPr lvl="3" algn="ctr" rtl="0">
              <a:lnSpc>
                <a:spcPct val="100000"/>
              </a:lnSpc>
              <a:spcBef>
                <a:spcPts val="0"/>
              </a:spcBef>
              <a:spcAft>
                <a:spcPts val="0"/>
              </a:spcAft>
              <a:buSzPts val="2000"/>
              <a:buNone/>
              <a:defRPr sz="1995"/>
            </a:lvl4pPr>
            <a:lvl5pPr lvl="4" algn="ctr" rtl="0">
              <a:lnSpc>
                <a:spcPct val="100000"/>
              </a:lnSpc>
              <a:spcBef>
                <a:spcPts val="0"/>
              </a:spcBef>
              <a:spcAft>
                <a:spcPts val="0"/>
              </a:spcAft>
              <a:buSzPts val="2000"/>
              <a:buNone/>
              <a:defRPr sz="1995"/>
            </a:lvl5pPr>
            <a:lvl6pPr lvl="5" algn="ctr" rtl="0">
              <a:lnSpc>
                <a:spcPct val="100000"/>
              </a:lnSpc>
              <a:spcBef>
                <a:spcPts val="0"/>
              </a:spcBef>
              <a:spcAft>
                <a:spcPts val="0"/>
              </a:spcAft>
              <a:buSzPts val="2000"/>
              <a:buNone/>
              <a:defRPr sz="1995"/>
            </a:lvl6pPr>
            <a:lvl7pPr lvl="6" algn="ctr" rtl="0">
              <a:lnSpc>
                <a:spcPct val="100000"/>
              </a:lnSpc>
              <a:spcBef>
                <a:spcPts val="0"/>
              </a:spcBef>
              <a:spcAft>
                <a:spcPts val="0"/>
              </a:spcAft>
              <a:buSzPts val="2000"/>
              <a:buNone/>
              <a:defRPr sz="1995"/>
            </a:lvl7pPr>
            <a:lvl8pPr lvl="7" algn="ctr" rtl="0">
              <a:lnSpc>
                <a:spcPct val="100000"/>
              </a:lnSpc>
              <a:spcBef>
                <a:spcPts val="0"/>
              </a:spcBef>
              <a:spcAft>
                <a:spcPts val="0"/>
              </a:spcAft>
              <a:buSzPts val="2000"/>
              <a:buNone/>
              <a:defRPr sz="1995"/>
            </a:lvl8pPr>
            <a:lvl9pPr lvl="8" algn="ctr" rtl="0">
              <a:lnSpc>
                <a:spcPct val="100000"/>
              </a:lnSpc>
              <a:spcBef>
                <a:spcPts val="0"/>
              </a:spcBef>
              <a:spcAft>
                <a:spcPts val="0"/>
              </a:spcAft>
              <a:buSzPts val="2000"/>
              <a:buNone/>
              <a:defRPr sz="1995"/>
            </a:lvl9pPr>
          </a:lstStyle>
          <a:p>
            <a:endParaRPr/>
          </a:p>
        </p:txBody>
      </p:sp>
      <p:sp>
        <p:nvSpPr>
          <p:cNvPr id="3670" name="Google Shape;3670;p11"/>
          <p:cNvSpPr/>
          <p:nvPr/>
        </p:nvSpPr>
        <p:spPr>
          <a:xfrm>
            <a:off x="10419659" y="5583755"/>
            <a:ext cx="1734931" cy="700623"/>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332" tIns="91332" rIns="91332" bIns="91332" anchor="ctr" anchorCtr="0">
            <a:noAutofit/>
          </a:bodyPr>
          <a:lstStyle/>
          <a:p>
            <a:pPr marL="0" lvl="0" indent="0" algn="l" rtl="0">
              <a:spcBef>
                <a:spcPts val="0"/>
              </a:spcBef>
              <a:spcAft>
                <a:spcPts val="0"/>
              </a:spcAft>
              <a:buNone/>
            </a:pPr>
            <a:endParaRPr sz="2527"/>
          </a:p>
        </p:txBody>
      </p:sp>
      <p:sp>
        <p:nvSpPr>
          <p:cNvPr id="3671" name="Google Shape;3671;p11"/>
          <p:cNvSpPr/>
          <p:nvPr/>
        </p:nvSpPr>
        <p:spPr>
          <a:xfrm>
            <a:off x="7756404" y="3762273"/>
            <a:ext cx="2579520" cy="885459"/>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332" tIns="91332" rIns="91332" bIns="91332" anchor="ctr" anchorCtr="0">
            <a:noAutofit/>
          </a:bodyPr>
          <a:lstStyle/>
          <a:p>
            <a:pPr marL="0" lvl="0" indent="0" algn="l" rtl="0">
              <a:spcBef>
                <a:spcPts val="0"/>
              </a:spcBef>
              <a:spcAft>
                <a:spcPts val="0"/>
              </a:spcAft>
              <a:buNone/>
            </a:pPr>
            <a:endParaRPr sz="2527"/>
          </a:p>
        </p:txBody>
      </p:sp>
      <p:sp>
        <p:nvSpPr>
          <p:cNvPr id="3672" name="Google Shape;3672;p11"/>
          <p:cNvSpPr/>
          <p:nvPr/>
        </p:nvSpPr>
        <p:spPr>
          <a:xfrm>
            <a:off x="9105983" y="2108325"/>
            <a:ext cx="431222" cy="174128"/>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332" tIns="91332" rIns="91332" bIns="91332" anchor="ctr" anchorCtr="0">
            <a:noAutofit/>
          </a:bodyPr>
          <a:lstStyle/>
          <a:p>
            <a:pPr marL="0" lvl="0" indent="0" algn="l" rtl="0">
              <a:spcBef>
                <a:spcPts val="0"/>
              </a:spcBef>
              <a:spcAft>
                <a:spcPts val="0"/>
              </a:spcAft>
              <a:buNone/>
            </a:pPr>
            <a:endParaRPr sz="2527"/>
          </a:p>
        </p:txBody>
      </p:sp>
      <p:sp>
        <p:nvSpPr>
          <p:cNvPr id="3673" name="Google Shape;3673;p11"/>
          <p:cNvSpPr/>
          <p:nvPr/>
        </p:nvSpPr>
        <p:spPr>
          <a:xfrm>
            <a:off x="1784107" y="2061670"/>
            <a:ext cx="967836" cy="365251"/>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332" tIns="91332" rIns="91332" bIns="91332" anchor="ctr" anchorCtr="0">
            <a:noAutofit/>
          </a:bodyPr>
          <a:lstStyle/>
          <a:p>
            <a:pPr marL="0" lvl="0" indent="0" algn="l" rtl="0">
              <a:spcBef>
                <a:spcPts val="0"/>
              </a:spcBef>
              <a:spcAft>
                <a:spcPts val="0"/>
              </a:spcAft>
              <a:buNone/>
            </a:pPr>
            <a:endParaRPr sz="2527"/>
          </a:p>
        </p:txBody>
      </p:sp>
      <p:grpSp>
        <p:nvGrpSpPr>
          <p:cNvPr id="3674" name="Google Shape;3674;p11"/>
          <p:cNvGrpSpPr/>
          <p:nvPr/>
        </p:nvGrpSpPr>
        <p:grpSpPr>
          <a:xfrm>
            <a:off x="10232155" y="5609131"/>
            <a:ext cx="388051" cy="303212"/>
            <a:chOff x="4864725" y="4564050"/>
            <a:chExt cx="337300" cy="334375"/>
          </a:xfrm>
        </p:grpSpPr>
        <p:sp>
          <p:nvSpPr>
            <p:cNvPr id="3675" name="Google Shape;3675;p11"/>
            <p:cNvSpPr/>
            <p:nvPr/>
          </p:nvSpPr>
          <p:spPr>
            <a:xfrm>
              <a:off x="4864725" y="4564050"/>
              <a:ext cx="337300" cy="333600"/>
            </a:xfrm>
            <a:custGeom>
              <a:avLst/>
              <a:gdLst/>
              <a:ahLst/>
              <a:cxnLst/>
              <a:rect l="l" t="t" r="r" b="b"/>
              <a:pathLst>
                <a:path w="13492" h="13344" extrusionOk="0">
                  <a:moveTo>
                    <a:pt x="5708" y="1"/>
                  </a:moveTo>
                  <a:cubicBezTo>
                    <a:pt x="5266" y="1"/>
                    <a:pt x="4832" y="312"/>
                    <a:pt x="4735" y="861"/>
                  </a:cubicBezTo>
                  <a:lnTo>
                    <a:pt x="4261" y="4385"/>
                  </a:lnTo>
                  <a:lnTo>
                    <a:pt x="894" y="5490"/>
                  </a:lnTo>
                  <a:cubicBezTo>
                    <a:pt x="53" y="5753"/>
                    <a:pt x="0" y="6910"/>
                    <a:pt x="789" y="7279"/>
                  </a:cubicBezTo>
                  <a:lnTo>
                    <a:pt x="3998" y="8857"/>
                  </a:lnTo>
                  <a:lnTo>
                    <a:pt x="4051" y="12381"/>
                  </a:lnTo>
                  <a:cubicBezTo>
                    <a:pt x="4051" y="12981"/>
                    <a:pt x="4523" y="13344"/>
                    <a:pt x="5009" y="13344"/>
                  </a:cubicBezTo>
                  <a:cubicBezTo>
                    <a:pt x="5248" y="13344"/>
                    <a:pt x="5491" y="13256"/>
                    <a:pt x="5681" y="13065"/>
                  </a:cubicBezTo>
                  <a:lnTo>
                    <a:pt x="8154" y="10487"/>
                  </a:lnTo>
                  <a:lnTo>
                    <a:pt x="11573" y="11540"/>
                  </a:lnTo>
                  <a:cubicBezTo>
                    <a:pt x="11670" y="11572"/>
                    <a:pt x="11764" y="11587"/>
                    <a:pt x="11856" y="11587"/>
                  </a:cubicBezTo>
                  <a:cubicBezTo>
                    <a:pt x="12514" y="11587"/>
                    <a:pt x="13001" y="10818"/>
                    <a:pt x="12678" y="10172"/>
                  </a:cubicBezTo>
                  <a:lnTo>
                    <a:pt x="10942" y="7016"/>
                  </a:lnTo>
                  <a:lnTo>
                    <a:pt x="12994" y="4122"/>
                  </a:lnTo>
                  <a:cubicBezTo>
                    <a:pt x="13491" y="3426"/>
                    <a:pt x="13001" y="2588"/>
                    <a:pt x="12234" y="2588"/>
                  </a:cubicBezTo>
                  <a:cubicBezTo>
                    <a:pt x="12190" y="2588"/>
                    <a:pt x="12145" y="2591"/>
                    <a:pt x="12099" y="2597"/>
                  </a:cubicBezTo>
                  <a:lnTo>
                    <a:pt x="8575" y="3281"/>
                  </a:lnTo>
                  <a:lnTo>
                    <a:pt x="6471" y="387"/>
                  </a:lnTo>
                  <a:cubicBezTo>
                    <a:pt x="6268" y="123"/>
                    <a:pt x="5986" y="1"/>
                    <a:pt x="57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76" name="Google Shape;3676;p11"/>
            <p:cNvSpPr/>
            <p:nvPr/>
          </p:nvSpPr>
          <p:spPr>
            <a:xfrm>
              <a:off x="5079075" y="4628800"/>
              <a:ext cx="114450" cy="33050"/>
            </a:xfrm>
            <a:custGeom>
              <a:avLst/>
              <a:gdLst/>
              <a:ahLst/>
              <a:cxnLst/>
              <a:rect l="l" t="t" r="r" b="b"/>
              <a:pathLst>
                <a:path w="4578" h="1322" extrusionOk="0">
                  <a:moveTo>
                    <a:pt x="3633" y="0"/>
                  </a:moveTo>
                  <a:cubicBezTo>
                    <a:pt x="3598" y="0"/>
                    <a:pt x="3561" y="2"/>
                    <a:pt x="3525" y="7"/>
                  </a:cubicBezTo>
                  <a:lnTo>
                    <a:pt x="1" y="691"/>
                  </a:lnTo>
                  <a:lnTo>
                    <a:pt x="527" y="1322"/>
                  </a:lnTo>
                  <a:lnTo>
                    <a:pt x="4577" y="585"/>
                  </a:lnTo>
                  <a:cubicBezTo>
                    <a:pt x="4385" y="249"/>
                    <a:pt x="4017" y="0"/>
                    <a:pt x="3633"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77" name="Google Shape;3677;p11"/>
            <p:cNvSpPr/>
            <p:nvPr/>
          </p:nvSpPr>
          <p:spPr>
            <a:xfrm>
              <a:off x="4867350" y="4564050"/>
              <a:ext cx="163100" cy="334375"/>
            </a:xfrm>
            <a:custGeom>
              <a:avLst/>
              <a:gdLst/>
              <a:ahLst/>
              <a:cxnLst/>
              <a:rect l="l" t="t" r="r" b="b"/>
              <a:pathLst>
                <a:path w="6524" h="13375" extrusionOk="0">
                  <a:moveTo>
                    <a:pt x="5606" y="1"/>
                  </a:moveTo>
                  <a:cubicBezTo>
                    <a:pt x="5168" y="1"/>
                    <a:pt x="4747" y="312"/>
                    <a:pt x="4682" y="861"/>
                  </a:cubicBezTo>
                  <a:lnTo>
                    <a:pt x="4209" y="4385"/>
                  </a:lnTo>
                  <a:lnTo>
                    <a:pt x="842" y="5490"/>
                  </a:lnTo>
                  <a:cubicBezTo>
                    <a:pt x="53" y="5753"/>
                    <a:pt x="0" y="6910"/>
                    <a:pt x="737" y="7279"/>
                  </a:cubicBezTo>
                  <a:lnTo>
                    <a:pt x="3946" y="8857"/>
                  </a:lnTo>
                  <a:lnTo>
                    <a:pt x="3998" y="12381"/>
                  </a:lnTo>
                  <a:cubicBezTo>
                    <a:pt x="3998" y="12959"/>
                    <a:pt x="4484" y="13375"/>
                    <a:pt x="4998" y="13375"/>
                  </a:cubicBezTo>
                  <a:cubicBezTo>
                    <a:pt x="5139" y="13375"/>
                    <a:pt x="5283" y="13344"/>
                    <a:pt x="5419" y="13276"/>
                  </a:cubicBezTo>
                  <a:cubicBezTo>
                    <a:pt x="5313" y="13118"/>
                    <a:pt x="5313" y="13012"/>
                    <a:pt x="5313" y="12855"/>
                  </a:cubicBezTo>
                  <a:lnTo>
                    <a:pt x="5261" y="9330"/>
                  </a:lnTo>
                  <a:lnTo>
                    <a:pt x="2052" y="7752"/>
                  </a:lnTo>
                  <a:cubicBezTo>
                    <a:pt x="1263" y="7331"/>
                    <a:pt x="1315" y="6226"/>
                    <a:pt x="2157" y="5963"/>
                  </a:cubicBezTo>
                  <a:lnTo>
                    <a:pt x="5524" y="4859"/>
                  </a:lnTo>
                  <a:lnTo>
                    <a:pt x="5997" y="1282"/>
                  </a:lnTo>
                  <a:cubicBezTo>
                    <a:pt x="6050" y="966"/>
                    <a:pt x="6260" y="703"/>
                    <a:pt x="6523" y="598"/>
                  </a:cubicBezTo>
                  <a:lnTo>
                    <a:pt x="6366" y="387"/>
                  </a:lnTo>
                  <a:cubicBezTo>
                    <a:pt x="6163" y="123"/>
                    <a:pt x="5881" y="1"/>
                    <a:pt x="5606"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678" name="Google Shape;3678;p11"/>
          <p:cNvGrpSpPr/>
          <p:nvPr/>
        </p:nvGrpSpPr>
        <p:grpSpPr>
          <a:xfrm>
            <a:off x="2491307" y="5729030"/>
            <a:ext cx="260646" cy="197547"/>
            <a:chOff x="3689675" y="865975"/>
            <a:chExt cx="288675" cy="277550"/>
          </a:xfrm>
        </p:grpSpPr>
        <p:sp>
          <p:nvSpPr>
            <p:cNvPr id="3679" name="Google Shape;3679;p11"/>
            <p:cNvSpPr/>
            <p:nvPr/>
          </p:nvSpPr>
          <p:spPr>
            <a:xfrm>
              <a:off x="3691350" y="865975"/>
              <a:ext cx="287000" cy="277550"/>
            </a:xfrm>
            <a:custGeom>
              <a:avLst/>
              <a:gdLst/>
              <a:ahLst/>
              <a:cxnLst/>
              <a:rect l="l" t="t" r="r" b="b"/>
              <a:pathLst>
                <a:path w="11480" h="11102" extrusionOk="0">
                  <a:moveTo>
                    <a:pt x="6491" y="0"/>
                  </a:moveTo>
                  <a:cubicBezTo>
                    <a:pt x="6242" y="0"/>
                    <a:pt x="5984" y="106"/>
                    <a:pt x="5798" y="333"/>
                  </a:cubicBezTo>
                  <a:lnTo>
                    <a:pt x="4115" y="2805"/>
                  </a:lnTo>
                  <a:lnTo>
                    <a:pt x="1169" y="2332"/>
                  </a:lnTo>
                  <a:cubicBezTo>
                    <a:pt x="1109" y="2318"/>
                    <a:pt x="1050" y="2311"/>
                    <a:pt x="992" y="2311"/>
                  </a:cubicBezTo>
                  <a:cubicBezTo>
                    <a:pt x="400" y="2311"/>
                    <a:pt x="1" y="3014"/>
                    <a:pt x="432" y="3542"/>
                  </a:cubicBezTo>
                  <a:lnTo>
                    <a:pt x="2274" y="5909"/>
                  </a:lnTo>
                  <a:lnTo>
                    <a:pt x="958" y="8644"/>
                  </a:lnTo>
                  <a:cubicBezTo>
                    <a:pt x="688" y="9186"/>
                    <a:pt x="1113" y="9804"/>
                    <a:pt x="1671" y="9804"/>
                  </a:cubicBezTo>
                  <a:cubicBezTo>
                    <a:pt x="1764" y="9804"/>
                    <a:pt x="1860" y="9787"/>
                    <a:pt x="1958" y="9749"/>
                  </a:cubicBezTo>
                  <a:lnTo>
                    <a:pt x="4746" y="8750"/>
                  </a:lnTo>
                  <a:lnTo>
                    <a:pt x="6850" y="10854"/>
                  </a:lnTo>
                  <a:cubicBezTo>
                    <a:pt x="7021" y="11025"/>
                    <a:pt x="7231" y="11101"/>
                    <a:pt x="7437" y="11101"/>
                  </a:cubicBezTo>
                  <a:cubicBezTo>
                    <a:pt x="7863" y="11101"/>
                    <a:pt x="8271" y="10772"/>
                    <a:pt x="8271" y="10275"/>
                  </a:cubicBezTo>
                  <a:lnTo>
                    <a:pt x="8165" y="7329"/>
                  </a:lnTo>
                  <a:lnTo>
                    <a:pt x="10796" y="5962"/>
                  </a:lnTo>
                  <a:cubicBezTo>
                    <a:pt x="11479" y="5593"/>
                    <a:pt x="11322" y="4699"/>
                    <a:pt x="10690" y="4489"/>
                  </a:cubicBezTo>
                  <a:lnTo>
                    <a:pt x="7797" y="3647"/>
                  </a:lnTo>
                  <a:lnTo>
                    <a:pt x="7271" y="701"/>
                  </a:lnTo>
                  <a:cubicBezTo>
                    <a:pt x="7239" y="254"/>
                    <a:pt x="6877" y="0"/>
                    <a:pt x="6491" y="0"/>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80" name="Google Shape;3680;p11"/>
            <p:cNvSpPr/>
            <p:nvPr/>
          </p:nvSpPr>
          <p:spPr>
            <a:xfrm>
              <a:off x="3884950" y="957150"/>
              <a:ext cx="86825" cy="40775"/>
            </a:xfrm>
            <a:custGeom>
              <a:avLst/>
              <a:gdLst/>
              <a:ahLst/>
              <a:cxnLst/>
              <a:rect l="l" t="t" r="r" b="b"/>
              <a:pathLst>
                <a:path w="3473" h="1631" extrusionOk="0">
                  <a:moveTo>
                    <a:pt x="0" y="0"/>
                  </a:moveTo>
                  <a:lnTo>
                    <a:pt x="158" y="631"/>
                  </a:lnTo>
                  <a:lnTo>
                    <a:pt x="3472" y="1631"/>
                  </a:lnTo>
                  <a:cubicBezTo>
                    <a:pt x="3472" y="1315"/>
                    <a:pt x="3262" y="894"/>
                    <a:pt x="2894" y="842"/>
                  </a:cubicBezTo>
                  <a:lnTo>
                    <a:pt x="0" y="0"/>
                  </a:ln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81" name="Google Shape;3681;p11"/>
            <p:cNvSpPr/>
            <p:nvPr/>
          </p:nvSpPr>
          <p:spPr>
            <a:xfrm>
              <a:off x="3689675" y="867575"/>
              <a:ext cx="183475" cy="246075"/>
            </a:xfrm>
            <a:custGeom>
              <a:avLst/>
              <a:gdLst/>
              <a:ahLst/>
              <a:cxnLst/>
              <a:rect l="l" t="t" r="r" b="b"/>
              <a:pathLst>
                <a:path w="7339" h="9843" extrusionOk="0">
                  <a:moveTo>
                    <a:pt x="6452" y="0"/>
                  </a:moveTo>
                  <a:cubicBezTo>
                    <a:pt x="6207" y="0"/>
                    <a:pt x="5962" y="118"/>
                    <a:pt x="5813" y="374"/>
                  </a:cubicBezTo>
                  <a:lnTo>
                    <a:pt x="4129" y="2794"/>
                  </a:lnTo>
                  <a:lnTo>
                    <a:pt x="1131" y="2320"/>
                  </a:lnTo>
                  <a:cubicBezTo>
                    <a:pt x="1091" y="2314"/>
                    <a:pt x="1052" y="2311"/>
                    <a:pt x="1014" y="2311"/>
                  </a:cubicBezTo>
                  <a:cubicBezTo>
                    <a:pt x="395" y="2311"/>
                    <a:pt x="1" y="3087"/>
                    <a:pt x="447" y="3583"/>
                  </a:cubicBezTo>
                  <a:lnTo>
                    <a:pt x="2288" y="5950"/>
                  </a:lnTo>
                  <a:lnTo>
                    <a:pt x="973" y="8633"/>
                  </a:lnTo>
                  <a:cubicBezTo>
                    <a:pt x="710" y="9212"/>
                    <a:pt x="1078" y="9843"/>
                    <a:pt x="1657" y="9843"/>
                  </a:cubicBezTo>
                  <a:cubicBezTo>
                    <a:pt x="1762" y="9685"/>
                    <a:pt x="1762" y="9633"/>
                    <a:pt x="1815" y="9475"/>
                  </a:cubicBezTo>
                  <a:lnTo>
                    <a:pt x="3130" y="6792"/>
                  </a:lnTo>
                  <a:lnTo>
                    <a:pt x="1288" y="4425"/>
                  </a:lnTo>
                  <a:cubicBezTo>
                    <a:pt x="844" y="3881"/>
                    <a:pt x="1281" y="3153"/>
                    <a:pt x="1858" y="3153"/>
                  </a:cubicBezTo>
                  <a:cubicBezTo>
                    <a:pt x="1896" y="3153"/>
                    <a:pt x="1934" y="3156"/>
                    <a:pt x="1972" y="3162"/>
                  </a:cubicBezTo>
                  <a:lnTo>
                    <a:pt x="4971" y="3636"/>
                  </a:lnTo>
                  <a:lnTo>
                    <a:pt x="6654" y="1216"/>
                  </a:lnTo>
                  <a:cubicBezTo>
                    <a:pt x="6865" y="953"/>
                    <a:pt x="7075" y="900"/>
                    <a:pt x="7338" y="900"/>
                  </a:cubicBezTo>
                  <a:lnTo>
                    <a:pt x="7233" y="690"/>
                  </a:lnTo>
                  <a:cubicBezTo>
                    <a:pt x="7170" y="252"/>
                    <a:pt x="6811" y="0"/>
                    <a:pt x="6452"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682" name="Google Shape;3682;p11"/>
          <p:cNvGrpSpPr/>
          <p:nvPr/>
        </p:nvGrpSpPr>
        <p:grpSpPr>
          <a:xfrm>
            <a:off x="2974650" y="942395"/>
            <a:ext cx="336683" cy="250935"/>
            <a:chOff x="5348675" y="2068175"/>
            <a:chExt cx="292650" cy="276725"/>
          </a:xfrm>
        </p:grpSpPr>
        <p:sp>
          <p:nvSpPr>
            <p:cNvPr id="3683" name="Google Shape;3683;p11"/>
            <p:cNvSpPr/>
            <p:nvPr/>
          </p:nvSpPr>
          <p:spPr>
            <a:xfrm>
              <a:off x="5353950" y="2069650"/>
              <a:ext cx="287375" cy="273500"/>
            </a:xfrm>
            <a:custGeom>
              <a:avLst/>
              <a:gdLst/>
              <a:ahLst/>
              <a:cxnLst/>
              <a:rect l="l" t="t" r="r" b="b"/>
              <a:pathLst>
                <a:path w="11495" h="10940" extrusionOk="0">
                  <a:moveTo>
                    <a:pt x="3407" y="1"/>
                  </a:moveTo>
                  <a:cubicBezTo>
                    <a:pt x="2961" y="1"/>
                    <a:pt x="2567" y="368"/>
                    <a:pt x="2683" y="793"/>
                  </a:cubicBezTo>
                  <a:lnTo>
                    <a:pt x="3104" y="3739"/>
                  </a:lnTo>
                  <a:lnTo>
                    <a:pt x="579" y="5369"/>
                  </a:lnTo>
                  <a:cubicBezTo>
                    <a:pt x="0" y="5790"/>
                    <a:pt x="158" y="6685"/>
                    <a:pt x="842" y="6842"/>
                  </a:cubicBezTo>
                  <a:lnTo>
                    <a:pt x="3840" y="7421"/>
                  </a:lnTo>
                  <a:lnTo>
                    <a:pt x="4629" y="10314"/>
                  </a:lnTo>
                  <a:cubicBezTo>
                    <a:pt x="4688" y="10725"/>
                    <a:pt x="5025" y="10939"/>
                    <a:pt x="5366" y="10939"/>
                  </a:cubicBezTo>
                  <a:cubicBezTo>
                    <a:pt x="5636" y="10939"/>
                    <a:pt x="5910" y="10804"/>
                    <a:pt x="6050" y="10525"/>
                  </a:cubicBezTo>
                  <a:lnTo>
                    <a:pt x="7523" y="7894"/>
                  </a:lnTo>
                  <a:lnTo>
                    <a:pt x="10469" y="8000"/>
                  </a:lnTo>
                  <a:cubicBezTo>
                    <a:pt x="10503" y="8005"/>
                    <a:pt x="10537" y="8008"/>
                    <a:pt x="10570" y="8008"/>
                  </a:cubicBezTo>
                  <a:cubicBezTo>
                    <a:pt x="11143" y="8008"/>
                    <a:pt x="11495" y="7182"/>
                    <a:pt x="11047" y="6685"/>
                  </a:cubicBezTo>
                  <a:lnTo>
                    <a:pt x="8996" y="4528"/>
                  </a:lnTo>
                  <a:lnTo>
                    <a:pt x="10048" y="1740"/>
                  </a:lnTo>
                  <a:cubicBezTo>
                    <a:pt x="10220" y="1181"/>
                    <a:pt x="9829" y="657"/>
                    <a:pt x="9307" y="657"/>
                  </a:cubicBezTo>
                  <a:cubicBezTo>
                    <a:pt x="9191" y="657"/>
                    <a:pt x="9068" y="683"/>
                    <a:pt x="8943" y="740"/>
                  </a:cubicBezTo>
                  <a:lnTo>
                    <a:pt x="6260" y="2003"/>
                  </a:lnTo>
                  <a:lnTo>
                    <a:pt x="3893" y="162"/>
                  </a:lnTo>
                  <a:cubicBezTo>
                    <a:pt x="3739" y="49"/>
                    <a:pt x="3569" y="1"/>
                    <a:pt x="3407"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84" name="Google Shape;3684;p11"/>
            <p:cNvSpPr/>
            <p:nvPr/>
          </p:nvSpPr>
          <p:spPr>
            <a:xfrm>
              <a:off x="5507800" y="2086575"/>
              <a:ext cx="93400" cy="43675"/>
            </a:xfrm>
            <a:custGeom>
              <a:avLst/>
              <a:gdLst/>
              <a:ahLst/>
              <a:cxnLst/>
              <a:rect l="l" t="t" r="r" b="b"/>
              <a:pathLst>
                <a:path w="3736" h="1747" extrusionOk="0">
                  <a:moveTo>
                    <a:pt x="3047" y="0"/>
                  </a:moveTo>
                  <a:cubicBezTo>
                    <a:pt x="2943" y="0"/>
                    <a:pt x="2838" y="20"/>
                    <a:pt x="2736" y="63"/>
                  </a:cubicBezTo>
                  <a:lnTo>
                    <a:pt x="1" y="1326"/>
                  </a:lnTo>
                  <a:lnTo>
                    <a:pt x="632" y="1747"/>
                  </a:lnTo>
                  <a:lnTo>
                    <a:pt x="3736" y="326"/>
                  </a:lnTo>
                  <a:cubicBezTo>
                    <a:pt x="3583" y="136"/>
                    <a:pt x="3320" y="0"/>
                    <a:pt x="3047"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85" name="Google Shape;3685;p11"/>
            <p:cNvSpPr/>
            <p:nvPr/>
          </p:nvSpPr>
          <p:spPr>
            <a:xfrm>
              <a:off x="5348675" y="2068175"/>
              <a:ext cx="148650" cy="276725"/>
            </a:xfrm>
            <a:custGeom>
              <a:avLst/>
              <a:gdLst/>
              <a:ahLst/>
              <a:cxnLst/>
              <a:rect l="l" t="t" r="r" b="b"/>
              <a:pathLst>
                <a:path w="5946" h="11069" extrusionOk="0">
                  <a:moveTo>
                    <a:pt x="3520" y="1"/>
                  </a:moveTo>
                  <a:cubicBezTo>
                    <a:pt x="3056" y="1"/>
                    <a:pt x="2660" y="369"/>
                    <a:pt x="2736" y="904"/>
                  </a:cubicBezTo>
                  <a:lnTo>
                    <a:pt x="3104" y="3850"/>
                  </a:lnTo>
                  <a:lnTo>
                    <a:pt x="632" y="5534"/>
                  </a:lnTo>
                  <a:cubicBezTo>
                    <a:pt x="1" y="5902"/>
                    <a:pt x="211" y="6849"/>
                    <a:pt x="895" y="6954"/>
                  </a:cubicBezTo>
                  <a:lnTo>
                    <a:pt x="3841" y="7533"/>
                  </a:lnTo>
                  <a:lnTo>
                    <a:pt x="4630" y="10478"/>
                  </a:lnTo>
                  <a:cubicBezTo>
                    <a:pt x="4765" y="10849"/>
                    <a:pt x="5093" y="11068"/>
                    <a:pt x="5422" y="11068"/>
                  </a:cubicBezTo>
                  <a:cubicBezTo>
                    <a:pt x="5608" y="11068"/>
                    <a:pt x="5793" y="10998"/>
                    <a:pt x="5945" y="10847"/>
                  </a:cubicBezTo>
                  <a:cubicBezTo>
                    <a:pt x="5945" y="10794"/>
                    <a:pt x="5945" y="10741"/>
                    <a:pt x="5893" y="10584"/>
                  </a:cubicBezTo>
                  <a:lnTo>
                    <a:pt x="5103" y="7690"/>
                  </a:lnTo>
                  <a:lnTo>
                    <a:pt x="2105" y="7112"/>
                  </a:lnTo>
                  <a:cubicBezTo>
                    <a:pt x="1421" y="6954"/>
                    <a:pt x="1263" y="6060"/>
                    <a:pt x="1842" y="5639"/>
                  </a:cubicBezTo>
                  <a:lnTo>
                    <a:pt x="4367" y="4008"/>
                  </a:lnTo>
                  <a:lnTo>
                    <a:pt x="3946" y="1062"/>
                  </a:lnTo>
                  <a:cubicBezTo>
                    <a:pt x="3894" y="799"/>
                    <a:pt x="4051" y="536"/>
                    <a:pt x="4209" y="326"/>
                  </a:cubicBezTo>
                  <a:lnTo>
                    <a:pt x="4051" y="168"/>
                  </a:lnTo>
                  <a:cubicBezTo>
                    <a:pt x="3879" y="53"/>
                    <a:pt x="3694" y="1"/>
                    <a:pt x="3520"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686" name="Google Shape;3686;p11"/>
          <p:cNvGrpSpPr/>
          <p:nvPr/>
        </p:nvGrpSpPr>
        <p:grpSpPr>
          <a:xfrm>
            <a:off x="1189614" y="2235821"/>
            <a:ext cx="260642" cy="176193"/>
            <a:chOff x="1916200" y="1417475"/>
            <a:chExt cx="229350" cy="228000"/>
          </a:xfrm>
        </p:grpSpPr>
        <p:sp>
          <p:nvSpPr>
            <p:cNvPr id="3687" name="Google Shape;3687;p11"/>
            <p:cNvSpPr/>
            <p:nvPr/>
          </p:nvSpPr>
          <p:spPr>
            <a:xfrm>
              <a:off x="1918850" y="1417475"/>
              <a:ext cx="226700" cy="227800"/>
            </a:xfrm>
            <a:custGeom>
              <a:avLst/>
              <a:gdLst/>
              <a:ahLst/>
              <a:cxnLst/>
              <a:rect l="l" t="t" r="r" b="b"/>
              <a:pathLst>
                <a:path w="9068" h="9112" extrusionOk="0">
                  <a:moveTo>
                    <a:pt x="3793" y="1"/>
                  </a:moveTo>
                  <a:cubicBezTo>
                    <a:pt x="3485" y="1"/>
                    <a:pt x="3189" y="218"/>
                    <a:pt x="3156" y="577"/>
                  </a:cubicBezTo>
                  <a:lnTo>
                    <a:pt x="2893" y="2997"/>
                  </a:lnTo>
                  <a:lnTo>
                    <a:pt x="579" y="3786"/>
                  </a:lnTo>
                  <a:cubicBezTo>
                    <a:pt x="53" y="3944"/>
                    <a:pt x="0" y="4733"/>
                    <a:pt x="526" y="4996"/>
                  </a:cubicBezTo>
                  <a:lnTo>
                    <a:pt x="2683" y="6048"/>
                  </a:lnTo>
                  <a:lnTo>
                    <a:pt x="2683" y="8468"/>
                  </a:lnTo>
                  <a:cubicBezTo>
                    <a:pt x="2683" y="8863"/>
                    <a:pt x="3027" y="9111"/>
                    <a:pt x="3362" y="9111"/>
                  </a:cubicBezTo>
                  <a:cubicBezTo>
                    <a:pt x="3517" y="9111"/>
                    <a:pt x="3671" y="9058"/>
                    <a:pt x="3788" y="8942"/>
                  </a:cubicBezTo>
                  <a:lnTo>
                    <a:pt x="5524" y="7153"/>
                  </a:lnTo>
                  <a:lnTo>
                    <a:pt x="7786" y="7889"/>
                  </a:lnTo>
                  <a:cubicBezTo>
                    <a:pt x="7871" y="7918"/>
                    <a:pt x="7953" y="7931"/>
                    <a:pt x="8029" y="7931"/>
                  </a:cubicBezTo>
                  <a:cubicBezTo>
                    <a:pt x="8518" y="7931"/>
                    <a:pt x="8802" y="7397"/>
                    <a:pt x="8575" y="6943"/>
                  </a:cubicBezTo>
                  <a:lnTo>
                    <a:pt x="7417" y="4786"/>
                  </a:lnTo>
                  <a:lnTo>
                    <a:pt x="8785" y="2787"/>
                  </a:lnTo>
                  <a:cubicBezTo>
                    <a:pt x="9067" y="2317"/>
                    <a:pt x="8803" y="1763"/>
                    <a:pt x="8331" y="1763"/>
                  </a:cubicBezTo>
                  <a:cubicBezTo>
                    <a:pt x="8275" y="1763"/>
                    <a:pt x="8215" y="1770"/>
                    <a:pt x="8154" y="1787"/>
                  </a:cubicBezTo>
                  <a:lnTo>
                    <a:pt x="5787" y="2208"/>
                  </a:lnTo>
                  <a:lnTo>
                    <a:pt x="4314" y="262"/>
                  </a:lnTo>
                  <a:cubicBezTo>
                    <a:pt x="4174" y="82"/>
                    <a:pt x="3981" y="1"/>
                    <a:pt x="3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88" name="Google Shape;3688;p11"/>
            <p:cNvSpPr/>
            <p:nvPr/>
          </p:nvSpPr>
          <p:spPr>
            <a:xfrm>
              <a:off x="2063500" y="1463200"/>
              <a:ext cx="76300" cy="21325"/>
            </a:xfrm>
            <a:custGeom>
              <a:avLst/>
              <a:gdLst/>
              <a:ahLst/>
              <a:cxnLst/>
              <a:rect l="l" t="t" r="r" b="b"/>
              <a:pathLst>
                <a:path w="3052" h="853" extrusionOk="0">
                  <a:moveTo>
                    <a:pt x="2487" y="1"/>
                  </a:moveTo>
                  <a:cubicBezTo>
                    <a:pt x="2449" y="1"/>
                    <a:pt x="2409" y="4"/>
                    <a:pt x="2368" y="11"/>
                  </a:cubicBezTo>
                  <a:lnTo>
                    <a:pt x="1" y="484"/>
                  </a:lnTo>
                  <a:lnTo>
                    <a:pt x="316" y="853"/>
                  </a:lnTo>
                  <a:lnTo>
                    <a:pt x="3052" y="379"/>
                  </a:lnTo>
                  <a:cubicBezTo>
                    <a:pt x="2960" y="150"/>
                    <a:pt x="2749" y="1"/>
                    <a:pt x="248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89" name="Google Shape;3689;p11"/>
            <p:cNvSpPr/>
            <p:nvPr/>
          </p:nvSpPr>
          <p:spPr>
            <a:xfrm>
              <a:off x="1916200" y="1417475"/>
              <a:ext cx="113125" cy="228000"/>
            </a:xfrm>
            <a:custGeom>
              <a:avLst/>
              <a:gdLst/>
              <a:ahLst/>
              <a:cxnLst/>
              <a:rect l="l" t="t" r="r" b="b"/>
              <a:pathLst>
                <a:path w="4525" h="9120" extrusionOk="0">
                  <a:moveTo>
                    <a:pt x="3919" y="1"/>
                  </a:moveTo>
                  <a:cubicBezTo>
                    <a:pt x="3604" y="1"/>
                    <a:pt x="3275" y="218"/>
                    <a:pt x="3210" y="577"/>
                  </a:cubicBezTo>
                  <a:lnTo>
                    <a:pt x="2894" y="2997"/>
                  </a:lnTo>
                  <a:lnTo>
                    <a:pt x="580" y="3786"/>
                  </a:lnTo>
                  <a:cubicBezTo>
                    <a:pt x="54" y="3997"/>
                    <a:pt x="1" y="4733"/>
                    <a:pt x="527" y="4996"/>
                  </a:cubicBezTo>
                  <a:lnTo>
                    <a:pt x="2684" y="6048"/>
                  </a:lnTo>
                  <a:lnTo>
                    <a:pt x="2684" y="8468"/>
                  </a:lnTo>
                  <a:cubicBezTo>
                    <a:pt x="2684" y="8871"/>
                    <a:pt x="2992" y="9119"/>
                    <a:pt x="3349" y="9119"/>
                  </a:cubicBezTo>
                  <a:cubicBezTo>
                    <a:pt x="3458" y="9119"/>
                    <a:pt x="3572" y="9096"/>
                    <a:pt x="3683" y="9047"/>
                  </a:cubicBezTo>
                  <a:cubicBezTo>
                    <a:pt x="3631" y="8942"/>
                    <a:pt x="3631" y="8889"/>
                    <a:pt x="3631" y="8784"/>
                  </a:cubicBezTo>
                  <a:lnTo>
                    <a:pt x="3631" y="6364"/>
                  </a:lnTo>
                  <a:lnTo>
                    <a:pt x="1474" y="5312"/>
                  </a:lnTo>
                  <a:cubicBezTo>
                    <a:pt x="948" y="5049"/>
                    <a:pt x="1000" y="4260"/>
                    <a:pt x="1526" y="4154"/>
                  </a:cubicBezTo>
                  <a:lnTo>
                    <a:pt x="3841" y="3365"/>
                  </a:lnTo>
                  <a:lnTo>
                    <a:pt x="4157" y="893"/>
                  </a:lnTo>
                  <a:cubicBezTo>
                    <a:pt x="4157" y="630"/>
                    <a:pt x="4367" y="525"/>
                    <a:pt x="4525" y="367"/>
                  </a:cubicBezTo>
                  <a:lnTo>
                    <a:pt x="4420" y="262"/>
                  </a:lnTo>
                  <a:cubicBezTo>
                    <a:pt x="4300" y="82"/>
                    <a:pt x="4112" y="1"/>
                    <a:pt x="3919"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690" name="Google Shape;3690;p11"/>
          <p:cNvGrpSpPr/>
          <p:nvPr/>
        </p:nvGrpSpPr>
        <p:grpSpPr>
          <a:xfrm>
            <a:off x="7890987" y="1591620"/>
            <a:ext cx="154363" cy="117317"/>
            <a:chOff x="2419900" y="952925"/>
            <a:chExt cx="134175" cy="129375"/>
          </a:xfrm>
        </p:grpSpPr>
        <p:sp>
          <p:nvSpPr>
            <p:cNvPr id="3691" name="Google Shape;3691;p11"/>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92" name="Google Shape;3692;p11"/>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93" name="Google Shape;3693;p11"/>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694" name="Google Shape;3694;p11"/>
          <p:cNvGrpSpPr/>
          <p:nvPr/>
        </p:nvGrpSpPr>
        <p:grpSpPr>
          <a:xfrm>
            <a:off x="1508999" y="3607971"/>
            <a:ext cx="158879" cy="116343"/>
            <a:chOff x="732600" y="1890325"/>
            <a:chExt cx="138100" cy="128300"/>
          </a:xfrm>
        </p:grpSpPr>
        <p:sp>
          <p:nvSpPr>
            <p:cNvPr id="3695" name="Google Shape;369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96" name="Google Shape;369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97" name="Google Shape;369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698" name="Google Shape;3698;p11"/>
          <p:cNvGrpSpPr/>
          <p:nvPr/>
        </p:nvGrpSpPr>
        <p:grpSpPr>
          <a:xfrm flipH="1">
            <a:off x="9240596" y="761385"/>
            <a:ext cx="1554965" cy="947545"/>
            <a:chOff x="6015800" y="923575"/>
            <a:chExt cx="1212225" cy="937075"/>
          </a:xfrm>
        </p:grpSpPr>
        <p:sp>
          <p:nvSpPr>
            <p:cNvPr id="3699" name="Google Shape;3699;p11"/>
            <p:cNvSpPr/>
            <p:nvPr/>
          </p:nvSpPr>
          <p:spPr>
            <a:xfrm>
              <a:off x="6015800" y="923575"/>
              <a:ext cx="375800" cy="361850"/>
            </a:xfrm>
            <a:custGeom>
              <a:avLst/>
              <a:gdLst/>
              <a:ahLst/>
              <a:cxnLst/>
              <a:rect l="l" t="t" r="r" b="b"/>
              <a:pathLst>
                <a:path w="15032" h="14474" extrusionOk="0">
                  <a:moveTo>
                    <a:pt x="8300" y="0"/>
                  </a:moveTo>
                  <a:cubicBezTo>
                    <a:pt x="7968" y="0"/>
                    <a:pt x="7628" y="165"/>
                    <a:pt x="7404" y="501"/>
                  </a:cubicBezTo>
                  <a:lnTo>
                    <a:pt x="5352" y="3815"/>
                  </a:lnTo>
                  <a:lnTo>
                    <a:pt x="1459" y="3447"/>
                  </a:lnTo>
                  <a:cubicBezTo>
                    <a:pt x="1438" y="3446"/>
                    <a:pt x="1416" y="3445"/>
                    <a:pt x="1395" y="3445"/>
                  </a:cubicBezTo>
                  <a:cubicBezTo>
                    <a:pt x="538" y="3445"/>
                    <a:pt x="0" y="4463"/>
                    <a:pt x="565" y="5131"/>
                  </a:cubicBezTo>
                  <a:lnTo>
                    <a:pt x="3038" y="8129"/>
                  </a:lnTo>
                  <a:lnTo>
                    <a:pt x="1459" y="11706"/>
                  </a:lnTo>
                  <a:cubicBezTo>
                    <a:pt x="1145" y="12469"/>
                    <a:pt x="1712" y="13194"/>
                    <a:pt x="2474" y="13194"/>
                  </a:cubicBezTo>
                  <a:cubicBezTo>
                    <a:pt x="2604" y="13194"/>
                    <a:pt x="2741" y="13173"/>
                    <a:pt x="2880" y="13126"/>
                  </a:cubicBezTo>
                  <a:lnTo>
                    <a:pt x="6457" y="11654"/>
                  </a:lnTo>
                  <a:lnTo>
                    <a:pt x="9455" y="14231"/>
                  </a:lnTo>
                  <a:cubicBezTo>
                    <a:pt x="9654" y="14399"/>
                    <a:pt x="9883" y="14474"/>
                    <a:pt x="10107" y="14474"/>
                  </a:cubicBezTo>
                  <a:cubicBezTo>
                    <a:pt x="10656" y="14474"/>
                    <a:pt x="11176" y="14025"/>
                    <a:pt x="11139" y="13390"/>
                  </a:cubicBezTo>
                  <a:lnTo>
                    <a:pt x="10876" y="9497"/>
                  </a:lnTo>
                  <a:lnTo>
                    <a:pt x="14242" y="7498"/>
                  </a:lnTo>
                  <a:cubicBezTo>
                    <a:pt x="15031" y="7077"/>
                    <a:pt x="14874" y="5814"/>
                    <a:pt x="13979" y="5604"/>
                  </a:cubicBezTo>
                  <a:lnTo>
                    <a:pt x="10139" y="4710"/>
                  </a:lnTo>
                  <a:lnTo>
                    <a:pt x="9298" y="870"/>
                  </a:lnTo>
                  <a:cubicBezTo>
                    <a:pt x="9177" y="297"/>
                    <a:pt x="8745" y="0"/>
                    <a:pt x="8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0" name="Google Shape;3700;p11"/>
            <p:cNvSpPr/>
            <p:nvPr/>
          </p:nvSpPr>
          <p:spPr>
            <a:xfrm>
              <a:off x="6024650" y="1009625"/>
              <a:ext cx="124975" cy="27750"/>
            </a:xfrm>
            <a:custGeom>
              <a:avLst/>
              <a:gdLst/>
              <a:ahLst/>
              <a:cxnLst/>
              <a:rect l="l" t="t" r="r" b="b"/>
              <a:pathLst>
                <a:path w="4999" h="1110" extrusionOk="0">
                  <a:moveTo>
                    <a:pt x="1005" y="0"/>
                  </a:moveTo>
                  <a:cubicBezTo>
                    <a:pt x="526" y="0"/>
                    <a:pt x="148" y="348"/>
                    <a:pt x="1" y="742"/>
                  </a:cubicBezTo>
                  <a:lnTo>
                    <a:pt x="4472" y="1110"/>
                  </a:lnTo>
                  <a:lnTo>
                    <a:pt x="4998" y="373"/>
                  </a:lnTo>
                  <a:lnTo>
                    <a:pt x="1105" y="5"/>
                  </a:lnTo>
                  <a:cubicBezTo>
                    <a:pt x="1072" y="2"/>
                    <a:pt x="1038" y="0"/>
                    <a:pt x="1005"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1" name="Google Shape;3701;p11"/>
            <p:cNvSpPr/>
            <p:nvPr/>
          </p:nvSpPr>
          <p:spPr>
            <a:xfrm>
              <a:off x="6195625" y="926500"/>
              <a:ext cx="195975" cy="361150"/>
            </a:xfrm>
            <a:custGeom>
              <a:avLst/>
              <a:gdLst/>
              <a:ahLst/>
              <a:cxnLst/>
              <a:rect l="l" t="t" r="r" b="b"/>
              <a:pathLst>
                <a:path w="7839" h="14446" extrusionOk="0">
                  <a:moveTo>
                    <a:pt x="1045" y="1"/>
                  </a:moveTo>
                  <a:cubicBezTo>
                    <a:pt x="716" y="1"/>
                    <a:pt x="381" y="156"/>
                    <a:pt x="158" y="490"/>
                  </a:cubicBezTo>
                  <a:lnTo>
                    <a:pt x="0" y="753"/>
                  </a:lnTo>
                  <a:cubicBezTo>
                    <a:pt x="316" y="805"/>
                    <a:pt x="579" y="1068"/>
                    <a:pt x="684" y="1489"/>
                  </a:cubicBezTo>
                  <a:lnTo>
                    <a:pt x="1526" y="5277"/>
                  </a:lnTo>
                  <a:lnTo>
                    <a:pt x="5313" y="6223"/>
                  </a:lnTo>
                  <a:cubicBezTo>
                    <a:pt x="6260" y="6434"/>
                    <a:pt x="6366" y="7644"/>
                    <a:pt x="5576" y="8117"/>
                  </a:cubicBezTo>
                  <a:lnTo>
                    <a:pt x="2262" y="10116"/>
                  </a:lnTo>
                  <a:lnTo>
                    <a:pt x="2525" y="13956"/>
                  </a:lnTo>
                  <a:cubicBezTo>
                    <a:pt x="2578" y="14114"/>
                    <a:pt x="2525" y="14167"/>
                    <a:pt x="2420" y="14377"/>
                  </a:cubicBezTo>
                  <a:cubicBezTo>
                    <a:pt x="2541" y="14424"/>
                    <a:pt x="2667" y="14446"/>
                    <a:pt x="2793" y="14446"/>
                  </a:cubicBezTo>
                  <a:cubicBezTo>
                    <a:pt x="3374" y="14446"/>
                    <a:pt x="3936" y="13974"/>
                    <a:pt x="3893" y="13325"/>
                  </a:cubicBezTo>
                  <a:lnTo>
                    <a:pt x="3630" y="9432"/>
                  </a:lnTo>
                  <a:lnTo>
                    <a:pt x="6997" y="7486"/>
                  </a:lnTo>
                  <a:cubicBezTo>
                    <a:pt x="7838" y="7013"/>
                    <a:pt x="7628" y="5750"/>
                    <a:pt x="6734" y="5540"/>
                  </a:cubicBezTo>
                  <a:lnTo>
                    <a:pt x="2894" y="4645"/>
                  </a:lnTo>
                  <a:lnTo>
                    <a:pt x="2052" y="805"/>
                  </a:lnTo>
                  <a:cubicBezTo>
                    <a:pt x="1931" y="289"/>
                    <a:pt x="1494" y="1"/>
                    <a:pt x="1045"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2" name="Google Shape;3702;p11"/>
            <p:cNvSpPr/>
            <p:nvPr/>
          </p:nvSpPr>
          <p:spPr>
            <a:xfrm>
              <a:off x="6473100" y="1159675"/>
              <a:ext cx="701000" cy="453725"/>
            </a:xfrm>
            <a:custGeom>
              <a:avLst/>
              <a:gdLst/>
              <a:ahLst/>
              <a:cxnLst/>
              <a:rect l="l" t="t" r="r" b="b"/>
              <a:pathLst>
                <a:path w="28040" h="18149" fill="none" extrusionOk="0">
                  <a:moveTo>
                    <a:pt x="1" y="0"/>
                  </a:moveTo>
                  <a:cubicBezTo>
                    <a:pt x="11785" y="0"/>
                    <a:pt x="23252" y="7417"/>
                    <a:pt x="28039" y="1814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3" name="Google Shape;3703;p11"/>
            <p:cNvSpPr/>
            <p:nvPr/>
          </p:nvSpPr>
          <p:spPr>
            <a:xfrm>
              <a:off x="6475750" y="1233325"/>
              <a:ext cx="309075" cy="140725"/>
            </a:xfrm>
            <a:custGeom>
              <a:avLst/>
              <a:gdLst/>
              <a:ahLst/>
              <a:cxnLst/>
              <a:rect l="l" t="t" r="r" b="b"/>
              <a:pathLst>
                <a:path w="12363" h="5629" fill="none" extrusionOk="0">
                  <a:moveTo>
                    <a:pt x="0" y="0"/>
                  </a:moveTo>
                  <a:cubicBezTo>
                    <a:pt x="4366" y="1157"/>
                    <a:pt x="8522" y="3051"/>
                    <a:pt x="12362" y="562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4" name="Google Shape;3704;p11"/>
            <p:cNvSpPr/>
            <p:nvPr/>
          </p:nvSpPr>
          <p:spPr>
            <a:xfrm>
              <a:off x="6858450" y="1473975"/>
              <a:ext cx="84175" cy="90775"/>
            </a:xfrm>
            <a:custGeom>
              <a:avLst/>
              <a:gdLst/>
              <a:ahLst/>
              <a:cxnLst/>
              <a:rect l="l" t="t" r="r" b="b"/>
              <a:pathLst>
                <a:path w="3367" h="3631" fill="none" extrusionOk="0">
                  <a:moveTo>
                    <a:pt x="0" y="1"/>
                  </a:moveTo>
                  <a:cubicBezTo>
                    <a:pt x="1368" y="948"/>
                    <a:pt x="2473" y="2210"/>
                    <a:pt x="3367" y="3630"/>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5" name="Google Shape;3705;p11"/>
            <p:cNvSpPr/>
            <p:nvPr/>
          </p:nvSpPr>
          <p:spPr>
            <a:xfrm>
              <a:off x="6462600" y="1304325"/>
              <a:ext cx="303800" cy="409025"/>
            </a:xfrm>
            <a:custGeom>
              <a:avLst/>
              <a:gdLst/>
              <a:ahLst/>
              <a:cxnLst/>
              <a:rect l="l" t="t" r="r" b="b"/>
              <a:pathLst>
                <a:path w="12152" h="16361" fill="none" extrusionOk="0">
                  <a:moveTo>
                    <a:pt x="0" y="1"/>
                  </a:moveTo>
                  <a:cubicBezTo>
                    <a:pt x="6155" y="3315"/>
                    <a:pt x="10679" y="9522"/>
                    <a:pt x="12152" y="1636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6" name="Google Shape;3706;p11"/>
            <p:cNvSpPr/>
            <p:nvPr/>
          </p:nvSpPr>
          <p:spPr>
            <a:xfrm>
              <a:off x="6799275" y="1797500"/>
              <a:ext cx="15800" cy="63150"/>
            </a:xfrm>
            <a:custGeom>
              <a:avLst/>
              <a:gdLst/>
              <a:ahLst/>
              <a:cxnLst/>
              <a:rect l="l" t="t" r="r" b="b"/>
              <a:pathLst>
                <a:path w="632" h="2526" fill="none" extrusionOk="0">
                  <a:moveTo>
                    <a:pt x="0" y="1"/>
                  </a:moveTo>
                  <a:cubicBezTo>
                    <a:pt x="210" y="842"/>
                    <a:pt x="368" y="1684"/>
                    <a:pt x="631" y="2526"/>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7" name="Google Shape;3707;p11"/>
            <p:cNvSpPr/>
            <p:nvPr/>
          </p:nvSpPr>
          <p:spPr>
            <a:xfrm>
              <a:off x="6486275" y="1049200"/>
              <a:ext cx="498450" cy="86825"/>
            </a:xfrm>
            <a:custGeom>
              <a:avLst/>
              <a:gdLst/>
              <a:ahLst/>
              <a:cxnLst/>
              <a:rect l="l" t="t" r="r" b="b"/>
              <a:pathLst>
                <a:path w="19938" h="3473" fill="none" extrusionOk="0">
                  <a:moveTo>
                    <a:pt x="0" y="1052"/>
                  </a:moveTo>
                  <a:cubicBezTo>
                    <a:pt x="6733" y="0"/>
                    <a:pt x="13677" y="842"/>
                    <a:pt x="19937" y="3472"/>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8" name="Google Shape;3708;p11"/>
            <p:cNvSpPr/>
            <p:nvPr/>
          </p:nvSpPr>
          <p:spPr>
            <a:xfrm>
              <a:off x="7089900" y="1205700"/>
              <a:ext cx="59200" cy="35525"/>
            </a:xfrm>
            <a:custGeom>
              <a:avLst/>
              <a:gdLst/>
              <a:ahLst/>
              <a:cxnLst/>
              <a:rect l="l" t="t" r="r" b="b"/>
              <a:pathLst>
                <a:path w="2368" h="1421" fill="none" extrusionOk="0">
                  <a:moveTo>
                    <a:pt x="1" y="0"/>
                  </a:moveTo>
                  <a:cubicBezTo>
                    <a:pt x="790" y="421"/>
                    <a:pt x="1579" y="895"/>
                    <a:pt x="2368" y="142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9" name="Google Shape;3709;p11"/>
            <p:cNvSpPr/>
            <p:nvPr/>
          </p:nvSpPr>
          <p:spPr>
            <a:xfrm>
              <a:off x="7216150" y="1312225"/>
              <a:ext cx="11875" cy="9225"/>
            </a:xfrm>
            <a:custGeom>
              <a:avLst/>
              <a:gdLst/>
              <a:ahLst/>
              <a:cxnLst/>
              <a:rect l="l" t="t" r="r" b="b"/>
              <a:pathLst>
                <a:path w="475" h="369" fill="none" extrusionOk="0">
                  <a:moveTo>
                    <a:pt x="1" y="0"/>
                  </a:moveTo>
                  <a:cubicBezTo>
                    <a:pt x="159" y="106"/>
                    <a:pt x="264" y="263"/>
                    <a:pt x="474" y="369"/>
                  </a:cubicBezTo>
                </a:path>
              </a:pathLst>
            </a:custGeom>
            <a:no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10" name="Google Shape;3710;p11"/>
            <p:cNvSpPr/>
            <p:nvPr/>
          </p:nvSpPr>
          <p:spPr>
            <a:xfrm>
              <a:off x="6989950" y="1652825"/>
              <a:ext cx="11875" cy="23700"/>
            </a:xfrm>
            <a:custGeom>
              <a:avLst/>
              <a:gdLst/>
              <a:ahLst/>
              <a:cxnLst/>
              <a:rect l="l" t="t" r="r" b="b"/>
              <a:pathLst>
                <a:path w="475" h="948" fill="none" extrusionOk="0">
                  <a:moveTo>
                    <a:pt x="1" y="1"/>
                  </a:moveTo>
                  <a:cubicBezTo>
                    <a:pt x="106" y="317"/>
                    <a:pt x="316" y="632"/>
                    <a:pt x="474" y="948"/>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11" name="Google Shape;3711;p11"/>
          <p:cNvGrpSpPr/>
          <p:nvPr/>
        </p:nvGrpSpPr>
        <p:grpSpPr>
          <a:xfrm>
            <a:off x="9537192" y="4067095"/>
            <a:ext cx="158879" cy="116343"/>
            <a:chOff x="732600" y="1890325"/>
            <a:chExt cx="138100" cy="128300"/>
          </a:xfrm>
        </p:grpSpPr>
        <p:sp>
          <p:nvSpPr>
            <p:cNvPr id="3712" name="Google Shape;371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13" name="Google Shape;371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14" name="Google Shape;371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15" name="Google Shape;3715;p11"/>
          <p:cNvGrpSpPr/>
          <p:nvPr/>
        </p:nvGrpSpPr>
        <p:grpSpPr>
          <a:xfrm>
            <a:off x="5338314" y="1120491"/>
            <a:ext cx="154363" cy="117317"/>
            <a:chOff x="2419900" y="952925"/>
            <a:chExt cx="134175" cy="129375"/>
          </a:xfrm>
        </p:grpSpPr>
        <p:sp>
          <p:nvSpPr>
            <p:cNvPr id="3716" name="Google Shape;3716;p11"/>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17" name="Google Shape;3717;p11"/>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18" name="Google Shape;3718;p11"/>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19" name="Google Shape;3719;p11"/>
          <p:cNvGrpSpPr/>
          <p:nvPr/>
        </p:nvGrpSpPr>
        <p:grpSpPr>
          <a:xfrm>
            <a:off x="-2279" y="-11449"/>
            <a:ext cx="12192214" cy="6882076"/>
            <a:chOff x="-2000" y="-12625"/>
            <a:chExt cx="10692000" cy="7589400"/>
          </a:xfrm>
        </p:grpSpPr>
        <p:sp>
          <p:nvSpPr>
            <p:cNvPr id="3720" name="Google Shape;3720;p11"/>
            <p:cNvSpPr/>
            <p:nvPr/>
          </p:nvSpPr>
          <p:spPr>
            <a:xfrm>
              <a:off x="-2000" y="-12625"/>
              <a:ext cx="10692000" cy="7589400"/>
            </a:xfrm>
            <a:prstGeom prst="frame">
              <a:avLst>
                <a:gd name="adj1" fmla="val 543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nvGrpSpPr>
            <p:cNvPr id="3721" name="Google Shape;3721;p11"/>
            <p:cNvGrpSpPr/>
            <p:nvPr/>
          </p:nvGrpSpPr>
          <p:grpSpPr>
            <a:xfrm>
              <a:off x="73845" y="61396"/>
              <a:ext cx="10544304" cy="7425379"/>
              <a:chOff x="73845" y="61396"/>
              <a:chExt cx="10544304" cy="7425379"/>
            </a:xfrm>
          </p:grpSpPr>
          <p:grpSp>
            <p:nvGrpSpPr>
              <p:cNvPr id="3722" name="Google Shape;3722;p11"/>
              <p:cNvGrpSpPr/>
              <p:nvPr/>
            </p:nvGrpSpPr>
            <p:grpSpPr>
              <a:xfrm rot="10800000" flipH="1">
                <a:off x="541072" y="7200946"/>
                <a:ext cx="9609875" cy="285829"/>
                <a:chOff x="471460" y="61396"/>
                <a:chExt cx="9609875" cy="285829"/>
              </a:xfrm>
            </p:grpSpPr>
            <p:grpSp>
              <p:nvGrpSpPr>
                <p:cNvPr id="3723" name="Google Shape;3723;p11"/>
                <p:cNvGrpSpPr/>
                <p:nvPr/>
              </p:nvGrpSpPr>
              <p:grpSpPr>
                <a:xfrm>
                  <a:off x="471460" y="61396"/>
                  <a:ext cx="8862425" cy="285829"/>
                  <a:chOff x="395260" y="61396"/>
                  <a:chExt cx="8862425" cy="285829"/>
                </a:xfrm>
              </p:grpSpPr>
              <p:grpSp>
                <p:nvGrpSpPr>
                  <p:cNvPr id="3724" name="Google Shape;3724;p11"/>
                  <p:cNvGrpSpPr/>
                  <p:nvPr/>
                </p:nvGrpSpPr>
                <p:grpSpPr>
                  <a:xfrm rot="5400000">
                    <a:off x="8465008" y="-445452"/>
                    <a:ext cx="278654" cy="1306700"/>
                    <a:chOff x="73845" y="3561500"/>
                    <a:chExt cx="278654" cy="1306700"/>
                  </a:xfrm>
                </p:grpSpPr>
                <p:grpSp>
                  <p:nvGrpSpPr>
                    <p:cNvPr id="3725" name="Google Shape;3725;p11"/>
                    <p:cNvGrpSpPr/>
                    <p:nvPr/>
                  </p:nvGrpSpPr>
                  <p:grpSpPr>
                    <a:xfrm>
                      <a:off x="179620" y="3954300"/>
                      <a:ext cx="139329" cy="128300"/>
                      <a:chOff x="732600" y="1890325"/>
                      <a:chExt cx="138100" cy="128300"/>
                    </a:xfrm>
                  </p:grpSpPr>
                  <p:sp>
                    <p:nvSpPr>
                      <p:cNvPr id="3726" name="Google Shape;372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27" name="Google Shape;372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28" name="Google Shape;372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29" name="Google Shape;3729;p11"/>
                    <p:cNvGrpSpPr/>
                    <p:nvPr/>
                  </p:nvGrpSpPr>
                  <p:grpSpPr>
                    <a:xfrm>
                      <a:off x="116495" y="4347100"/>
                      <a:ext cx="139329" cy="128300"/>
                      <a:chOff x="732600" y="1890325"/>
                      <a:chExt cx="138100" cy="128300"/>
                    </a:xfrm>
                  </p:grpSpPr>
                  <p:sp>
                    <p:nvSpPr>
                      <p:cNvPr id="3730" name="Google Shape;373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31" name="Google Shape;373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32" name="Google Shape;373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33" name="Google Shape;3733;p11"/>
                    <p:cNvGrpSpPr/>
                    <p:nvPr/>
                  </p:nvGrpSpPr>
                  <p:grpSpPr>
                    <a:xfrm>
                      <a:off x="213170" y="4739900"/>
                      <a:ext cx="139329" cy="128300"/>
                      <a:chOff x="732600" y="1890325"/>
                      <a:chExt cx="138100" cy="128300"/>
                    </a:xfrm>
                  </p:grpSpPr>
                  <p:sp>
                    <p:nvSpPr>
                      <p:cNvPr id="3734" name="Google Shape;373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35" name="Google Shape;373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36" name="Google Shape;373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37" name="Google Shape;3737;p11"/>
                    <p:cNvGrpSpPr/>
                    <p:nvPr/>
                  </p:nvGrpSpPr>
                  <p:grpSpPr>
                    <a:xfrm>
                      <a:off x="73845" y="3561500"/>
                      <a:ext cx="139329" cy="128300"/>
                      <a:chOff x="732600" y="1890325"/>
                      <a:chExt cx="138100" cy="128300"/>
                    </a:xfrm>
                  </p:grpSpPr>
                  <p:sp>
                    <p:nvSpPr>
                      <p:cNvPr id="3738" name="Google Shape;373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39" name="Google Shape;373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40" name="Google Shape;374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3741" name="Google Shape;3741;p11"/>
                  <p:cNvGrpSpPr/>
                  <p:nvPr/>
                </p:nvGrpSpPr>
                <p:grpSpPr>
                  <a:xfrm rot="5400000">
                    <a:off x="3923120" y="-3466465"/>
                    <a:ext cx="285829" cy="7341550"/>
                    <a:chOff x="73845" y="36500"/>
                    <a:chExt cx="285829" cy="7341550"/>
                  </a:xfrm>
                </p:grpSpPr>
                <p:grpSp>
                  <p:nvGrpSpPr>
                    <p:cNvPr id="3742" name="Google Shape;3742;p11"/>
                    <p:cNvGrpSpPr/>
                    <p:nvPr/>
                  </p:nvGrpSpPr>
                  <p:grpSpPr>
                    <a:xfrm>
                      <a:off x="73845" y="4538300"/>
                      <a:ext cx="285829" cy="2839750"/>
                      <a:chOff x="73845" y="3561500"/>
                      <a:chExt cx="285829" cy="2839750"/>
                    </a:xfrm>
                  </p:grpSpPr>
                  <p:grpSp>
                    <p:nvGrpSpPr>
                      <p:cNvPr id="3743" name="Google Shape;3743;p11"/>
                      <p:cNvGrpSpPr/>
                      <p:nvPr/>
                    </p:nvGrpSpPr>
                    <p:grpSpPr>
                      <a:xfrm>
                        <a:off x="73845" y="3561500"/>
                        <a:ext cx="278654" cy="1306700"/>
                        <a:chOff x="73845" y="3561500"/>
                        <a:chExt cx="278654" cy="1306700"/>
                      </a:xfrm>
                    </p:grpSpPr>
                    <p:grpSp>
                      <p:nvGrpSpPr>
                        <p:cNvPr id="3744" name="Google Shape;3744;p11"/>
                        <p:cNvGrpSpPr/>
                        <p:nvPr/>
                      </p:nvGrpSpPr>
                      <p:grpSpPr>
                        <a:xfrm>
                          <a:off x="179620" y="3954300"/>
                          <a:ext cx="139329" cy="128300"/>
                          <a:chOff x="732600" y="1890325"/>
                          <a:chExt cx="138100" cy="128300"/>
                        </a:xfrm>
                      </p:grpSpPr>
                      <p:sp>
                        <p:nvSpPr>
                          <p:cNvPr id="3745" name="Google Shape;374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46" name="Google Shape;374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47" name="Google Shape;374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48" name="Google Shape;3748;p11"/>
                        <p:cNvGrpSpPr/>
                        <p:nvPr/>
                      </p:nvGrpSpPr>
                      <p:grpSpPr>
                        <a:xfrm>
                          <a:off x="116495" y="4347100"/>
                          <a:ext cx="139329" cy="128300"/>
                          <a:chOff x="732600" y="1890325"/>
                          <a:chExt cx="138100" cy="128300"/>
                        </a:xfrm>
                      </p:grpSpPr>
                      <p:sp>
                        <p:nvSpPr>
                          <p:cNvPr id="3749" name="Google Shape;374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50" name="Google Shape;375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51" name="Google Shape;375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52" name="Google Shape;3752;p11"/>
                        <p:cNvGrpSpPr/>
                        <p:nvPr/>
                      </p:nvGrpSpPr>
                      <p:grpSpPr>
                        <a:xfrm>
                          <a:off x="213170" y="4739900"/>
                          <a:ext cx="139329" cy="128300"/>
                          <a:chOff x="732600" y="1890325"/>
                          <a:chExt cx="138100" cy="128300"/>
                        </a:xfrm>
                      </p:grpSpPr>
                      <p:sp>
                        <p:nvSpPr>
                          <p:cNvPr id="3753" name="Google Shape;375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54" name="Google Shape;375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55" name="Google Shape;375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56" name="Google Shape;3756;p11"/>
                        <p:cNvGrpSpPr/>
                        <p:nvPr/>
                      </p:nvGrpSpPr>
                      <p:grpSpPr>
                        <a:xfrm>
                          <a:off x="73845" y="3561500"/>
                          <a:ext cx="139329" cy="128300"/>
                          <a:chOff x="732600" y="1890325"/>
                          <a:chExt cx="138100" cy="128300"/>
                        </a:xfrm>
                      </p:grpSpPr>
                      <p:sp>
                        <p:nvSpPr>
                          <p:cNvPr id="3757" name="Google Shape;375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58" name="Google Shape;375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59" name="Google Shape;375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3760" name="Google Shape;3760;p11"/>
                      <p:cNvGrpSpPr/>
                      <p:nvPr/>
                    </p:nvGrpSpPr>
                    <p:grpSpPr>
                      <a:xfrm>
                        <a:off x="81020" y="5094550"/>
                        <a:ext cx="278654" cy="1306700"/>
                        <a:chOff x="73845" y="3561500"/>
                        <a:chExt cx="278654" cy="1306700"/>
                      </a:xfrm>
                    </p:grpSpPr>
                    <p:grpSp>
                      <p:nvGrpSpPr>
                        <p:cNvPr id="3761" name="Google Shape;3761;p11"/>
                        <p:cNvGrpSpPr/>
                        <p:nvPr/>
                      </p:nvGrpSpPr>
                      <p:grpSpPr>
                        <a:xfrm>
                          <a:off x="179620" y="3954300"/>
                          <a:ext cx="139329" cy="128300"/>
                          <a:chOff x="732600" y="1890325"/>
                          <a:chExt cx="138100" cy="128300"/>
                        </a:xfrm>
                      </p:grpSpPr>
                      <p:sp>
                        <p:nvSpPr>
                          <p:cNvPr id="3762" name="Google Shape;376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63" name="Google Shape;376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64" name="Google Shape;376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65" name="Google Shape;3765;p11"/>
                        <p:cNvGrpSpPr/>
                        <p:nvPr/>
                      </p:nvGrpSpPr>
                      <p:grpSpPr>
                        <a:xfrm>
                          <a:off x="116495" y="4347100"/>
                          <a:ext cx="139329" cy="128300"/>
                          <a:chOff x="732600" y="1890325"/>
                          <a:chExt cx="138100" cy="128300"/>
                        </a:xfrm>
                      </p:grpSpPr>
                      <p:sp>
                        <p:nvSpPr>
                          <p:cNvPr id="3766" name="Google Shape;376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67" name="Google Shape;376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68" name="Google Shape;376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69" name="Google Shape;3769;p11"/>
                        <p:cNvGrpSpPr/>
                        <p:nvPr/>
                      </p:nvGrpSpPr>
                      <p:grpSpPr>
                        <a:xfrm>
                          <a:off x="213170" y="4739900"/>
                          <a:ext cx="139329" cy="128300"/>
                          <a:chOff x="732600" y="1890325"/>
                          <a:chExt cx="138100" cy="128300"/>
                        </a:xfrm>
                      </p:grpSpPr>
                      <p:sp>
                        <p:nvSpPr>
                          <p:cNvPr id="3770" name="Google Shape;377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71" name="Google Shape;377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72" name="Google Shape;377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73" name="Google Shape;3773;p11"/>
                        <p:cNvGrpSpPr/>
                        <p:nvPr/>
                      </p:nvGrpSpPr>
                      <p:grpSpPr>
                        <a:xfrm>
                          <a:off x="73845" y="3561500"/>
                          <a:ext cx="139329" cy="128300"/>
                          <a:chOff x="732600" y="1890325"/>
                          <a:chExt cx="138100" cy="128300"/>
                        </a:xfrm>
                      </p:grpSpPr>
                      <p:sp>
                        <p:nvSpPr>
                          <p:cNvPr id="3774" name="Google Shape;377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75" name="Google Shape;377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76" name="Google Shape;377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3777" name="Google Shape;3777;p11"/>
                    <p:cNvGrpSpPr/>
                    <p:nvPr/>
                  </p:nvGrpSpPr>
                  <p:grpSpPr>
                    <a:xfrm>
                      <a:off x="73845" y="1524775"/>
                      <a:ext cx="285829" cy="2839750"/>
                      <a:chOff x="73845" y="3561500"/>
                      <a:chExt cx="285829" cy="2839750"/>
                    </a:xfrm>
                  </p:grpSpPr>
                  <p:grpSp>
                    <p:nvGrpSpPr>
                      <p:cNvPr id="3778" name="Google Shape;3778;p11"/>
                      <p:cNvGrpSpPr/>
                      <p:nvPr/>
                    </p:nvGrpSpPr>
                    <p:grpSpPr>
                      <a:xfrm>
                        <a:off x="73845" y="3561500"/>
                        <a:ext cx="278654" cy="1306700"/>
                        <a:chOff x="73845" y="3561500"/>
                        <a:chExt cx="278654" cy="1306700"/>
                      </a:xfrm>
                    </p:grpSpPr>
                    <p:grpSp>
                      <p:nvGrpSpPr>
                        <p:cNvPr id="3779" name="Google Shape;3779;p11"/>
                        <p:cNvGrpSpPr/>
                        <p:nvPr/>
                      </p:nvGrpSpPr>
                      <p:grpSpPr>
                        <a:xfrm>
                          <a:off x="179620" y="3954300"/>
                          <a:ext cx="139329" cy="128300"/>
                          <a:chOff x="732600" y="1890325"/>
                          <a:chExt cx="138100" cy="128300"/>
                        </a:xfrm>
                      </p:grpSpPr>
                      <p:sp>
                        <p:nvSpPr>
                          <p:cNvPr id="3780" name="Google Shape;378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81" name="Google Shape;378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82" name="Google Shape;378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83" name="Google Shape;3783;p11"/>
                        <p:cNvGrpSpPr/>
                        <p:nvPr/>
                      </p:nvGrpSpPr>
                      <p:grpSpPr>
                        <a:xfrm>
                          <a:off x="116495" y="4347100"/>
                          <a:ext cx="139329" cy="128300"/>
                          <a:chOff x="732600" y="1890325"/>
                          <a:chExt cx="138100" cy="128300"/>
                        </a:xfrm>
                      </p:grpSpPr>
                      <p:sp>
                        <p:nvSpPr>
                          <p:cNvPr id="3784" name="Google Shape;378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85" name="Google Shape;378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86" name="Google Shape;378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87" name="Google Shape;3787;p11"/>
                        <p:cNvGrpSpPr/>
                        <p:nvPr/>
                      </p:nvGrpSpPr>
                      <p:grpSpPr>
                        <a:xfrm>
                          <a:off x="213170" y="4739900"/>
                          <a:ext cx="139329" cy="128300"/>
                          <a:chOff x="732600" y="1890325"/>
                          <a:chExt cx="138100" cy="128300"/>
                        </a:xfrm>
                      </p:grpSpPr>
                      <p:sp>
                        <p:nvSpPr>
                          <p:cNvPr id="3788" name="Google Shape;378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89" name="Google Shape;378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90" name="Google Shape;379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91" name="Google Shape;3791;p11"/>
                        <p:cNvGrpSpPr/>
                        <p:nvPr/>
                      </p:nvGrpSpPr>
                      <p:grpSpPr>
                        <a:xfrm>
                          <a:off x="73845" y="3561500"/>
                          <a:ext cx="139329" cy="128300"/>
                          <a:chOff x="732600" y="1890325"/>
                          <a:chExt cx="138100" cy="128300"/>
                        </a:xfrm>
                      </p:grpSpPr>
                      <p:sp>
                        <p:nvSpPr>
                          <p:cNvPr id="3792" name="Google Shape;379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93" name="Google Shape;379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94" name="Google Shape;379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3795" name="Google Shape;3795;p11"/>
                      <p:cNvGrpSpPr/>
                      <p:nvPr/>
                    </p:nvGrpSpPr>
                    <p:grpSpPr>
                      <a:xfrm>
                        <a:off x="81020" y="5094550"/>
                        <a:ext cx="278654" cy="1306700"/>
                        <a:chOff x="73845" y="3561500"/>
                        <a:chExt cx="278654" cy="1306700"/>
                      </a:xfrm>
                    </p:grpSpPr>
                    <p:grpSp>
                      <p:nvGrpSpPr>
                        <p:cNvPr id="3796" name="Google Shape;3796;p11"/>
                        <p:cNvGrpSpPr/>
                        <p:nvPr/>
                      </p:nvGrpSpPr>
                      <p:grpSpPr>
                        <a:xfrm>
                          <a:off x="179620" y="3954300"/>
                          <a:ext cx="139329" cy="128300"/>
                          <a:chOff x="732600" y="1890325"/>
                          <a:chExt cx="138100" cy="128300"/>
                        </a:xfrm>
                      </p:grpSpPr>
                      <p:sp>
                        <p:nvSpPr>
                          <p:cNvPr id="3797" name="Google Shape;379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98" name="Google Shape;379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99" name="Google Shape;379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00" name="Google Shape;3800;p11"/>
                        <p:cNvGrpSpPr/>
                        <p:nvPr/>
                      </p:nvGrpSpPr>
                      <p:grpSpPr>
                        <a:xfrm>
                          <a:off x="116495" y="4347100"/>
                          <a:ext cx="139329" cy="128300"/>
                          <a:chOff x="732600" y="1890325"/>
                          <a:chExt cx="138100" cy="128300"/>
                        </a:xfrm>
                      </p:grpSpPr>
                      <p:sp>
                        <p:nvSpPr>
                          <p:cNvPr id="3801" name="Google Shape;380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02" name="Google Shape;380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03" name="Google Shape;380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04" name="Google Shape;3804;p11"/>
                        <p:cNvGrpSpPr/>
                        <p:nvPr/>
                      </p:nvGrpSpPr>
                      <p:grpSpPr>
                        <a:xfrm>
                          <a:off x="213170" y="4739900"/>
                          <a:ext cx="139329" cy="128300"/>
                          <a:chOff x="732600" y="1890325"/>
                          <a:chExt cx="138100" cy="128300"/>
                        </a:xfrm>
                      </p:grpSpPr>
                      <p:sp>
                        <p:nvSpPr>
                          <p:cNvPr id="3805" name="Google Shape;380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06" name="Google Shape;380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07" name="Google Shape;380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08" name="Google Shape;3808;p11"/>
                        <p:cNvGrpSpPr/>
                        <p:nvPr/>
                      </p:nvGrpSpPr>
                      <p:grpSpPr>
                        <a:xfrm>
                          <a:off x="73845" y="3561500"/>
                          <a:ext cx="139329" cy="128300"/>
                          <a:chOff x="732600" y="1890325"/>
                          <a:chExt cx="138100" cy="128300"/>
                        </a:xfrm>
                      </p:grpSpPr>
                      <p:sp>
                        <p:nvSpPr>
                          <p:cNvPr id="3809" name="Google Shape;380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10" name="Google Shape;381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11" name="Google Shape;381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3812" name="Google Shape;3812;p11"/>
                    <p:cNvGrpSpPr/>
                    <p:nvPr/>
                  </p:nvGrpSpPr>
                  <p:grpSpPr>
                    <a:xfrm>
                      <a:off x="81020" y="36500"/>
                      <a:ext cx="278654" cy="1306700"/>
                      <a:chOff x="73845" y="3561500"/>
                      <a:chExt cx="278654" cy="1306700"/>
                    </a:xfrm>
                  </p:grpSpPr>
                  <p:grpSp>
                    <p:nvGrpSpPr>
                      <p:cNvPr id="3813" name="Google Shape;3813;p11"/>
                      <p:cNvGrpSpPr/>
                      <p:nvPr/>
                    </p:nvGrpSpPr>
                    <p:grpSpPr>
                      <a:xfrm>
                        <a:off x="179620" y="3954300"/>
                        <a:ext cx="139329" cy="128300"/>
                        <a:chOff x="732600" y="1890325"/>
                        <a:chExt cx="138100" cy="128300"/>
                      </a:xfrm>
                    </p:grpSpPr>
                    <p:sp>
                      <p:nvSpPr>
                        <p:cNvPr id="3814" name="Google Shape;381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15" name="Google Shape;381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16" name="Google Shape;381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17" name="Google Shape;3817;p11"/>
                      <p:cNvGrpSpPr/>
                      <p:nvPr/>
                    </p:nvGrpSpPr>
                    <p:grpSpPr>
                      <a:xfrm>
                        <a:off x="116495" y="4347100"/>
                        <a:ext cx="139329" cy="128300"/>
                        <a:chOff x="732600" y="1890325"/>
                        <a:chExt cx="138100" cy="128300"/>
                      </a:xfrm>
                    </p:grpSpPr>
                    <p:sp>
                      <p:nvSpPr>
                        <p:cNvPr id="3818" name="Google Shape;381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19" name="Google Shape;381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20" name="Google Shape;382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21" name="Google Shape;3821;p11"/>
                      <p:cNvGrpSpPr/>
                      <p:nvPr/>
                    </p:nvGrpSpPr>
                    <p:grpSpPr>
                      <a:xfrm>
                        <a:off x="213170" y="4739900"/>
                        <a:ext cx="139329" cy="128300"/>
                        <a:chOff x="732600" y="1890325"/>
                        <a:chExt cx="138100" cy="128300"/>
                      </a:xfrm>
                    </p:grpSpPr>
                    <p:sp>
                      <p:nvSpPr>
                        <p:cNvPr id="3822" name="Google Shape;382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23" name="Google Shape;382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24" name="Google Shape;382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25" name="Google Shape;3825;p11"/>
                      <p:cNvGrpSpPr/>
                      <p:nvPr/>
                    </p:nvGrpSpPr>
                    <p:grpSpPr>
                      <a:xfrm>
                        <a:off x="73845" y="3561500"/>
                        <a:ext cx="139329" cy="128300"/>
                        <a:chOff x="732600" y="1890325"/>
                        <a:chExt cx="138100" cy="128300"/>
                      </a:xfrm>
                    </p:grpSpPr>
                    <p:sp>
                      <p:nvSpPr>
                        <p:cNvPr id="3826" name="Google Shape;382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27" name="Google Shape;382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28" name="Google Shape;382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grpSp>
              <p:nvGrpSpPr>
                <p:cNvPr id="3829" name="Google Shape;3829;p11"/>
                <p:cNvGrpSpPr/>
                <p:nvPr/>
              </p:nvGrpSpPr>
              <p:grpSpPr>
                <a:xfrm rot="5400000">
                  <a:off x="9702783" y="-38502"/>
                  <a:ext cx="236004" cy="521100"/>
                  <a:chOff x="116495" y="4347100"/>
                  <a:chExt cx="236004" cy="521100"/>
                </a:xfrm>
              </p:grpSpPr>
              <p:grpSp>
                <p:nvGrpSpPr>
                  <p:cNvPr id="3830" name="Google Shape;3830;p11"/>
                  <p:cNvGrpSpPr/>
                  <p:nvPr/>
                </p:nvGrpSpPr>
                <p:grpSpPr>
                  <a:xfrm>
                    <a:off x="116495" y="4347100"/>
                    <a:ext cx="139329" cy="128300"/>
                    <a:chOff x="732600" y="1890325"/>
                    <a:chExt cx="138100" cy="128300"/>
                  </a:xfrm>
                </p:grpSpPr>
                <p:sp>
                  <p:nvSpPr>
                    <p:cNvPr id="3831" name="Google Shape;383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32" name="Google Shape;383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33" name="Google Shape;383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34" name="Google Shape;3834;p11"/>
                  <p:cNvGrpSpPr/>
                  <p:nvPr/>
                </p:nvGrpSpPr>
                <p:grpSpPr>
                  <a:xfrm>
                    <a:off x="213170" y="4739900"/>
                    <a:ext cx="139329" cy="128300"/>
                    <a:chOff x="732600" y="1890325"/>
                    <a:chExt cx="138100" cy="128300"/>
                  </a:xfrm>
                </p:grpSpPr>
                <p:sp>
                  <p:nvSpPr>
                    <p:cNvPr id="3835" name="Google Shape;383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36" name="Google Shape;383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37" name="Google Shape;383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3838" name="Google Shape;3838;p11"/>
              <p:cNvGrpSpPr/>
              <p:nvPr/>
            </p:nvGrpSpPr>
            <p:grpSpPr>
              <a:xfrm>
                <a:off x="471460" y="61396"/>
                <a:ext cx="9609875" cy="285829"/>
                <a:chOff x="471460" y="61396"/>
                <a:chExt cx="9609875" cy="285829"/>
              </a:xfrm>
            </p:grpSpPr>
            <p:grpSp>
              <p:nvGrpSpPr>
                <p:cNvPr id="3839" name="Google Shape;3839;p11"/>
                <p:cNvGrpSpPr/>
                <p:nvPr/>
              </p:nvGrpSpPr>
              <p:grpSpPr>
                <a:xfrm>
                  <a:off x="471460" y="61396"/>
                  <a:ext cx="8862425" cy="285829"/>
                  <a:chOff x="395260" y="61396"/>
                  <a:chExt cx="8862425" cy="285829"/>
                </a:xfrm>
              </p:grpSpPr>
              <p:grpSp>
                <p:nvGrpSpPr>
                  <p:cNvPr id="3840" name="Google Shape;3840;p11"/>
                  <p:cNvGrpSpPr/>
                  <p:nvPr/>
                </p:nvGrpSpPr>
                <p:grpSpPr>
                  <a:xfrm rot="5400000">
                    <a:off x="8465008" y="-445452"/>
                    <a:ext cx="278654" cy="1306700"/>
                    <a:chOff x="73845" y="3561500"/>
                    <a:chExt cx="278654" cy="1306700"/>
                  </a:xfrm>
                </p:grpSpPr>
                <p:grpSp>
                  <p:nvGrpSpPr>
                    <p:cNvPr id="3841" name="Google Shape;3841;p11"/>
                    <p:cNvGrpSpPr/>
                    <p:nvPr/>
                  </p:nvGrpSpPr>
                  <p:grpSpPr>
                    <a:xfrm>
                      <a:off x="179620" y="3954300"/>
                      <a:ext cx="139329" cy="128300"/>
                      <a:chOff x="732600" y="1890325"/>
                      <a:chExt cx="138100" cy="128300"/>
                    </a:xfrm>
                  </p:grpSpPr>
                  <p:sp>
                    <p:nvSpPr>
                      <p:cNvPr id="3842" name="Google Shape;384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43" name="Google Shape;384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44" name="Google Shape;384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45" name="Google Shape;3845;p11"/>
                    <p:cNvGrpSpPr/>
                    <p:nvPr/>
                  </p:nvGrpSpPr>
                  <p:grpSpPr>
                    <a:xfrm>
                      <a:off x="116495" y="4347100"/>
                      <a:ext cx="139329" cy="128300"/>
                      <a:chOff x="732600" y="1890325"/>
                      <a:chExt cx="138100" cy="128300"/>
                    </a:xfrm>
                  </p:grpSpPr>
                  <p:sp>
                    <p:nvSpPr>
                      <p:cNvPr id="3846" name="Google Shape;384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47" name="Google Shape;384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48" name="Google Shape;384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49" name="Google Shape;3849;p11"/>
                    <p:cNvGrpSpPr/>
                    <p:nvPr/>
                  </p:nvGrpSpPr>
                  <p:grpSpPr>
                    <a:xfrm>
                      <a:off x="213170" y="4739900"/>
                      <a:ext cx="139329" cy="128300"/>
                      <a:chOff x="732600" y="1890325"/>
                      <a:chExt cx="138100" cy="128300"/>
                    </a:xfrm>
                  </p:grpSpPr>
                  <p:sp>
                    <p:nvSpPr>
                      <p:cNvPr id="3850" name="Google Shape;385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51" name="Google Shape;385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52" name="Google Shape;385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53" name="Google Shape;3853;p11"/>
                    <p:cNvGrpSpPr/>
                    <p:nvPr/>
                  </p:nvGrpSpPr>
                  <p:grpSpPr>
                    <a:xfrm>
                      <a:off x="73845" y="3561500"/>
                      <a:ext cx="139329" cy="128300"/>
                      <a:chOff x="732600" y="1890325"/>
                      <a:chExt cx="138100" cy="128300"/>
                    </a:xfrm>
                  </p:grpSpPr>
                  <p:sp>
                    <p:nvSpPr>
                      <p:cNvPr id="3854" name="Google Shape;385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55" name="Google Shape;385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56" name="Google Shape;385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3857" name="Google Shape;3857;p11"/>
                  <p:cNvGrpSpPr/>
                  <p:nvPr/>
                </p:nvGrpSpPr>
                <p:grpSpPr>
                  <a:xfrm rot="5400000">
                    <a:off x="3923120" y="-3466465"/>
                    <a:ext cx="285829" cy="7341550"/>
                    <a:chOff x="73845" y="36500"/>
                    <a:chExt cx="285829" cy="7341550"/>
                  </a:xfrm>
                </p:grpSpPr>
                <p:grpSp>
                  <p:nvGrpSpPr>
                    <p:cNvPr id="3858" name="Google Shape;3858;p11"/>
                    <p:cNvGrpSpPr/>
                    <p:nvPr/>
                  </p:nvGrpSpPr>
                  <p:grpSpPr>
                    <a:xfrm>
                      <a:off x="73845" y="4538300"/>
                      <a:ext cx="285829" cy="2839750"/>
                      <a:chOff x="73845" y="3561500"/>
                      <a:chExt cx="285829" cy="2839750"/>
                    </a:xfrm>
                  </p:grpSpPr>
                  <p:grpSp>
                    <p:nvGrpSpPr>
                      <p:cNvPr id="3859" name="Google Shape;3859;p11"/>
                      <p:cNvGrpSpPr/>
                      <p:nvPr/>
                    </p:nvGrpSpPr>
                    <p:grpSpPr>
                      <a:xfrm>
                        <a:off x="73845" y="3561500"/>
                        <a:ext cx="278654" cy="1306700"/>
                        <a:chOff x="73845" y="3561500"/>
                        <a:chExt cx="278654" cy="1306700"/>
                      </a:xfrm>
                    </p:grpSpPr>
                    <p:grpSp>
                      <p:nvGrpSpPr>
                        <p:cNvPr id="3860" name="Google Shape;3860;p11"/>
                        <p:cNvGrpSpPr/>
                        <p:nvPr/>
                      </p:nvGrpSpPr>
                      <p:grpSpPr>
                        <a:xfrm>
                          <a:off x="179620" y="3954300"/>
                          <a:ext cx="139329" cy="128300"/>
                          <a:chOff x="732600" y="1890325"/>
                          <a:chExt cx="138100" cy="128300"/>
                        </a:xfrm>
                      </p:grpSpPr>
                      <p:sp>
                        <p:nvSpPr>
                          <p:cNvPr id="3861" name="Google Shape;386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62" name="Google Shape;386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63" name="Google Shape;386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64" name="Google Shape;3864;p11"/>
                        <p:cNvGrpSpPr/>
                        <p:nvPr/>
                      </p:nvGrpSpPr>
                      <p:grpSpPr>
                        <a:xfrm>
                          <a:off x="116495" y="4347100"/>
                          <a:ext cx="139329" cy="128300"/>
                          <a:chOff x="732600" y="1890325"/>
                          <a:chExt cx="138100" cy="128300"/>
                        </a:xfrm>
                      </p:grpSpPr>
                      <p:sp>
                        <p:nvSpPr>
                          <p:cNvPr id="3865" name="Google Shape;386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66" name="Google Shape;386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67" name="Google Shape;386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68" name="Google Shape;3868;p11"/>
                        <p:cNvGrpSpPr/>
                        <p:nvPr/>
                      </p:nvGrpSpPr>
                      <p:grpSpPr>
                        <a:xfrm>
                          <a:off x="213170" y="4739900"/>
                          <a:ext cx="139329" cy="128300"/>
                          <a:chOff x="732600" y="1890325"/>
                          <a:chExt cx="138100" cy="128300"/>
                        </a:xfrm>
                      </p:grpSpPr>
                      <p:sp>
                        <p:nvSpPr>
                          <p:cNvPr id="3869" name="Google Shape;386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70" name="Google Shape;387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71" name="Google Shape;387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72" name="Google Shape;3872;p11"/>
                        <p:cNvGrpSpPr/>
                        <p:nvPr/>
                      </p:nvGrpSpPr>
                      <p:grpSpPr>
                        <a:xfrm>
                          <a:off x="73845" y="3561500"/>
                          <a:ext cx="139329" cy="128300"/>
                          <a:chOff x="732600" y="1890325"/>
                          <a:chExt cx="138100" cy="128300"/>
                        </a:xfrm>
                      </p:grpSpPr>
                      <p:sp>
                        <p:nvSpPr>
                          <p:cNvPr id="3873" name="Google Shape;387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74" name="Google Shape;387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75" name="Google Shape;387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3876" name="Google Shape;3876;p11"/>
                      <p:cNvGrpSpPr/>
                      <p:nvPr/>
                    </p:nvGrpSpPr>
                    <p:grpSpPr>
                      <a:xfrm>
                        <a:off x="81020" y="5094550"/>
                        <a:ext cx="278654" cy="1306700"/>
                        <a:chOff x="73845" y="3561500"/>
                        <a:chExt cx="278654" cy="1306700"/>
                      </a:xfrm>
                    </p:grpSpPr>
                    <p:grpSp>
                      <p:nvGrpSpPr>
                        <p:cNvPr id="3877" name="Google Shape;3877;p11"/>
                        <p:cNvGrpSpPr/>
                        <p:nvPr/>
                      </p:nvGrpSpPr>
                      <p:grpSpPr>
                        <a:xfrm>
                          <a:off x="179620" y="3954300"/>
                          <a:ext cx="139329" cy="128300"/>
                          <a:chOff x="732600" y="1890325"/>
                          <a:chExt cx="138100" cy="128300"/>
                        </a:xfrm>
                      </p:grpSpPr>
                      <p:sp>
                        <p:nvSpPr>
                          <p:cNvPr id="3878" name="Google Shape;387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79" name="Google Shape;387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80" name="Google Shape;388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81" name="Google Shape;3881;p11"/>
                        <p:cNvGrpSpPr/>
                        <p:nvPr/>
                      </p:nvGrpSpPr>
                      <p:grpSpPr>
                        <a:xfrm>
                          <a:off x="116495" y="4347100"/>
                          <a:ext cx="139329" cy="128300"/>
                          <a:chOff x="732600" y="1890325"/>
                          <a:chExt cx="138100" cy="128300"/>
                        </a:xfrm>
                      </p:grpSpPr>
                      <p:sp>
                        <p:nvSpPr>
                          <p:cNvPr id="3882" name="Google Shape;388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83" name="Google Shape;388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84" name="Google Shape;388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85" name="Google Shape;3885;p11"/>
                        <p:cNvGrpSpPr/>
                        <p:nvPr/>
                      </p:nvGrpSpPr>
                      <p:grpSpPr>
                        <a:xfrm>
                          <a:off x="213170" y="4739900"/>
                          <a:ext cx="139329" cy="128300"/>
                          <a:chOff x="732600" y="1890325"/>
                          <a:chExt cx="138100" cy="128300"/>
                        </a:xfrm>
                      </p:grpSpPr>
                      <p:sp>
                        <p:nvSpPr>
                          <p:cNvPr id="3886" name="Google Shape;388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87" name="Google Shape;388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88" name="Google Shape;388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89" name="Google Shape;3889;p11"/>
                        <p:cNvGrpSpPr/>
                        <p:nvPr/>
                      </p:nvGrpSpPr>
                      <p:grpSpPr>
                        <a:xfrm>
                          <a:off x="73845" y="3561500"/>
                          <a:ext cx="139329" cy="128300"/>
                          <a:chOff x="732600" y="1890325"/>
                          <a:chExt cx="138100" cy="128300"/>
                        </a:xfrm>
                      </p:grpSpPr>
                      <p:sp>
                        <p:nvSpPr>
                          <p:cNvPr id="3890" name="Google Shape;389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91" name="Google Shape;389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92" name="Google Shape;389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3893" name="Google Shape;3893;p11"/>
                    <p:cNvGrpSpPr/>
                    <p:nvPr/>
                  </p:nvGrpSpPr>
                  <p:grpSpPr>
                    <a:xfrm>
                      <a:off x="73845" y="1524775"/>
                      <a:ext cx="285829" cy="2839750"/>
                      <a:chOff x="73845" y="3561500"/>
                      <a:chExt cx="285829" cy="2839750"/>
                    </a:xfrm>
                  </p:grpSpPr>
                  <p:grpSp>
                    <p:nvGrpSpPr>
                      <p:cNvPr id="3894" name="Google Shape;3894;p11"/>
                      <p:cNvGrpSpPr/>
                      <p:nvPr/>
                    </p:nvGrpSpPr>
                    <p:grpSpPr>
                      <a:xfrm>
                        <a:off x="73845" y="3561500"/>
                        <a:ext cx="278654" cy="1306700"/>
                        <a:chOff x="73845" y="3561500"/>
                        <a:chExt cx="278654" cy="1306700"/>
                      </a:xfrm>
                    </p:grpSpPr>
                    <p:grpSp>
                      <p:nvGrpSpPr>
                        <p:cNvPr id="3895" name="Google Shape;3895;p11"/>
                        <p:cNvGrpSpPr/>
                        <p:nvPr/>
                      </p:nvGrpSpPr>
                      <p:grpSpPr>
                        <a:xfrm>
                          <a:off x="179620" y="3954300"/>
                          <a:ext cx="139329" cy="128300"/>
                          <a:chOff x="732600" y="1890325"/>
                          <a:chExt cx="138100" cy="128300"/>
                        </a:xfrm>
                      </p:grpSpPr>
                      <p:sp>
                        <p:nvSpPr>
                          <p:cNvPr id="3896" name="Google Shape;389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97" name="Google Shape;389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98" name="Google Shape;389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99" name="Google Shape;3899;p11"/>
                        <p:cNvGrpSpPr/>
                        <p:nvPr/>
                      </p:nvGrpSpPr>
                      <p:grpSpPr>
                        <a:xfrm>
                          <a:off x="116495" y="4347100"/>
                          <a:ext cx="139329" cy="128300"/>
                          <a:chOff x="732600" y="1890325"/>
                          <a:chExt cx="138100" cy="128300"/>
                        </a:xfrm>
                      </p:grpSpPr>
                      <p:sp>
                        <p:nvSpPr>
                          <p:cNvPr id="3900" name="Google Shape;390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01" name="Google Shape;390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02" name="Google Shape;390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03" name="Google Shape;3903;p11"/>
                        <p:cNvGrpSpPr/>
                        <p:nvPr/>
                      </p:nvGrpSpPr>
                      <p:grpSpPr>
                        <a:xfrm>
                          <a:off x="213170" y="4739900"/>
                          <a:ext cx="139329" cy="128300"/>
                          <a:chOff x="732600" y="1890325"/>
                          <a:chExt cx="138100" cy="128300"/>
                        </a:xfrm>
                      </p:grpSpPr>
                      <p:sp>
                        <p:nvSpPr>
                          <p:cNvPr id="3904" name="Google Shape;390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05" name="Google Shape;390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06" name="Google Shape;390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07" name="Google Shape;3907;p11"/>
                        <p:cNvGrpSpPr/>
                        <p:nvPr/>
                      </p:nvGrpSpPr>
                      <p:grpSpPr>
                        <a:xfrm>
                          <a:off x="73845" y="3561500"/>
                          <a:ext cx="139329" cy="128300"/>
                          <a:chOff x="732600" y="1890325"/>
                          <a:chExt cx="138100" cy="128300"/>
                        </a:xfrm>
                      </p:grpSpPr>
                      <p:sp>
                        <p:nvSpPr>
                          <p:cNvPr id="3908" name="Google Shape;390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09" name="Google Shape;390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10" name="Google Shape;391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3911" name="Google Shape;3911;p11"/>
                      <p:cNvGrpSpPr/>
                      <p:nvPr/>
                    </p:nvGrpSpPr>
                    <p:grpSpPr>
                      <a:xfrm>
                        <a:off x="81020" y="5094550"/>
                        <a:ext cx="278654" cy="1306700"/>
                        <a:chOff x="73845" y="3561500"/>
                        <a:chExt cx="278654" cy="1306700"/>
                      </a:xfrm>
                    </p:grpSpPr>
                    <p:grpSp>
                      <p:nvGrpSpPr>
                        <p:cNvPr id="3912" name="Google Shape;3912;p11"/>
                        <p:cNvGrpSpPr/>
                        <p:nvPr/>
                      </p:nvGrpSpPr>
                      <p:grpSpPr>
                        <a:xfrm>
                          <a:off x="179620" y="3954300"/>
                          <a:ext cx="139329" cy="128300"/>
                          <a:chOff x="732600" y="1890325"/>
                          <a:chExt cx="138100" cy="128300"/>
                        </a:xfrm>
                      </p:grpSpPr>
                      <p:sp>
                        <p:nvSpPr>
                          <p:cNvPr id="3913" name="Google Shape;391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14" name="Google Shape;391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15" name="Google Shape;391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16" name="Google Shape;3916;p11"/>
                        <p:cNvGrpSpPr/>
                        <p:nvPr/>
                      </p:nvGrpSpPr>
                      <p:grpSpPr>
                        <a:xfrm>
                          <a:off x="116495" y="4347100"/>
                          <a:ext cx="139329" cy="128300"/>
                          <a:chOff x="732600" y="1890325"/>
                          <a:chExt cx="138100" cy="128300"/>
                        </a:xfrm>
                      </p:grpSpPr>
                      <p:sp>
                        <p:nvSpPr>
                          <p:cNvPr id="3917" name="Google Shape;391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18" name="Google Shape;391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19" name="Google Shape;391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20" name="Google Shape;3920;p11"/>
                        <p:cNvGrpSpPr/>
                        <p:nvPr/>
                      </p:nvGrpSpPr>
                      <p:grpSpPr>
                        <a:xfrm>
                          <a:off x="213170" y="4739900"/>
                          <a:ext cx="139329" cy="128300"/>
                          <a:chOff x="732600" y="1890325"/>
                          <a:chExt cx="138100" cy="128300"/>
                        </a:xfrm>
                      </p:grpSpPr>
                      <p:sp>
                        <p:nvSpPr>
                          <p:cNvPr id="3921" name="Google Shape;392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22" name="Google Shape;392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23" name="Google Shape;392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24" name="Google Shape;3924;p11"/>
                        <p:cNvGrpSpPr/>
                        <p:nvPr/>
                      </p:nvGrpSpPr>
                      <p:grpSpPr>
                        <a:xfrm>
                          <a:off x="73845" y="3561500"/>
                          <a:ext cx="139329" cy="128300"/>
                          <a:chOff x="732600" y="1890325"/>
                          <a:chExt cx="138100" cy="128300"/>
                        </a:xfrm>
                      </p:grpSpPr>
                      <p:sp>
                        <p:nvSpPr>
                          <p:cNvPr id="3925" name="Google Shape;392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26" name="Google Shape;392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27" name="Google Shape;392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3928" name="Google Shape;3928;p11"/>
                    <p:cNvGrpSpPr/>
                    <p:nvPr/>
                  </p:nvGrpSpPr>
                  <p:grpSpPr>
                    <a:xfrm>
                      <a:off x="81020" y="36500"/>
                      <a:ext cx="278654" cy="1306700"/>
                      <a:chOff x="73845" y="3561500"/>
                      <a:chExt cx="278654" cy="1306700"/>
                    </a:xfrm>
                  </p:grpSpPr>
                  <p:grpSp>
                    <p:nvGrpSpPr>
                      <p:cNvPr id="3929" name="Google Shape;3929;p11"/>
                      <p:cNvGrpSpPr/>
                      <p:nvPr/>
                    </p:nvGrpSpPr>
                    <p:grpSpPr>
                      <a:xfrm>
                        <a:off x="179620" y="3954300"/>
                        <a:ext cx="139329" cy="128300"/>
                        <a:chOff x="732600" y="1890325"/>
                        <a:chExt cx="138100" cy="128300"/>
                      </a:xfrm>
                    </p:grpSpPr>
                    <p:sp>
                      <p:nvSpPr>
                        <p:cNvPr id="3930" name="Google Shape;393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31" name="Google Shape;393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32" name="Google Shape;393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33" name="Google Shape;3933;p11"/>
                      <p:cNvGrpSpPr/>
                      <p:nvPr/>
                    </p:nvGrpSpPr>
                    <p:grpSpPr>
                      <a:xfrm>
                        <a:off x="116495" y="4347100"/>
                        <a:ext cx="139329" cy="128300"/>
                        <a:chOff x="732600" y="1890325"/>
                        <a:chExt cx="138100" cy="128300"/>
                      </a:xfrm>
                    </p:grpSpPr>
                    <p:sp>
                      <p:nvSpPr>
                        <p:cNvPr id="3934" name="Google Shape;393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35" name="Google Shape;393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36" name="Google Shape;393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37" name="Google Shape;3937;p11"/>
                      <p:cNvGrpSpPr/>
                      <p:nvPr/>
                    </p:nvGrpSpPr>
                    <p:grpSpPr>
                      <a:xfrm>
                        <a:off x="213170" y="4739900"/>
                        <a:ext cx="139329" cy="128300"/>
                        <a:chOff x="732600" y="1890325"/>
                        <a:chExt cx="138100" cy="128300"/>
                      </a:xfrm>
                    </p:grpSpPr>
                    <p:sp>
                      <p:nvSpPr>
                        <p:cNvPr id="3938" name="Google Shape;393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39" name="Google Shape;393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40" name="Google Shape;394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41" name="Google Shape;3941;p11"/>
                      <p:cNvGrpSpPr/>
                      <p:nvPr/>
                    </p:nvGrpSpPr>
                    <p:grpSpPr>
                      <a:xfrm>
                        <a:off x="73845" y="3561500"/>
                        <a:ext cx="139329" cy="128300"/>
                        <a:chOff x="732600" y="1890325"/>
                        <a:chExt cx="138100" cy="128300"/>
                      </a:xfrm>
                    </p:grpSpPr>
                    <p:sp>
                      <p:nvSpPr>
                        <p:cNvPr id="3942" name="Google Shape;394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43" name="Google Shape;394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44" name="Google Shape;394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grpSp>
              <p:nvGrpSpPr>
                <p:cNvPr id="3945" name="Google Shape;3945;p11"/>
                <p:cNvGrpSpPr/>
                <p:nvPr/>
              </p:nvGrpSpPr>
              <p:grpSpPr>
                <a:xfrm rot="5400000">
                  <a:off x="9702783" y="-38502"/>
                  <a:ext cx="236004" cy="521100"/>
                  <a:chOff x="116495" y="4347100"/>
                  <a:chExt cx="236004" cy="521100"/>
                </a:xfrm>
              </p:grpSpPr>
              <p:grpSp>
                <p:nvGrpSpPr>
                  <p:cNvPr id="3946" name="Google Shape;3946;p11"/>
                  <p:cNvGrpSpPr/>
                  <p:nvPr/>
                </p:nvGrpSpPr>
                <p:grpSpPr>
                  <a:xfrm>
                    <a:off x="116495" y="4347100"/>
                    <a:ext cx="139329" cy="128300"/>
                    <a:chOff x="732600" y="1890325"/>
                    <a:chExt cx="138100" cy="128300"/>
                  </a:xfrm>
                </p:grpSpPr>
                <p:sp>
                  <p:nvSpPr>
                    <p:cNvPr id="3947" name="Google Shape;394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48" name="Google Shape;394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49" name="Google Shape;394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50" name="Google Shape;3950;p11"/>
                  <p:cNvGrpSpPr/>
                  <p:nvPr/>
                </p:nvGrpSpPr>
                <p:grpSpPr>
                  <a:xfrm>
                    <a:off x="213170" y="4739900"/>
                    <a:ext cx="139329" cy="128300"/>
                    <a:chOff x="732600" y="1890325"/>
                    <a:chExt cx="138100" cy="128300"/>
                  </a:xfrm>
                </p:grpSpPr>
                <p:sp>
                  <p:nvSpPr>
                    <p:cNvPr id="3951" name="Google Shape;395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52" name="Google Shape;395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53" name="Google Shape;395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3954" name="Google Shape;3954;p11"/>
              <p:cNvGrpSpPr/>
              <p:nvPr/>
            </p:nvGrpSpPr>
            <p:grpSpPr>
              <a:xfrm>
                <a:off x="73845" y="98713"/>
                <a:ext cx="285829" cy="7341550"/>
                <a:chOff x="73845" y="36500"/>
                <a:chExt cx="285829" cy="7341550"/>
              </a:xfrm>
            </p:grpSpPr>
            <p:grpSp>
              <p:nvGrpSpPr>
                <p:cNvPr id="3955" name="Google Shape;3955;p11"/>
                <p:cNvGrpSpPr/>
                <p:nvPr/>
              </p:nvGrpSpPr>
              <p:grpSpPr>
                <a:xfrm>
                  <a:off x="73845" y="4538300"/>
                  <a:ext cx="285829" cy="2839750"/>
                  <a:chOff x="73845" y="3561500"/>
                  <a:chExt cx="285829" cy="2839750"/>
                </a:xfrm>
              </p:grpSpPr>
              <p:grpSp>
                <p:nvGrpSpPr>
                  <p:cNvPr id="3956" name="Google Shape;3956;p11"/>
                  <p:cNvGrpSpPr/>
                  <p:nvPr/>
                </p:nvGrpSpPr>
                <p:grpSpPr>
                  <a:xfrm>
                    <a:off x="73845" y="3561500"/>
                    <a:ext cx="278654" cy="1306700"/>
                    <a:chOff x="73845" y="3561500"/>
                    <a:chExt cx="278654" cy="1306700"/>
                  </a:xfrm>
                </p:grpSpPr>
                <p:grpSp>
                  <p:nvGrpSpPr>
                    <p:cNvPr id="3957" name="Google Shape;3957;p11"/>
                    <p:cNvGrpSpPr/>
                    <p:nvPr/>
                  </p:nvGrpSpPr>
                  <p:grpSpPr>
                    <a:xfrm>
                      <a:off x="179620" y="3954300"/>
                      <a:ext cx="139329" cy="128300"/>
                      <a:chOff x="732600" y="1890325"/>
                      <a:chExt cx="138100" cy="128300"/>
                    </a:xfrm>
                  </p:grpSpPr>
                  <p:sp>
                    <p:nvSpPr>
                      <p:cNvPr id="3958" name="Google Shape;395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59" name="Google Shape;395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60" name="Google Shape;396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61" name="Google Shape;3961;p11"/>
                    <p:cNvGrpSpPr/>
                    <p:nvPr/>
                  </p:nvGrpSpPr>
                  <p:grpSpPr>
                    <a:xfrm>
                      <a:off x="116495" y="4347100"/>
                      <a:ext cx="139329" cy="128300"/>
                      <a:chOff x="732600" y="1890325"/>
                      <a:chExt cx="138100" cy="128300"/>
                    </a:xfrm>
                  </p:grpSpPr>
                  <p:sp>
                    <p:nvSpPr>
                      <p:cNvPr id="3962" name="Google Shape;396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63" name="Google Shape;396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64" name="Google Shape;396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65" name="Google Shape;3965;p11"/>
                    <p:cNvGrpSpPr/>
                    <p:nvPr/>
                  </p:nvGrpSpPr>
                  <p:grpSpPr>
                    <a:xfrm>
                      <a:off x="213170" y="4739900"/>
                      <a:ext cx="139329" cy="128300"/>
                      <a:chOff x="732600" y="1890325"/>
                      <a:chExt cx="138100" cy="128300"/>
                    </a:xfrm>
                  </p:grpSpPr>
                  <p:sp>
                    <p:nvSpPr>
                      <p:cNvPr id="3966" name="Google Shape;396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67" name="Google Shape;396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68" name="Google Shape;396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69" name="Google Shape;3969;p11"/>
                    <p:cNvGrpSpPr/>
                    <p:nvPr/>
                  </p:nvGrpSpPr>
                  <p:grpSpPr>
                    <a:xfrm>
                      <a:off x="73845" y="3561500"/>
                      <a:ext cx="139329" cy="128300"/>
                      <a:chOff x="732600" y="1890325"/>
                      <a:chExt cx="138100" cy="128300"/>
                    </a:xfrm>
                  </p:grpSpPr>
                  <p:sp>
                    <p:nvSpPr>
                      <p:cNvPr id="3970" name="Google Shape;397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71" name="Google Shape;397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72" name="Google Shape;397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3973" name="Google Shape;3973;p11"/>
                  <p:cNvGrpSpPr/>
                  <p:nvPr/>
                </p:nvGrpSpPr>
                <p:grpSpPr>
                  <a:xfrm>
                    <a:off x="81020" y="5094550"/>
                    <a:ext cx="278654" cy="1306700"/>
                    <a:chOff x="73845" y="3561500"/>
                    <a:chExt cx="278654" cy="1306700"/>
                  </a:xfrm>
                </p:grpSpPr>
                <p:grpSp>
                  <p:nvGrpSpPr>
                    <p:cNvPr id="3974" name="Google Shape;3974;p11"/>
                    <p:cNvGrpSpPr/>
                    <p:nvPr/>
                  </p:nvGrpSpPr>
                  <p:grpSpPr>
                    <a:xfrm>
                      <a:off x="179620" y="3954300"/>
                      <a:ext cx="139329" cy="128300"/>
                      <a:chOff x="732600" y="1890325"/>
                      <a:chExt cx="138100" cy="128300"/>
                    </a:xfrm>
                  </p:grpSpPr>
                  <p:sp>
                    <p:nvSpPr>
                      <p:cNvPr id="3975" name="Google Shape;397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76" name="Google Shape;397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77" name="Google Shape;397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78" name="Google Shape;3978;p11"/>
                    <p:cNvGrpSpPr/>
                    <p:nvPr/>
                  </p:nvGrpSpPr>
                  <p:grpSpPr>
                    <a:xfrm>
                      <a:off x="116495" y="4347100"/>
                      <a:ext cx="139329" cy="128300"/>
                      <a:chOff x="732600" y="1890325"/>
                      <a:chExt cx="138100" cy="128300"/>
                    </a:xfrm>
                  </p:grpSpPr>
                  <p:sp>
                    <p:nvSpPr>
                      <p:cNvPr id="3979" name="Google Shape;397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80" name="Google Shape;398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81" name="Google Shape;398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82" name="Google Shape;3982;p11"/>
                    <p:cNvGrpSpPr/>
                    <p:nvPr/>
                  </p:nvGrpSpPr>
                  <p:grpSpPr>
                    <a:xfrm>
                      <a:off x="213170" y="4739900"/>
                      <a:ext cx="139329" cy="128300"/>
                      <a:chOff x="732600" y="1890325"/>
                      <a:chExt cx="138100" cy="128300"/>
                    </a:xfrm>
                  </p:grpSpPr>
                  <p:sp>
                    <p:nvSpPr>
                      <p:cNvPr id="3983" name="Google Shape;398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84" name="Google Shape;398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85" name="Google Shape;398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86" name="Google Shape;3986;p11"/>
                    <p:cNvGrpSpPr/>
                    <p:nvPr/>
                  </p:nvGrpSpPr>
                  <p:grpSpPr>
                    <a:xfrm>
                      <a:off x="73845" y="3561500"/>
                      <a:ext cx="139329" cy="128300"/>
                      <a:chOff x="732600" y="1890325"/>
                      <a:chExt cx="138100" cy="128300"/>
                    </a:xfrm>
                  </p:grpSpPr>
                  <p:sp>
                    <p:nvSpPr>
                      <p:cNvPr id="3987" name="Google Shape;398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88" name="Google Shape;398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89" name="Google Shape;398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3990" name="Google Shape;3990;p11"/>
                <p:cNvGrpSpPr/>
                <p:nvPr/>
              </p:nvGrpSpPr>
              <p:grpSpPr>
                <a:xfrm>
                  <a:off x="73845" y="1524775"/>
                  <a:ext cx="285829" cy="2839750"/>
                  <a:chOff x="73845" y="3561500"/>
                  <a:chExt cx="285829" cy="2839750"/>
                </a:xfrm>
              </p:grpSpPr>
              <p:grpSp>
                <p:nvGrpSpPr>
                  <p:cNvPr id="3991" name="Google Shape;3991;p11"/>
                  <p:cNvGrpSpPr/>
                  <p:nvPr/>
                </p:nvGrpSpPr>
                <p:grpSpPr>
                  <a:xfrm>
                    <a:off x="73845" y="3561500"/>
                    <a:ext cx="278654" cy="1306700"/>
                    <a:chOff x="73845" y="3561500"/>
                    <a:chExt cx="278654" cy="1306700"/>
                  </a:xfrm>
                </p:grpSpPr>
                <p:grpSp>
                  <p:nvGrpSpPr>
                    <p:cNvPr id="3992" name="Google Shape;3992;p11"/>
                    <p:cNvGrpSpPr/>
                    <p:nvPr/>
                  </p:nvGrpSpPr>
                  <p:grpSpPr>
                    <a:xfrm>
                      <a:off x="179620" y="3954300"/>
                      <a:ext cx="139329" cy="128300"/>
                      <a:chOff x="732600" y="1890325"/>
                      <a:chExt cx="138100" cy="128300"/>
                    </a:xfrm>
                  </p:grpSpPr>
                  <p:sp>
                    <p:nvSpPr>
                      <p:cNvPr id="3993" name="Google Shape;399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94" name="Google Shape;399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95" name="Google Shape;399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96" name="Google Shape;3996;p11"/>
                    <p:cNvGrpSpPr/>
                    <p:nvPr/>
                  </p:nvGrpSpPr>
                  <p:grpSpPr>
                    <a:xfrm>
                      <a:off x="116495" y="4347100"/>
                      <a:ext cx="139329" cy="128300"/>
                      <a:chOff x="732600" y="1890325"/>
                      <a:chExt cx="138100" cy="128300"/>
                    </a:xfrm>
                  </p:grpSpPr>
                  <p:sp>
                    <p:nvSpPr>
                      <p:cNvPr id="3997" name="Google Shape;399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98" name="Google Shape;399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99" name="Google Shape;399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00" name="Google Shape;4000;p11"/>
                    <p:cNvGrpSpPr/>
                    <p:nvPr/>
                  </p:nvGrpSpPr>
                  <p:grpSpPr>
                    <a:xfrm>
                      <a:off x="213170" y="4739900"/>
                      <a:ext cx="139329" cy="128300"/>
                      <a:chOff x="732600" y="1890325"/>
                      <a:chExt cx="138100" cy="128300"/>
                    </a:xfrm>
                  </p:grpSpPr>
                  <p:sp>
                    <p:nvSpPr>
                      <p:cNvPr id="4001" name="Google Shape;400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02" name="Google Shape;400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03" name="Google Shape;400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04" name="Google Shape;4004;p11"/>
                    <p:cNvGrpSpPr/>
                    <p:nvPr/>
                  </p:nvGrpSpPr>
                  <p:grpSpPr>
                    <a:xfrm>
                      <a:off x="73845" y="3561500"/>
                      <a:ext cx="139329" cy="128300"/>
                      <a:chOff x="732600" y="1890325"/>
                      <a:chExt cx="138100" cy="128300"/>
                    </a:xfrm>
                  </p:grpSpPr>
                  <p:sp>
                    <p:nvSpPr>
                      <p:cNvPr id="4005" name="Google Shape;400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06" name="Google Shape;400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07" name="Google Shape;400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4008" name="Google Shape;4008;p11"/>
                  <p:cNvGrpSpPr/>
                  <p:nvPr/>
                </p:nvGrpSpPr>
                <p:grpSpPr>
                  <a:xfrm>
                    <a:off x="81020" y="5094550"/>
                    <a:ext cx="278654" cy="1306700"/>
                    <a:chOff x="73845" y="3561500"/>
                    <a:chExt cx="278654" cy="1306700"/>
                  </a:xfrm>
                </p:grpSpPr>
                <p:grpSp>
                  <p:nvGrpSpPr>
                    <p:cNvPr id="4009" name="Google Shape;4009;p11"/>
                    <p:cNvGrpSpPr/>
                    <p:nvPr/>
                  </p:nvGrpSpPr>
                  <p:grpSpPr>
                    <a:xfrm>
                      <a:off x="179620" y="3954300"/>
                      <a:ext cx="139329" cy="128300"/>
                      <a:chOff x="732600" y="1890325"/>
                      <a:chExt cx="138100" cy="128300"/>
                    </a:xfrm>
                  </p:grpSpPr>
                  <p:sp>
                    <p:nvSpPr>
                      <p:cNvPr id="4010" name="Google Shape;401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11" name="Google Shape;401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12" name="Google Shape;401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13" name="Google Shape;4013;p11"/>
                    <p:cNvGrpSpPr/>
                    <p:nvPr/>
                  </p:nvGrpSpPr>
                  <p:grpSpPr>
                    <a:xfrm>
                      <a:off x="116495" y="4347100"/>
                      <a:ext cx="139329" cy="128300"/>
                      <a:chOff x="732600" y="1890325"/>
                      <a:chExt cx="138100" cy="128300"/>
                    </a:xfrm>
                  </p:grpSpPr>
                  <p:sp>
                    <p:nvSpPr>
                      <p:cNvPr id="4014" name="Google Shape;401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15" name="Google Shape;401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16" name="Google Shape;401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17" name="Google Shape;4017;p11"/>
                    <p:cNvGrpSpPr/>
                    <p:nvPr/>
                  </p:nvGrpSpPr>
                  <p:grpSpPr>
                    <a:xfrm>
                      <a:off x="213170" y="4739900"/>
                      <a:ext cx="139329" cy="128300"/>
                      <a:chOff x="732600" y="1890325"/>
                      <a:chExt cx="138100" cy="128300"/>
                    </a:xfrm>
                  </p:grpSpPr>
                  <p:sp>
                    <p:nvSpPr>
                      <p:cNvPr id="4018" name="Google Shape;401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19" name="Google Shape;401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20" name="Google Shape;402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21" name="Google Shape;4021;p11"/>
                    <p:cNvGrpSpPr/>
                    <p:nvPr/>
                  </p:nvGrpSpPr>
                  <p:grpSpPr>
                    <a:xfrm>
                      <a:off x="73845" y="3561500"/>
                      <a:ext cx="139329" cy="128300"/>
                      <a:chOff x="732600" y="1890325"/>
                      <a:chExt cx="138100" cy="128300"/>
                    </a:xfrm>
                  </p:grpSpPr>
                  <p:sp>
                    <p:nvSpPr>
                      <p:cNvPr id="4022" name="Google Shape;402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23" name="Google Shape;402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24" name="Google Shape;402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4025" name="Google Shape;4025;p11"/>
                <p:cNvGrpSpPr/>
                <p:nvPr/>
              </p:nvGrpSpPr>
              <p:grpSpPr>
                <a:xfrm>
                  <a:off x="81020" y="36500"/>
                  <a:ext cx="278654" cy="1306700"/>
                  <a:chOff x="73845" y="3561500"/>
                  <a:chExt cx="278654" cy="1306700"/>
                </a:xfrm>
              </p:grpSpPr>
              <p:grpSp>
                <p:nvGrpSpPr>
                  <p:cNvPr id="4026" name="Google Shape;4026;p11"/>
                  <p:cNvGrpSpPr/>
                  <p:nvPr/>
                </p:nvGrpSpPr>
                <p:grpSpPr>
                  <a:xfrm>
                    <a:off x="179620" y="3954300"/>
                    <a:ext cx="139329" cy="128300"/>
                    <a:chOff x="732600" y="1890325"/>
                    <a:chExt cx="138100" cy="128300"/>
                  </a:xfrm>
                </p:grpSpPr>
                <p:sp>
                  <p:nvSpPr>
                    <p:cNvPr id="4027" name="Google Shape;402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28" name="Google Shape;402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29" name="Google Shape;402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30" name="Google Shape;4030;p11"/>
                  <p:cNvGrpSpPr/>
                  <p:nvPr/>
                </p:nvGrpSpPr>
                <p:grpSpPr>
                  <a:xfrm>
                    <a:off x="116495" y="4347100"/>
                    <a:ext cx="139329" cy="128300"/>
                    <a:chOff x="732600" y="1890325"/>
                    <a:chExt cx="138100" cy="128300"/>
                  </a:xfrm>
                </p:grpSpPr>
                <p:sp>
                  <p:nvSpPr>
                    <p:cNvPr id="4031" name="Google Shape;403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32" name="Google Shape;403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33" name="Google Shape;403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34" name="Google Shape;4034;p11"/>
                  <p:cNvGrpSpPr/>
                  <p:nvPr/>
                </p:nvGrpSpPr>
                <p:grpSpPr>
                  <a:xfrm>
                    <a:off x="213170" y="4739900"/>
                    <a:ext cx="139329" cy="128300"/>
                    <a:chOff x="732600" y="1890325"/>
                    <a:chExt cx="138100" cy="128300"/>
                  </a:xfrm>
                </p:grpSpPr>
                <p:sp>
                  <p:nvSpPr>
                    <p:cNvPr id="4035" name="Google Shape;403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36" name="Google Shape;403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37" name="Google Shape;403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38" name="Google Shape;4038;p11"/>
                  <p:cNvGrpSpPr/>
                  <p:nvPr/>
                </p:nvGrpSpPr>
                <p:grpSpPr>
                  <a:xfrm>
                    <a:off x="73845" y="3561500"/>
                    <a:ext cx="139329" cy="128300"/>
                    <a:chOff x="732600" y="1890325"/>
                    <a:chExt cx="138100" cy="128300"/>
                  </a:xfrm>
                </p:grpSpPr>
                <p:sp>
                  <p:nvSpPr>
                    <p:cNvPr id="4039" name="Google Shape;403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40" name="Google Shape;404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41" name="Google Shape;404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4042" name="Google Shape;4042;p11"/>
              <p:cNvGrpSpPr/>
              <p:nvPr/>
            </p:nvGrpSpPr>
            <p:grpSpPr>
              <a:xfrm>
                <a:off x="10332320" y="145213"/>
                <a:ext cx="285829" cy="7341550"/>
                <a:chOff x="73845" y="36500"/>
                <a:chExt cx="285829" cy="7341550"/>
              </a:xfrm>
            </p:grpSpPr>
            <p:grpSp>
              <p:nvGrpSpPr>
                <p:cNvPr id="4043" name="Google Shape;4043;p11"/>
                <p:cNvGrpSpPr/>
                <p:nvPr/>
              </p:nvGrpSpPr>
              <p:grpSpPr>
                <a:xfrm>
                  <a:off x="73845" y="4538300"/>
                  <a:ext cx="285829" cy="2839750"/>
                  <a:chOff x="73845" y="3561500"/>
                  <a:chExt cx="285829" cy="2839750"/>
                </a:xfrm>
              </p:grpSpPr>
              <p:grpSp>
                <p:nvGrpSpPr>
                  <p:cNvPr id="4044" name="Google Shape;4044;p11"/>
                  <p:cNvGrpSpPr/>
                  <p:nvPr/>
                </p:nvGrpSpPr>
                <p:grpSpPr>
                  <a:xfrm>
                    <a:off x="73845" y="3561500"/>
                    <a:ext cx="278654" cy="1306700"/>
                    <a:chOff x="73845" y="3561500"/>
                    <a:chExt cx="278654" cy="1306700"/>
                  </a:xfrm>
                </p:grpSpPr>
                <p:grpSp>
                  <p:nvGrpSpPr>
                    <p:cNvPr id="4045" name="Google Shape;4045;p11"/>
                    <p:cNvGrpSpPr/>
                    <p:nvPr/>
                  </p:nvGrpSpPr>
                  <p:grpSpPr>
                    <a:xfrm>
                      <a:off x="179620" y="3954300"/>
                      <a:ext cx="139329" cy="128300"/>
                      <a:chOff x="732600" y="1890325"/>
                      <a:chExt cx="138100" cy="128300"/>
                    </a:xfrm>
                  </p:grpSpPr>
                  <p:sp>
                    <p:nvSpPr>
                      <p:cNvPr id="4046" name="Google Shape;404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47" name="Google Shape;404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48" name="Google Shape;404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49" name="Google Shape;4049;p11"/>
                    <p:cNvGrpSpPr/>
                    <p:nvPr/>
                  </p:nvGrpSpPr>
                  <p:grpSpPr>
                    <a:xfrm>
                      <a:off x="116495" y="4347100"/>
                      <a:ext cx="139329" cy="128300"/>
                      <a:chOff x="732600" y="1890325"/>
                      <a:chExt cx="138100" cy="128300"/>
                    </a:xfrm>
                  </p:grpSpPr>
                  <p:sp>
                    <p:nvSpPr>
                      <p:cNvPr id="4050" name="Google Shape;405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51" name="Google Shape;405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52" name="Google Shape;405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53" name="Google Shape;4053;p11"/>
                    <p:cNvGrpSpPr/>
                    <p:nvPr/>
                  </p:nvGrpSpPr>
                  <p:grpSpPr>
                    <a:xfrm>
                      <a:off x="213170" y="4739900"/>
                      <a:ext cx="139329" cy="128300"/>
                      <a:chOff x="732600" y="1890325"/>
                      <a:chExt cx="138100" cy="128300"/>
                    </a:xfrm>
                  </p:grpSpPr>
                  <p:sp>
                    <p:nvSpPr>
                      <p:cNvPr id="4054" name="Google Shape;405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55" name="Google Shape;405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56" name="Google Shape;405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57" name="Google Shape;4057;p11"/>
                    <p:cNvGrpSpPr/>
                    <p:nvPr/>
                  </p:nvGrpSpPr>
                  <p:grpSpPr>
                    <a:xfrm>
                      <a:off x="73845" y="3561500"/>
                      <a:ext cx="139329" cy="128300"/>
                      <a:chOff x="732600" y="1890325"/>
                      <a:chExt cx="138100" cy="128300"/>
                    </a:xfrm>
                  </p:grpSpPr>
                  <p:sp>
                    <p:nvSpPr>
                      <p:cNvPr id="4058" name="Google Shape;405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59" name="Google Shape;405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60" name="Google Shape;406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4061" name="Google Shape;4061;p11"/>
                  <p:cNvGrpSpPr/>
                  <p:nvPr/>
                </p:nvGrpSpPr>
                <p:grpSpPr>
                  <a:xfrm>
                    <a:off x="81020" y="5094550"/>
                    <a:ext cx="278654" cy="1306700"/>
                    <a:chOff x="73845" y="3561500"/>
                    <a:chExt cx="278654" cy="1306700"/>
                  </a:xfrm>
                </p:grpSpPr>
                <p:grpSp>
                  <p:nvGrpSpPr>
                    <p:cNvPr id="4062" name="Google Shape;4062;p11"/>
                    <p:cNvGrpSpPr/>
                    <p:nvPr/>
                  </p:nvGrpSpPr>
                  <p:grpSpPr>
                    <a:xfrm>
                      <a:off x="179620" y="3954300"/>
                      <a:ext cx="139329" cy="128300"/>
                      <a:chOff x="732600" y="1890325"/>
                      <a:chExt cx="138100" cy="128300"/>
                    </a:xfrm>
                  </p:grpSpPr>
                  <p:sp>
                    <p:nvSpPr>
                      <p:cNvPr id="4063" name="Google Shape;406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64" name="Google Shape;406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65" name="Google Shape;406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66" name="Google Shape;4066;p11"/>
                    <p:cNvGrpSpPr/>
                    <p:nvPr/>
                  </p:nvGrpSpPr>
                  <p:grpSpPr>
                    <a:xfrm>
                      <a:off x="116495" y="4347100"/>
                      <a:ext cx="139329" cy="128300"/>
                      <a:chOff x="732600" y="1890325"/>
                      <a:chExt cx="138100" cy="128300"/>
                    </a:xfrm>
                  </p:grpSpPr>
                  <p:sp>
                    <p:nvSpPr>
                      <p:cNvPr id="4067" name="Google Shape;406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68" name="Google Shape;406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69" name="Google Shape;406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70" name="Google Shape;4070;p11"/>
                    <p:cNvGrpSpPr/>
                    <p:nvPr/>
                  </p:nvGrpSpPr>
                  <p:grpSpPr>
                    <a:xfrm>
                      <a:off x="213170" y="4739900"/>
                      <a:ext cx="139329" cy="128300"/>
                      <a:chOff x="732600" y="1890325"/>
                      <a:chExt cx="138100" cy="128300"/>
                    </a:xfrm>
                  </p:grpSpPr>
                  <p:sp>
                    <p:nvSpPr>
                      <p:cNvPr id="4071" name="Google Shape;407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72" name="Google Shape;407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73" name="Google Shape;407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74" name="Google Shape;4074;p11"/>
                    <p:cNvGrpSpPr/>
                    <p:nvPr/>
                  </p:nvGrpSpPr>
                  <p:grpSpPr>
                    <a:xfrm>
                      <a:off x="73845" y="3561500"/>
                      <a:ext cx="139329" cy="128300"/>
                      <a:chOff x="732600" y="1890325"/>
                      <a:chExt cx="138100" cy="128300"/>
                    </a:xfrm>
                  </p:grpSpPr>
                  <p:sp>
                    <p:nvSpPr>
                      <p:cNvPr id="4075" name="Google Shape;407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76" name="Google Shape;407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77" name="Google Shape;407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4078" name="Google Shape;4078;p11"/>
                <p:cNvGrpSpPr/>
                <p:nvPr/>
              </p:nvGrpSpPr>
              <p:grpSpPr>
                <a:xfrm>
                  <a:off x="73845" y="1524775"/>
                  <a:ext cx="285829" cy="2839750"/>
                  <a:chOff x="73845" y="3561500"/>
                  <a:chExt cx="285829" cy="2839750"/>
                </a:xfrm>
              </p:grpSpPr>
              <p:grpSp>
                <p:nvGrpSpPr>
                  <p:cNvPr id="4079" name="Google Shape;4079;p11"/>
                  <p:cNvGrpSpPr/>
                  <p:nvPr/>
                </p:nvGrpSpPr>
                <p:grpSpPr>
                  <a:xfrm>
                    <a:off x="73845" y="3561500"/>
                    <a:ext cx="278654" cy="1306700"/>
                    <a:chOff x="73845" y="3561500"/>
                    <a:chExt cx="278654" cy="1306700"/>
                  </a:xfrm>
                </p:grpSpPr>
                <p:grpSp>
                  <p:nvGrpSpPr>
                    <p:cNvPr id="4080" name="Google Shape;4080;p11"/>
                    <p:cNvGrpSpPr/>
                    <p:nvPr/>
                  </p:nvGrpSpPr>
                  <p:grpSpPr>
                    <a:xfrm>
                      <a:off x="179620" y="3954300"/>
                      <a:ext cx="139329" cy="128300"/>
                      <a:chOff x="732600" y="1890325"/>
                      <a:chExt cx="138100" cy="128300"/>
                    </a:xfrm>
                  </p:grpSpPr>
                  <p:sp>
                    <p:nvSpPr>
                      <p:cNvPr id="4081" name="Google Shape;408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82" name="Google Shape;408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83" name="Google Shape;408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84" name="Google Shape;4084;p11"/>
                    <p:cNvGrpSpPr/>
                    <p:nvPr/>
                  </p:nvGrpSpPr>
                  <p:grpSpPr>
                    <a:xfrm>
                      <a:off x="116495" y="4347100"/>
                      <a:ext cx="139329" cy="128300"/>
                      <a:chOff x="732600" y="1890325"/>
                      <a:chExt cx="138100" cy="128300"/>
                    </a:xfrm>
                  </p:grpSpPr>
                  <p:sp>
                    <p:nvSpPr>
                      <p:cNvPr id="4085" name="Google Shape;408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86" name="Google Shape;408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87" name="Google Shape;408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88" name="Google Shape;4088;p11"/>
                    <p:cNvGrpSpPr/>
                    <p:nvPr/>
                  </p:nvGrpSpPr>
                  <p:grpSpPr>
                    <a:xfrm>
                      <a:off x="213170" y="4739900"/>
                      <a:ext cx="139329" cy="128300"/>
                      <a:chOff x="732600" y="1890325"/>
                      <a:chExt cx="138100" cy="128300"/>
                    </a:xfrm>
                  </p:grpSpPr>
                  <p:sp>
                    <p:nvSpPr>
                      <p:cNvPr id="4089" name="Google Shape;408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90" name="Google Shape;409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91" name="Google Shape;409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92" name="Google Shape;4092;p11"/>
                    <p:cNvGrpSpPr/>
                    <p:nvPr/>
                  </p:nvGrpSpPr>
                  <p:grpSpPr>
                    <a:xfrm>
                      <a:off x="73845" y="3561500"/>
                      <a:ext cx="139329" cy="128300"/>
                      <a:chOff x="732600" y="1890325"/>
                      <a:chExt cx="138100" cy="128300"/>
                    </a:xfrm>
                  </p:grpSpPr>
                  <p:sp>
                    <p:nvSpPr>
                      <p:cNvPr id="4093" name="Google Shape;409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94" name="Google Shape;409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95" name="Google Shape;409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4096" name="Google Shape;4096;p11"/>
                  <p:cNvGrpSpPr/>
                  <p:nvPr/>
                </p:nvGrpSpPr>
                <p:grpSpPr>
                  <a:xfrm>
                    <a:off x="81020" y="5094550"/>
                    <a:ext cx="278654" cy="1306700"/>
                    <a:chOff x="73845" y="3561500"/>
                    <a:chExt cx="278654" cy="1306700"/>
                  </a:xfrm>
                </p:grpSpPr>
                <p:grpSp>
                  <p:nvGrpSpPr>
                    <p:cNvPr id="4097" name="Google Shape;4097;p11"/>
                    <p:cNvGrpSpPr/>
                    <p:nvPr/>
                  </p:nvGrpSpPr>
                  <p:grpSpPr>
                    <a:xfrm>
                      <a:off x="179620" y="3954300"/>
                      <a:ext cx="139329" cy="128300"/>
                      <a:chOff x="732600" y="1890325"/>
                      <a:chExt cx="138100" cy="128300"/>
                    </a:xfrm>
                  </p:grpSpPr>
                  <p:sp>
                    <p:nvSpPr>
                      <p:cNvPr id="4098" name="Google Shape;409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99" name="Google Shape;409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00" name="Google Shape;410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101" name="Google Shape;4101;p11"/>
                    <p:cNvGrpSpPr/>
                    <p:nvPr/>
                  </p:nvGrpSpPr>
                  <p:grpSpPr>
                    <a:xfrm>
                      <a:off x="116495" y="4347100"/>
                      <a:ext cx="139329" cy="128300"/>
                      <a:chOff x="732600" y="1890325"/>
                      <a:chExt cx="138100" cy="128300"/>
                    </a:xfrm>
                  </p:grpSpPr>
                  <p:sp>
                    <p:nvSpPr>
                      <p:cNvPr id="4102" name="Google Shape;410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03" name="Google Shape;410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04" name="Google Shape;410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105" name="Google Shape;4105;p11"/>
                    <p:cNvGrpSpPr/>
                    <p:nvPr/>
                  </p:nvGrpSpPr>
                  <p:grpSpPr>
                    <a:xfrm>
                      <a:off x="213170" y="4739900"/>
                      <a:ext cx="139329" cy="128300"/>
                      <a:chOff x="732600" y="1890325"/>
                      <a:chExt cx="138100" cy="128300"/>
                    </a:xfrm>
                  </p:grpSpPr>
                  <p:sp>
                    <p:nvSpPr>
                      <p:cNvPr id="4106" name="Google Shape;410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07" name="Google Shape;410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08" name="Google Shape;410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109" name="Google Shape;4109;p11"/>
                    <p:cNvGrpSpPr/>
                    <p:nvPr/>
                  </p:nvGrpSpPr>
                  <p:grpSpPr>
                    <a:xfrm>
                      <a:off x="73845" y="3561500"/>
                      <a:ext cx="139329" cy="128300"/>
                      <a:chOff x="732600" y="1890325"/>
                      <a:chExt cx="138100" cy="128300"/>
                    </a:xfrm>
                  </p:grpSpPr>
                  <p:sp>
                    <p:nvSpPr>
                      <p:cNvPr id="4110" name="Google Shape;411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11" name="Google Shape;411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12" name="Google Shape;411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4113" name="Google Shape;4113;p11"/>
                <p:cNvGrpSpPr/>
                <p:nvPr/>
              </p:nvGrpSpPr>
              <p:grpSpPr>
                <a:xfrm>
                  <a:off x="81020" y="36500"/>
                  <a:ext cx="278654" cy="1306700"/>
                  <a:chOff x="73845" y="3561500"/>
                  <a:chExt cx="278654" cy="1306700"/>
                </a:xfrm>
              </p:grpSpPr>
              <p:grpSp>
                <p:nvGrpSpPr>
                  <p:cNvPr id="4114" name="Google Shape;4114;p11"/>
                  <p:cNvGrpSpPr/>
                  <p:nvPr/>
                </p:nvGrpSpPr>
                <p:grpSpPr>
                  <a:xfrm>
                    <a:off x="179620" y="3954300"/>
                    <a:ext cx="139329" cy="128300"/>
                    <a:chOff x="732600" y="1890325"/>
                    <a:chExt cx="138100" cy="128300"/>
                  </a:xfrm>
                </p:grpSpPr>
                <p:sp>
                  <p:nvSpPr>
                    <p:cNvPr id="4115" name="Google Shape;411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16" name="Google Shape;411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17" name="Google Shape;411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118" name="Google Shape;4118;p11"/>
                  <p:cNvGrpSpPr/>
                  <p:nvPr/>
                </p:nvGrpSpPr>
                <p:grpSpPr>
                  <a:xfrm>
                    <a:off x="116495" y="4347100"/>
                    <a:ext cx="139329" cy="128300"/>
                    <a:chOff x="732600" y="1890325"/>
                    <a:chExt cx="138100" cy="128300"/>
                  </a:xfrm>
                </p:grpSpPr>
                <p:sp>
                  <p:nvSpPr>
                    <p:cNvPr id="4119" name="Google Shape;411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20" name="Google Shape;412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21" name="Google Shape;412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122" name="Google Shape;4122;p11"/>
                  <p:cNvGrpSpPr/>
                  <p:nvPr/>
                </p:nvGrpSpPr>
                <p:grpSpPr>
                  <a:xfrm>
                    <a:off x="213170" y="4739900"/>
                    <a:ext cx="139329" cy="128300"/>
                    <a:chOff x="732600" y="1890325"/>
                    <a:chExt cx="138100" cy="128300"/>
                  </a:xfrm>
                </p:grpSpPr>
                <p:sp>
                  <p:nvSpPr>
                    <p:cNvPr id="4123" name="Google Shape;412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24" name="Google Shape;412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25" name="Google Shape;412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126" name="Google Shape;4126;p11"/>
                  <p:cNvGrpSpPr/>
                  <p:nvPr/>
                </p:nvGrpSpPr>
                <p:grpSpPr>
                  <a:xfrm>
                    <a:off x="73845" y="3561500"/>
                    <a:ext cx="139329" cy="128300"/>
                    <a:chOff x="732600" y="1890325"/>
                    <a:chExt cx="138100" cy="128300"/>
                  </a:xfrm>
                </p:grpSpPr>
                <p:sp>
                  <p:nvSpPr>
                    <p:cNvPr id="4127" name="Google Shape;412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28" name="Google Shape;412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29" name="Google Shape;412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grpSp>
      <p:grpSp>
        <p:nvGrpSpPr>
          <p:cNvPr id="4130" name="Google Shape;4130;p11"/>
          <p:cNvGrpSpPr/>
          <p:nvPr/>
        </p:nvGrpSpPr>
        <p:grpSpPr>
          <a:xfrm rot="-5400000" flipH="1">
            <a:off x="10516354" y="917431"/>
            <a:ext cx="1643764" cy="1837165"/>
            <a:chOff x="2130575" y="4054150"/>
            <a:chExt cx="1526875" cy="1369175"/>
          </a:xfrm>
        </p:grpSpPr>
        <p:sp>
          <p:nvSpPr>
            <p:cNvPr id="4131" name="Google Shape;4131;p11"/>
            <p:cNvSpPr/>
            <p:nvPr/>
          </p:nvSpPr>
          <p:spPr>
            <a:xfrm>
              <a:off x="3123500" y="4200050"/>
              <a:ext cx="422175" cy="528900"/>
            </a:xfrm>
            <a:custGeom>
              <a:avLst/>
              <a:gdLst/>
              <a:ahLst/>
              <a:cxnLst/>
              <a:rect l="l" t="t" r="r" b="b"/>
              <a:pathLst>
                <a:path w="16887" h="21156" extrusionOk="0">
                  <a:moveTo>
                    <a:pt x="13715" y="0"/>
                  </a:moveTo>
                  <a:cubicBezTo>
                    <a:pt x="13650" y="0"/>
                    <a:pt x="13585" y="3"/>
                    <a:pt x="13520" y="8"/>
                  </a:cubicBezTo>
                  <a:cubicBezTo>
                    <a:pt x="12152" y="60"/>
                    <a:pt x="11100" y="1323"/>
                    <a:pt x="11258" y="2690"/>
                  </a:cubicBezTo>
                  <a:cubicBezTo>
                    <a:pt x="11310" y="2743"/>
                    <a:pt x="11626" y="8477"/>
                    <a:pt x="8996" y="11528"/>
                  </a:cubicBezTo>
                  <a:cubicBezTo>
                    <a:pt x="7312" y="13422"/>
                    <a:pt x="3262" y="15421"/>
                    <a:pt x="1841" y="15999"/>
                  </a:cubicBezTo>
                  <a:cubicBezTo>
                    <a:pt x="579" y="16525"/>
                    <a:pt x="0" y="18051"/>
                    <a:pt x="526" y="19366"/>
                  </a:cubicBezTo>
                  <a:cubicBezTo>
                    <a:pt x="944" y="20410"/>
                    <a:pt x="2024" y="21156"/>
                    <a:pt x="3084" y="21156"/>
                  </a:cubicBezTo>
                  <a:cubicBezTo>
                    <a:pt x="3359" y="21156"/>
                    <a:pt x="3633" y="21105"/>
                    <a:pt x="3893" y="20997"/>
                  </a:cubicBezTo>
                  <a:cubicBezTo>
                    <a:pt x="4524" y="20734"/>
                    <a:pt x="10100" y="18156"/>
                    <a:pt x="12836" y="15000"/>
                  </a:cubicBezTo>
                  <a:cubicBezTo>
                    <a:pt x="16886" y="10318"/>
                    <a:pt x="16255" y="2638"/>
                    <a:pt x="16255" y="2322"/>
                  </a:cubicBezTo>
                  <a:cubicBezTo>
                    <a:pt x="16105" y="1018"/>
                    <a:pt x="15045" y="0"/>
                    <a:pt x="137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32" name="Google Shape;4132;p11"/>
            <p:cNvSpPr/>
            <p:nvPr/>
          </p:nvSpPr>
          <p:spPr>
            <a:xfrm>
              <a:off x="2130575" y="4693650"/>
              <a:ext cx="614175" cy="277850"/>
            </a:xfrm>
            <a:custGeom>
              <a:avLst/>
              <a:gdLst/>
              <a:ahLst/>
              <a:cxnLst/>
              <a:rect l="l" t="t" r="r" b="b"/>
              <a:pathLst>
                <a:path w="24567" h="11114" extrusionOk="0">
                  <a:moveTo>
                    <a:pt x="2841" y="1"/>
                  </a:moveTo>
                  <a:cubicBezTo>
                    <a:pt x="2308" y="1"/>
                    <a:pt x="1772" y="169"/>
                    <a:pt x="1316" y="516"/>
                  </a:cubicBezTo>
                  <a:cubicBezTo>
                    <a:pt x="211" y="1358"/>
                    <a:pt x="1" y="2936"/>
                    <a:pt x="842" y="3988"/>
                  </a:cubicBezTo>
                  <a:cubicBezTo>
                    <a:pt x="1053" y="4251"/>
                    <a:pt x="5787" y="10301"/>
                    <a:pt x="11889" y="11037"/>
                  </a:cubicBezTo>
                  <a:cubicBezTo>
                    <a:pt x="12371" y="11090"/>
                    <a:pt x="12872" y="11113"/>
                    <a:pt x="13381" y="11113"/>
                  </a:cubicBezTo>
                  <a:cubicBezTo>
                    <a:pt x="17482" y="11113"/>
                    <a:pt x="22164" y="9594"/>
                    <a:pt x="22726" y="9407"/>
                  </a:cubicBezTo>
                  <a:cubicBezTo>
                    <a:pt x="23988" y="8881"/>
                    <a:pt x="24567" y="7197"/>
                    <a:pt x="24094" y="5987"/>
                  </a:cubicBezTo>
                  <a:cubicBezTo>
                    <a:pt x="23760" y="4944"/>
                    <a:pt x="22731" y="4265"/>
                    <a:pt x="21663" y="4265"/>
                  </a:cubicBezTo>
                  <a:cubicBezTo>
                    <a:pt x="21385" y="4265"/>
                    <a:pt x="21104" y="4311"/>
                    <a:pt x="20832" y="4409"/>
                  </a:cubicBezTo>
                  <a:cubicBezTo>
                    <a:pt x="19561" y="4880"/>
                    <a:pt x="15972" y="5983"/>
                    <a:pt x="13346" y="5983"/>
                  </a:cubicBezTo>
                  <a:cubicBezTo>
                    <a:pt x="13038" y="5983"/>
                    <a:pt x="12744" y="5968"/>
                    <a:pt x="12468" y="5935"/>
                  </a:cubicBezTo>
                  <a:cubicBezTo>
                    <a:pt x="8470" y="5461"/>
                    <a:pt x="4945" y="990"/>
                    <a:pt x="4840" y="990"/>
                  </a:cubicBezTo>
                  <a:cubicBezTo>
                    <a:pt x="4346" y="341"/>
                    <a:pt x="3598" y="1"/>
                    <a:pt x="2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33" name="Google Shape;4133;p11"/>
            <p:cNvSpPr/>
            <p:nvPr/>
          </p:nvSpPr>
          <p:spPr>
            <a:xfrm>
              <a:off x="2409375" y="4054150"/>
              <a:ext cx="1248075" cy="1369175"/>
            </a:xfrm>
            <a:custGeom>
              <a:avLst/>
              <a:gdLst/>
              <a:ahLst/>
              <a:cxnLst/>
              <a:rect l="l" t="t" r="r" b="b"/>
              <a:pathLst>
                <a:path w="49923" h="54767" extrusionOk="0">
                  <a:moveTo>
                    <a:pt x="15118" y="1"/>
                  </a:moveTo>
                  <a:cubicBezTo>
                    <a:pt x="13475" y="1"/>
                    <a:pt x="11831" y="258"/>
                    <a:pt x="10259" y="793"/>
                  </a:cubicBezTo>
                  <a:cubicBezTo>
                    <a:pt x="2789" y="3371"/>
                    <a:pt x="1" y="12314"/>
                    <a:pt x="1579" y="19310"/>
                  </a:cubicBezTo>
                  <a:cubicBezTo>
                    <a:pt x="4314" y="29253"/>
                    <a:pt x="8628" y="45192"/>
                    <a:pt x="12205" y="54766"/>
                  </a:cubicBezTo>
                  <a:lnTo>
                    <a:pt x="49923" y="54766"/>
                  </a:lnTo>
                  <a:cubicBezTo>
                    <a:pt x="49923" y="54766"/>
                    <a:pt x="48345" y="50189"/>
                    <a:pt x="46398" y="45245"/>
                  </a:cubicBezTo>
                  <a:cubicBezTo>
                    <a:pt x="41296" y="32672"/>
                    <a:pt x="35404" y="20573"/>
                    <a:pt x="29196" y="8632"/>
                  </a:cubicBezTo>
                  <a:cubicBezTo>
                    <a:pt x="26657" y="3184"/>
                    <a:pt x="20896" y="1"/>
                    <a:pt x="151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34" name="Google Shape;4134;p11"/>
            <p:cNvSpPr/>
            <p:nvPr/>
          </p:nvSpPr>
          <p:spPr>
            <a:xfrm>
              <a:off x="2611900" y="4605225"/>
              <a:ext cx="641825" cy="388175"/>
            </a:xfrm>
            <a:custGeom>
              <a:avLst/>
              <a:gdLst/>
              <a:ahLst/>
              <a:cxnLst/>
              <a:rect l="l" t="t" r="r" b="b"/>
              <a:pathLst>
                <a:path w="25673" h="15527" extrusionOk="0">
                  <a:moveTo>
                    <a:pt x="21690" y="1"/>
                  </a:moveTo>
                  <a:cubicBezTo>
                    <a:pt x="19235" y="1"/>
                    <a:pt x="15521" y="1871"/>
                    <a:pt x="11784" y="3317"/>
                  </a:cubicBezTo>
                  <a:cubicBezTo>
                    <a:pt x="6208" y="5474"/>
                    <a:pt x="1" y="6947"/>
                    <a:pt x="1369" y="10524"/>
                  </a:cubicBezTo>
                  <a:cubicBezTo>
                    <a:pt x="2450" y="13208"/>
                    <a:pt x="7285" y="15526"/>
                    <a:pt x="11992" y="15526"/>
                  </a:cubicBezTo>
                  <a:cubicBezTo>
                    <a:pt x="13465" y="15526"/>
                    <a:pt x="14926" y="15299"/>
                    <a:pt x="16256" y="14785"/>
                  </a:cubicBezTo>
                  <a:cubicBezTo>
                    <a:pt x="21779" y="12628"/>
                    <a:pt x="25672" y="5158"/>
                    <a:pt x="24252" y="1634"/>
                  </a:cubicBezTo>
                  <a:cubicBezTo>
                    <a:pt x="23801" y="454"/>
                    <a:pt x="22898" y="1"/>
                    <a:pt x="21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35" name="Google Shape;4135;p11"/>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36" name="Google Shape;4136;p11"/>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37" name="Google Shape;4137;p11"/>
            <p:cNvSpPr/>
            <p:nvPr/>
          </p:nvSpPr>
          <p:spPr>
            <a:xfrm>
              <a:off x="2575075" y="4317275"/>
              <a:ext cx="441925" cy="302325"/>
            </a:xfrm>
            <a:custGeom>
              <a:avLst/>
              <a:gdLst/>
              <a:ahLst/>
              <a:cxnLst/>
              <a:rect l="l" t="t" r="r" b="b"/>
              <a:pathLst>
                <a:path w="17677" h="12093" extrusionOk="0">
                  <a:moveTo>
                    <a:pt x="1106" y="0"/>
                  </a:moveTo>
                  <a:lnTo>
                    <a:pt x="1106" y="0"/>
                  </a:lnTo>
                  <a:cubicBezTo>
                    <a:pt x="159" y="2052"/>
                    <a:pt x="1" y="4419"/>
                    <a:pt x="895" y="6629"/>
                  </a:cubicBezTo>
                  <a:cubicBezTo>
                    <a:pt x="2191" y="10031"/>
                    <a:pt x="5421" y="12092"/>
                    <a:pt x="8855" y="12092"/>
                  </a:cubicBezTo>
                  <a:cubicBezTo>
                    <a:pt x="9881" y="12092"/>
                    <a:pt x="10926" y="11908"/>
                    <a:pt x="11942" y="11521"/>
                  </a:cubicBezTo>
                  <a:cubicBezTo>
                    <a:pt x="15572" y="10101"/>
                    <a:pt x="17676" y="6418"/>
                    <a:pt x="17308" y="2736"/>
                  </a:cubicBezTo>
                  <a:lnTo>
                    <a:pt x="17308" y="2736"/>
                  </a:lnTo>
                  <a:cubicBezTo>
                    <a:pt x="16887" y="5103"/>
                    <a:pt x="15309" y="7260"/>
                    <a:pt x="12311" y="8470"/>
                  </a:cubicBezTo>
                  <a:cubicBezTo>
                    <a:pt x="11202" y="8911"/>
                    <a:pt x="10140" y="9110"/>
                    <a:pt x="9142" y="9110"/>
                  </a:cubicBezTo>
                  <a:cubicBezTo>
                    <a:pt x="4312" y="9110"/>
                    <a:pt x="975" y="4447"/>
                    <a:pt x="1106"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38" name="Google Shape;4138;p11"/>
            <p:cNvSpPr/>
            <p:nvPr/>
          </p:nvSpPr>
          <p:spPr>
            <a:xfrm>
              <a:off x="2697400" y="4319950"/>
              <a:ext cx="195975" cy="172200"/>
            </a:xfrm>
            <a:custGeom>
              <a:avLst/>
              <a:gdLst/>
              <a:ahLst/>
              <a:cxnLst/>
              <a:rect l="l" t="t" r="r" b="b"/>
              <a:pathLst>
                <a:path w="7839" h="6888" extrusionOk="0">
                  <a:moveTo>
                    <a:pt x="3895" y="1"/>
                  </a:moveTo>
                  <a:cubicBezTo>
                    <a:pt x="3492" y="1"/>
                    <a:pt x="3082" y="68"/>
                    <a:pt x="2683" y="209"/>
                  </a:cubicBezTo>
                  <a:cubicBezTo>
                    <a:pt x="947" y="945"/>
                    <a:pt x="0" y="2892"/>
                    <a:pt x="737" y="4680"/>
                  </a:cubicBezTo>
                  <a:cubicBezTo>
                    <a:pt x="1268" y="6070"/>
                    <a:pt x="2593" y="6888"/>
                    <a:pt x="3996" y="6888"/>
                  </a:cubicBezTo>
                  <a:cubicBezTo>
                    <a:pt x="4399" y="6888"/>
                    <a:pt x="4809" y="6820"/>
                    <a:pt x="5208" y="6679"/>
                  </a:cubicBezTo>
                  <a:cubicBezTo>
                    <a:pt x="6944" y="5943"/>
                    <a:pt x="7838" y="3944"/>
                    <a:pt x="7155" y="2208"/>
                  </a:cubicBezTo>
                  <a:cubicBezTo>
                    <a:pt x="6623" y="819"/>
                    <a:pt x="529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39" name="Google Shape;4139;p11"/>
            <p:cNvSpPr/>
            <p:nvPr/>
          </p:nvSpPr>
          <p:spPr>
            <a:xfrm>
              <a:off x="2703975" y="4703925"/>
              <a:ext cx="168350" cy="100600"/>
            </a:xfrm>
            <a:custGeom>
              <a:avLst/>
              <a:gdLst/>
              <a:ahLst/>
              <a:cxnLst/>
              <a:rect l="l" t="t" r="r" b="b"/>
              <a:pathLst>
                <a:path w="6734" h="4024" extrusionOk="0">
                  <a:moveTo>
                    <a:pt x="6471" y="0"/>
                  </a:moveTo>
                  <a:lnTo>
                    <a:pt x="6471" y="0"/>
                  </a:lnTo>
                  <a:cubicBezTo>
                    <a:pt x="4103" y="842"/>
                    <a:pt x="1736" y="1684"/>
                    <a:pt x="0" y="2630"/>
                  </a:cubicBezTo>
                  <a:cubicBezTo>
                    <a:pt x="723" y="3506"/>
                    <a:pt x="1805" y="4023"/>
                    <a:pt x="2925" y="4023"/>
                  </a:cubicBezTo>
                  <a:cubicBezTo>
                    <a:pt x="3353" y="4023"/>
                    <a:pt x="3787" y="3948"/>
                    <a:pt x="4209" y="3788"/>
                  </a:cubicBezTo>
                  <a:cubicBezTo>
                    <a:pt x="5787" y="3209"/>
                    <a:pt x="6734" y="1578"/>
                    <a:pt x="64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40" name="Google Shape;4140;p11"/>
            <p:cNvSpPr/>
            <p:nvPr/>
          </p:nvSpPr>
          <p:spPr>
            <a:xfrm>
              <a:off x="2945950" y="4613175"/>
              <a:ext cx="165725" cy="97925"/>
            </a:xfrm>
            <a:custGeom>
              <a:avLst/>
              <a:gdLst/>
              <a:ahLst/>
              <a:cxnLst/>
              <a:rect l="l" t="t" r="r" b="b"/>
              <a:pathLst>
                <a:path w="6629" h="3917" extrusionOk="0">
                  <a:moveTo>
                    <a:pt x="6524" y="0"/>
                  </a:moveTo>
                  <a:lnTo>
                    <a:pt x="6524" y="0"/>
                  </a:lnTo>
                  <a:cubicBezTo>
                    <a:pt x="4577" y="474"/>
                    <a:pt x="2368" y="1421"/>
                    <a:pt x="1" y="2420"/>
                  </a:cubicBezTo>
                  <a:cubicBezTo>
                    <a:pt x="651" y="3377"/>
                    <a:pt x="1747" y="3916"/>
                    <a:pt x="2904" y="3916"/>
                  </a:cubicBezTo>
                  <a:cubicBezTo>
                    <a:pt x="3337" y="3916"/>
                    <a:pt x="3779" y="3840"/>
                    <a:pt x="4209" y="3683"/>
                  </a:cubicBezTo>
                  <a:cubicBezTo>
                    <a:pt x="5735" y="3104"/>
                    <a:pt x="6629" y="1526"/>
                    <a:pt x="65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41" name="Google Shape;4141;p11"/>
            <p:cNvSpPr/>
            <p:nvPr/>
          </p:nvSpPr>
          <p:spPr>
            <a:xfrm>
              <a:off x="2840750" y="4831125"/>
              <a:ext cx="316950" cy="162000"/>
            </a:xfrm>
            <a:custGeom>
              <a:avLst/>
              <a:gdLst/>
              <a:ahLst/>
              <a:cxnLst/>
              <a:rect l="l" t="t" r="r" b="b"/>
              <a:pathLst>
                <a:path w="12678" h="6480" extrusionOk="0">
                  <a:moveTo>
                    <a:pt x="8155" y="0"/>
                  </a:moveTo>
                  <a:cubicBezTo>
                    <a:pt x="7135" y="0"/>
                    <a:pt x="6099" y="187"/>
                    <a:pt x="5103" y="594"/>
                  </a:cubicBezTo>
                  <a:cubicBezTo>
                    <a:pt x="2525" y="1593"/>
                    <a:pt x="737" y="3750"/>
                    <a:pt x="0" y="6222"/>
                  </a:cubicBezTo>
                  <a:cubicBezTo>
                    <a:pt x="930" y="6388"/>
                    <a:pt x="1877" y="6480"/>
                    <a:pt x="2820" y="6480"/>
                  </a:cubicBezTo>
                  <a:cubicBezTo>
                    <a:pt x="4278" y="6480"/>
                    <a:pt x="5729" y="6260"/>
                    <a:pt x="7102" y="5749"/>
                  </a:cubicBezTo>
                  <a:cubicBezTo>
                    <a:pt x="9259" y="4907"/>
                    <a:pt x="11152" y="3224"/>
                    <a:pt x="12678" y="1277"/>
                  </a:cubicBezTo>
                  <a:cubicBezTo>
                    <a:pt x="11355" y="471"/>
                    <a:pt x="9774" y="0"/>
                    <a:pt x="8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142" name="Google Shape;4142;p11"/>
          <p:cNvGrpSpPr/>
          <p:nvPr/>
        </p:nvGrpSpPr>
        <p:grpSpPr>
          <a:xfrm rot="5400000" flipH="1">
            <a:off x="348474" y="3406755"/>
            <a:ext cx="1825300" cy="2579460"/>
            <a:chOff x="598450" y="4075425"/>
            <a:chExt cx="1178375" cy="1336050"/>
          </a:xfrm>
        </p:grpSpPr>
        <p:sp>
          <p:nvSpPr>
            <p:cNvPr id="4143" name="Google Shape;4143;p11"/>
            <p:cNvSpPr/>
            <p:nvPr/>
          </p:nvSpPr>
          <p:spPr>
            <a:xfrm>
              <a:off x="670800" y="4420925"/>
              <a:ext cx="330100" cy="413750"/>
            </a:xfrm>
            <a:custGeom>
              <a:avLst/>
              <a:gdLst/>
              <a:ahLst/>
              <a:cxnLst/>
              <a:rect l="l" t="t" r="r" b="b"/>
              <a:pathLst>
                <a:path w="13204" h="16550" extrusionOk="0">
                  <a:moveTo>
                    <a:pt x="2441" y="1"/>
                  </a:moveTo>
                  <a:cubicBezTo>
                    <a:pt x="1461" y="1"/>
                    <a:pt x="576" y="757"/>
                    <a:pt x="526" y="1746"/>
                  </a:cubicBezTo>
                  <a:cubicBezTo>
                    <a:pt x="526" y="2009"/>
                    <a:pt x="0" y="8006"/>
                    <a:pt x="3209" y="11688"/>
                  </a:cubicBezTo>
                  <a:cubicBezTo>
                    <a:pt x="5313" y="14161"/>
                    <a:pt x="9679" y="16212"/>
                    <a:pt x="10205" y="16423"/>
                  </a:cubicBezTo>
                  <a:cubicBezTo>
                    <a:pt x="10400" y="16509"/>
                    <a:pt x="10608" y="16549"/>
                    <a:pt x="10819" y="16549"/>
                  </a:cubicBezTo>
                  <a:cubicBezTo>
                    <a:pt x="11636" y="16549"/>
                    <a:pt x="12501" y="15954"/>
                    <a:pt x="12836" y="15160"/>
                  </a:cubicBezTo>
                  <a:cubicBezTo>
                    <a:pt x="13204" y="14213"/>
                    <a:pt x="12730" y="12951"/>
                    <a:pt x="11784" y="12530"/>
                  </a:cubicBezTo>
                  <a:cubicBezTo>
                    <a:pt x="10626" y="12109"/>
                    <a:pt x="7470" y="10584"/>
                    <a:pt x="6155" y="9006"/>
                  </a:cubicBezTo>
                  <a:cubicBezTo>
                    <a:pt x="4051" y="6638"/>
                    <a:pt x="4366" y="2167"/>
                    <a:pt x="4366" y="2114"/>
                  </a:cubicBezTo>
                  <a:cubicBezTo>
                    <a:pt x="4471" y="1062"/>
                    <a:pt x="3682" y="63"/>
                    <a:pt x="2630" y="10"/>
                  </a:cubicBezTo>
                  <a:cubicBezTo>
                    <a:pt x="2567" y="4"/>
                    <a:pt x="2504" y="1"/>
                    <a:pt x="2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44" name="Google Shape;4144;p11"/>
            <p:cNvSpPr/>
            <p:nvPr/>
          </p:nvSpPr>
          <p:spPr>
            <a:xfrm>
              <a:off x="1296775" y="4806325"/>
              <a:ext cx="480050" cy="218650"/>
            </a:xfrm>
            <a:custGeom>
              <a:avLst/>
              <a:gdLst/>
              <a:ahLst/>
              <a:cxnLst/>
              <a:rect l="l" t="t" r="r" b="b"/>
              <a:pathLst>
                <a:path w="19202" h="8746" extrusionOk="0">
                  <a:moveTo>
                    <a:pt x="16988" y="0"/>
                  </a:moveTo>
                  <a:cubicBezTo>
                    <a:pt x="16405" y="0"/>
                    <a:pt x="15831" y="258"/>
                    <a:pt x="15467" y="744"/>
                  </a:cubicBezTo>
                  <a:cubicBezTo>
                    <a:pt x="15414" y="796"/>
                    <a:pt x="12626" y="4321"/>
                    <a:pt x="9470" y="4637"/>
                  </a:cubicBezTo>
                  <a:cubicBezTo>
                    <a:pt x="9258" y="4665"/>
                    <a:pt x="9029" y="4678"/>
                    <a:pt x="8787" y="4678"/>
                  </a:cubicBezTo>
                  <a:cubicBezTo>
                    <a:pt x="6807" y="4678"/>
                    <a:pt x="3978" y="3802"/>
                    <a:pt x="2947" y="3427"/>
                  </a:cubicBezTo>
                  <a:cubicBezTo>
                    <a:pt x="2761" y="3354"/>
                    <a:pt x="2565" y="3321"/>
                    <a:pt x="2367" y="3321"/>
                  </a:cubicBezTo>
                  <a:cubicBezTo>
                    <a:pt x="1557" y="3321"/>
                    <a:pt x="718" y="3886"/>
                    <a:pt x="422" y="4689"/>
                  </a:cubicBezTo>
                  <a:cubicBezTo>
                    <a:pt x="1" y="5689"/>
                    <a:pt x="474" y="7004"/>
                    <a:pt x="1421" y="7372"/>
                  </a:cubicBezTo>
                  <a:cubicBezTo>
                    <a:pt x="1936" y="7559"/>
                    <a:pt x="5616" y="8746"/>
                    <a:pt x="8756" y="8746"/>
                  </a:cubicBezTo>
                  <a:cubicBezTo>
                    <a:pt x="9145" y="8746"/>
                    <a:pt x="9525" y="8728"/>
                    <a:pt x="9891" y="8687"/>
                  </a:cubicBezTo>
                  <a:cubicBezTo>
                    <a:pt x="14678" y="8109"/>
                    <a:pt x="18413" y="3374"/>
                    <a:pt x="18571" y="3164"/>
                  </a:cubicBezTo>
                  <a:cubicBezTo>
                    <a:pt x="19202" y="2322"/>
                    <a:pt x="19097" y="1059"/>
                    <a:pt x="18202" y="428"/>
                  </a:cubicBezTo>
                  <a:cubicBezTo>
                    <a:pt x="17846" y="139"/>
                    <a:pt x="17415" y="0"/>
                    <a:pt x="169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45" name="Google Shape;4145;p11"/>
            <p:cNvSpPr/>
            <p:nvPr/>
          </p:nvSpPr>
          <p:spPr>
            <a:xfrm>
              <a:off x="598450" y="4434950"/>
              <a:ext cx="920625" cy="976525"/>
            </a:xfrm>
            <a:custGeom>
              <a:avLst/>
              <a:gdLst/>
              <a:ahLst/>
              <a:cxnLst/>
              <a:rect l="l" t="t" r="r" b="b"/>
              <a:pathLst>
                <a:path w="36825" h="39061" extrusionOk="0">
                  <a:moveTo>
                    <a:pt x="24563" y="1"/>
                  </a:moveTo>
                  <a:cubicBezTo>
                    <a:pt x="20645" y="1"/>
                    <a:pt x="17062" y="2146"/>
                    <a:pt x="13941" y="6866"/>
                  </a:cubicBezTo>
                  <a:cubicBezTo>
                    <a:pt x="9733" y="13705"/>
                    <a:pt x="7365" y="18492"/>
                    <a:pt x="3525" y="29013"/>
                  </a:cubicBezTo>
                  <a:cubicBezTo>
                    <a:pt x="1895" y="33484"/>
                    <a:pt x="369" y="37693"/>
                    <a:pt x="1" y="39061"/>
                  </a:cubicBezTo>
                  <a:lnTo>
                    <a:pt x="28355" y="39061"/>
                  </a:lnTo>
                  <a:cubicBezTo>
                    <a:pt x="28618" y="38482"/>
                    <a:pt x="30827" y="31854"/>
                    <a:pt x="31038" y="31275"/>
                  </a:cubicBezTo>
                  <a:cubicBezTo>
                    <a:pt x="33247" y="25068"/>
                    <a:pt x="33668" y="22437"/>
                    <a:pt x="35562" y="15283"/>
                  </a:cubicBezTo>
                  <a:cubicBezTo>
                    <a:pt x="36824" y="9760"/>
                    <a:pt x="34615" y="2763"/>
                    <a:pt x="28776" y="764"/>
                  </a:cubicBezTo>
                  <a:cubicBezTo>
                    <a:pt x="27335" y="261"/>
                    <a:pt x="25929" y="1"/>
                    <a:pt x="245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46" name="Google Shape;4146;p11"/>
            <p:cNvSpPr/>
            <p:nvPr/>
          </p:nvSpPr>
          <p:spPr>
            <a:xfrm>
              <a:off x="898300" y="4737900"/>
              <a:ext cx="503725" cy="303450"/>
            </a:xfrm>
            <a:custGeom>
              <a:avLst/>
              <a:gdLst/>
              <a:ahLst/>
              <a:cxnLst/>
              <a:rect l="l" t="t" r="r" b="b"/>
              <a:pathLst>
                <a:path w="20149" h="12138" extrusionOk="0">
                  <a:moveTo>
                    <a:pt x="3061" y="1"/>
                  </a:moveTo>
                  <a:cubicBezTo>
                    <a:pt x="2109" y="1"/>
                    <a:pt x="1399" y="355"/>
                    <a:pt x="1053" y="1271"/>
                  </a:cubicBezTo>
                  <a:cubicBezTo>
                    <a:pt x="1" y="4007"/>
                    <a:pt x="3052" y="9846"/>
                    <a:pt x="7365" y="11582"/>
                  </a:cubicBezTo>
                  <a:cubicBezTo>
                    <a:pt x="8408" y="11967"/>
                    <a:pt x="9550" y="12138"/>
                    <a:pt x="10701" y="12138"/>
                  </a:cubicBezTo>
                  <a:cubicBezTo>
                    <a:pt x="14427" y="12138"/>
                    <a:pt x="18240" y="10345"/>
                    <a:pt x="19044" y="8215"/>
                  </a:cubicBezTo>
                  <a:cubicBezTo>
                    <a:pt x="20148" y="5427"/>
                    <a:pt x="15309" y="4323"/>
                    <a:pt x="10890" y="2639"/>
                  </a:cubicBezTo>
                  <a:cubicBezTo>
                    <a:pt x="7960" y="1474"/>
                    <a:pt x="5005" y="1"/>
                    <a:pt x="30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47" name="Google Shape;4147;p11"/>
            <p:cNvSpPr/>
            <p:nvPr/>
          </p:nvSpPr>
          <p:spPr>
            <a:xfrm>
              <a:off x="1232350" y="4075425"/>
              <a:ext cx="401125" cy="364875"/>
            </a:xfrm>
            <a:custGeom>
              <a:avLst/>
              <a:gdLst/>
              <a:ahLst/>
              <a:cxnLst/>
              <a:rect l="l" t="t" r="r" b="b"/>
              <a:pathLst>
                <a:path w="16045" h="14595" extrusionOk="0">
                  <a:moveTo>
                    <a:pt x="8008" y="0"/>
                  </a:moveTo>
                  <a:cubicBezTo>
                    <a:pt x="4696" y="0"/>
                    <a:pt x="1710" y="2256"/>
                    <a:pt x="947" y="5624"/>
                  </a:cubicBezTo>
                  <a:cubicBezTo>
                    <a:pt x="0" y="9517"/>
                    <a:pt x="2420" y="13462"/>
                    <a:pt x="6366" y="14409"/>
                  </a:cubicBezTo>
                  <a:cubicBezTo>
                    <a:pt x="6912" y="14534"/>
                    <a:pt x="7460" y="14595"/>
                    <a:pt x="8000" y="14595"/>
                  </a:cubicBezTo>
                  <a:cubicBezTo>
                    <a:pt x="11307" y="14595"/>
                    <a:pt x="14337" y="12337"/>
                    <a:pt x="15151" y="8991"/>
                  </a:cubicBezTo>
                  <a:cubicBezTo>
                    <a:pt x="16045" y="5045"/>
                    <a:pt x="13625" y="1100"/>
                    <a:pt x="9732" y="206"/>
                  </a:cubicBezTo>
                  <a:cubicBezTo>
                    <a:pt x="9154" y="67"/>
                    <a:pt x="8576" y="0"/>
                    <a:pt x="8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48" name="Google Shape;4148;p11"/>
            <p:cNvSpPr/>
            <p:nvPr/>
          </p:nvSpPr>
          <p:spPr>
            <a:xfrm>
              <a:off x="1011400" y="4744675"/>
              <a:ext cx="128900" cy="76425"/>
            </a:xfrm>
            <a:custGeom>
              <a:avLst/>
              <a:gdLst/>
              <a:ahLst/>
              <a:cxnLst/>
              <a:rect l="l" t="t" r="r" b="b"/>
              <a:pathLst>
                <a:path w="5156" h="3057" extrusionOk="0">
                  <a:moveTo>
                    <a:pt x="106" y="1"/>
                  </a:moveTo>
                  <a:lnTo>
                    <a:pt x="106" y="1"/>
                  </a:lnTo>
                  <a:cubicBezTo>
                    <a:pt x="1" y="1158"/>
                    <a:pt x="632" y="2368"/>
                    <a:pt x="1894" y="2894"/>
                  </a:cubicBezTo>
                  <a:cubicBezTo>
                    <a:pt x="2224" y="3004"/>
                    <a:pt x="2556" y="3056"/>
                    <a:pt x="2880" y="3056"/>
                  </a:cubicBezTo>
                  <a:cubicBezTo>
                    <a:pt x="3800" y="3056"/>
                    <a:pt x="4650" y="2634"/>
                    <a:pt x="5156" y="1895"/>
                  </a:cubicBezTo>
                  <a:cubicBezTo>
                    <a:pt x="3315" y="1106"/>
                    <a:pt x="1579" y="369"/>
                    <a:pt x="1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49" name="Google Shape;4149;p11"/>
            <p:cNvSpPr/>
            <p:nvPr/>
          </p:nvSpPr>
          <p:spPr>
            <a:xfrm>
              <a:off x="1270475" y="4369375"/>
              <a:ext cx="130225" cy="231225"/>
            </a:xfrm>
            <a:custGeom>
              <a:avLst/>
              <a:gdLst/>
              <a:ahLst/>
              <a:cxnLst/>
              <a:rect l="l" t="t" r="r" b="b"/>
              <a:pathLst>
                <a:path w="5209" h="9249" extrusionOk="0">
                  <a:moveTo>
                    <a:pt x="4070" y="1"/>
                  </a:moveTo>
                  <a:cubicBezTo>
                    <a:pt x="3868" y="1"/>
                    <a:pt x="3662" y="69"/>
                    <a:pt x="3473" y="231"/>
                  </a:cubicBezTo>
                  <a:cubicBezTo>
                    <a:pt x="2315" y="1125"/>
                    <a:pt x="1789" y="2493"/>
                    <a:pt x="1158" y="3808"/>
                  </a:cubicBezTo>
                  <a:cubicBezTo>
                    <a:pt x="580" y="5228"/>
                    <a:pt x="1" y="6649"/>
                    <a:pt x="211" y="8174"/>
                  </a:cubicBezTo>
                  <a:cubicBezTo>
                    <a:pt x="248" y="8724"/>
                    <a:pt x="770" y="9249"/>
                    <a:pt x="1315" y="9249"/>
                  </a:cubicBezTo>
                  <a:cubicBezTo>
                    <a:pt x="1552" y="9249"/>
                    <a:pt x="1793" y="9150"/>
                    <a:pt x="2000" y="8911"/>
                  </a:cubicBezTo>
                  <a:cubicBezTo>
                    <a:pt x="2894" y="7859"/>
                    <a:pt x="3368" y="6544"/>
                    <a:pt x="3894" y="5228"/>
                  </a:cubicBezTo>
                  <a:cubicBezTo>
                    <a:pt x="4420" y="3913"/>
                    <a:pt x="5209" y="2598"/>
                    <a:pt x="5209" y="1125"/>
                  </a:cubicBezTo>
                  <a:cubicBezTo>
                    <a:pt x="5209" y="578"/>
                    <a:pt x="4656" y="1"/>
                    <a:pt x="40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50" name="Google Shape;4150;p11"/>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51" name="Google Shape;4151;p11"/>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52" name="Google Shape;4152;p11"/>
            <p:cNvSpPr/>
            <p:nvPr/>
          </p:nvSpPr>
          <p:spPr>
            <a:xfrm>
              <a:off x="1302050" y="4205475"/>
              <a:ext cx="260425" cy="177700"/>
            </a:xfrm>
            <a:custGeom>
              <a:avLst/>
              <a:gdLst/>
              <a:ahLst/>
              <a:cxnLst/>
              <a:rect l="l" t="t" r="r" b="b"/>
              <a:pathLst>
                <a:path w="10417" h="7108" extrusionOk="0">
                  <a:moveTo>
                    <a:pt x="9785" y="1"/>
                  </a:moveTo>
                  <a:lnTo>
                    <a:pt x="9785" y="1"/>
                  </a:lnTo>
                  <a:cubicBezTo>
                    <a:pt x="9829" y="2617"/>
                    <a:pt x="7885" y="5377"/>
                    <a:pt x="5032" y="5377"/>
                  </a:cubicBezTo>
                  <a:cubicBezTo>
                    <a:pt x="4442" y="5377"/>
                    <a:pt x="3814" y="5260"/>
                    <a:pt x="3157" y="4998"/>
                  </a:cubicBezTo>
                  <a:cubicBezTo>
                    <a:pt x="1368" y="4315"/>
                    <a:pt x="474" y="2999"/>
                    <a:pt x="211" y="1632"/>
                  </a:cubicBezTo>
                  <a:lnTo>
                    <a:pt x="211" y="1632"/>
                  </a:lnTo>
                  <a:cubicBezTo>
                    <a:pt x="0" y="3789"/>
                    <a:pt x="1210" y="5998"/>
                    <a:pt x="3367" y="6787"/>
                  </a:cubicBezTo>
                  <a:cubicBezTo>
                    <a:pt x="3944" y="7003"/>
                    <a:pt x="4545" y="7107"/>
                    <a:pt x="5141" y="7107"/>
                  </a:cubicBezTo>
                  <a:cubicBezTo>
                    <a:pt x="7155" y="7107"/>
                    <a:pt x="9107" y="5923"/>
                    <a:pt x="9838" y="3894"/>
                  </a:cubicBezTo>
                  <a:cubicBezTo>
                    <a:pt x="10416" y="2631"/>
                    <a:pt x="10364" y="1158"/>
                    <a:pt x="9785" y="1"/>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53" name="Google Shape;4153;p11"/>
            <p:cNvSpPr/>
            <p:nvPr/>
          </p:nvSpPr>
          <p:spPr>
            <a:xfrm>
              <a:off x="1375700" y="4207125"/>
              <a:ext cx="115750" cy="101975"/>
            </a:xfrm>
            <a:custGeom>
              <a:avLst/>
              <a:gdLst/>
              <a:ahLst/>
              <a:cxnLst/>
              <a:rect l="l" t="t" r="r" b="b"/>
              <a:pathLst>
                <a:path w="4630" h="4079" extrusionOk="0">
                  <a:moveTo>
                    <a:pt x="2298" y="0"/>
                  </a:moveTo>
                  <a:cubicBezTo>
                    <a:pt x="1478" y="0"/>
                    <a:pt x="703" y="497"/>
                    <a:pt x="421" y="1303"/>
                  </a:cubicBezTo>
                  <a:cubicBezTo>
                    <a:pt x="0" y="2355"/>
                    <a:pt x="526" y="3565"/>
                    <a:pt x="1578" y="3933"/>
                  </a:cubicBezTo>
                  <a:cubicBezTo>
                    <a:pt x="1825" y="4032"/>
                    <a:pt x="2080" y="4078"/>
                    <a:pt x="2332" y="4078"/>
                  </a:cubicBezTo>
                  <a:cubicBezTo>
                    <a:pt x="3152" y="4078"/>
                    <a:pt x="3927" y="3581"/>
                    <a:pt x="4209" y="2776"/>
                  </a:cubicBezTo>
                  <a:cubicBezTo>
                    <a:pt x="4630" y="1724"/>
                    <a:pt x="4103" y="514"/>
                    <a:pt x="3051" y="145"/>
                  </a:cubicBezTo>
                  <a:cubicBezTo>
                    <a:pt x="2805" y="47"/>
                    <a:pt x="2549" y="0"/>
                    <a:pt x="22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54" name="Google Shape;4154;p11"/>
            <p:cNvSpPr/>
            <p:nvPr/>
          </p:nvSpPr>
          <p:spPr>
            <a:xfrm>
              <a:off x="1198150" y="4815700"/>
              <a:ext cx="131550" cy="78525"/>
            </a:xfrm>
            <a:custGeom>
              <a:avLst/>
              <a:gdLst/>
              <a:ahLst/>
              <a:cxnLst/>
              <a:rect l="l" t="t" r="r" b="b"/>
              <a:pathLst>
                <a:path w="5262" h="3141" extrusionOk="0">
                  <a:moveTo>
                    <a:pt x="211" y="1"/>
                  </a:moveTo>
                  <a:lnTo>
                    <a:pt x="211" y="1"/>
                  </a:lnTo>
                  <a:cubicBezTo>
                    <a:pt x="1" y="1211"/>
                    <a:pt x="737" y="2473"/>
                    <a:pt x="2000" y="2946"/>
                  </a:cubicBezTo>
                  <a:cubicBezTo>
                    <a:pt x="2322" y="3078"/>
                    <a:pt x="2656" y="3141"/>
                    <a:pt x="2988" y="3141"/>
                  </a:cubicBezTo>
                  <a:cubicBezTo>
                    <a:pt x="3848" y="3141"/>
                    <a:pt x="4692" y="2721"/>
                    <a:pt x="5261" y="2000"/>
                  </a:cubicBezTo>
                  <a:cubicBezTo>
                    <a:pt x="3946" y="1316"/>
                    <a:pt x="2105" y="632"/>
                    <a:pt x="2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55" name="Google Shape;4155;p11"/>
            <p:cNvSpPr/>
            <p:nvPr/>
          </p:nvSpPr>
          <p:spPr>
            <a:xfrm>
              <a:off x="975900" y="4916025"/>
              <a:ext cx="248575" cy="125950"/>
            </a:xfrm>
            <a:custGeom>
              <a:avLst/>
              <a:gdLst/>
              <a:ahLst/>
              <a:cxnLst/>
              <a:rect l="l" t="t" r="r" b="b"/>
              <a:pathLst>
                <a:path w="9943" h="5038" extrusionOk="0">
                  <a:moveTo>
                    <a:pt x="3500" y="0"/>
                  </a:moveTo>
                  <a:cubicBezTo>
                    <a:pt x="2257" y="0"/>
                    <a:pt x="1052" y="348"/>
                    <a:pt x="0" y="985"/>
                  </a:cubicBezTo>
                  <a:cubicBezTo>
                    <a:pt x="1158" y="2458"/>
                    <a:pt x="2631" y="3773"/>
                    <a:pt x="4367" y="4457"/>
                  </a:cubicBezTo>
                  <a:cubicBezTo>
                    <a:pt x="5409" y="4848"/>
                    <a:pt x="6572" y="5037"/>
                    <a:pt x="7757" y="5037"/>
                  </a:cubicBezTo>
                  <a:cubicBezTo>
                    <a:pt x="8485" y="5037"/>
                    <a:pt x="9221" y="4965"/>
                    <a:pt x="9943" y="4825"/>
                  </a:cubicBezTo>
                  <a:cubicBezTo>
                    <a:pt x="9364" y="2879"/>
                    <a:pt x="7891" y="1248"/>
                    <a:pt x="5945" y="459"/>
                  </a:cubicBezTo>
                  <a:cubicBezTo>
                    <a:pt x="5135" y="148"/>
                    <a:pt x="4310" y="0"/>
                    <a:pt x="35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sp>
        <p:nvSpPr>
          <p:cNvPr id="4156" name="Google Shape;4156;p11"/>
          <p:cNvSpPr/>
          <p:nvPr/>
        </p:nvSpPr>
        <p:spPr>
          <a:xfrm>
            <a:off x="1189660" y="5654952"/>
            <a:ext cx="1479138" cy="558223"/>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332" tIns="91332" rIns="91332" bIns="91332" anchor="ctr" anchorCtr="0">
            <a:noAutofit/>
          </a:bodyPr>
          <a:lstStyle/>
          <a:p>
            <a:pPr marL="0" lvl="0" indent="0" algn="l" rtl="0">
              <a:spcBef>
                <a:spcPts val="0"/>
              </a:spcBef>
              <a:spcAft>
                <a:spcPts val="0"/>
              </a:spcAft>
              <a:buNone/>
            </a:pPr>
            <a:endParaRPr sz="2527"/>
          </a:p>
        </p:txBody>
      </p:sp>
    </p:spTree>
    <p:extLst>
      <p:ext uri="{BB962C8B-B14F-4D97-AF65-F5344CB8AC3E}">
        <p14:creationId xmlns:p14="http://schemas.microsoft.com/office/powerpoint/2010/main" val="748478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8D277C-D2BF-45CB-B9B1-631697971ECF}" type="datetimeFigureOut">
              <a:rPr lang="zh-CN" altLang="en-US" smtClean="0"/>
              <a:t>2022/4/24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8377919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2022/4/24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899466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2022/4/24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344110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6" Type="http://schemas.openxmlformats.org/officeDocument/2006/relationships/theme" Target="../theme/theme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D277C-D2BF-45CB-B9B1-631697971ECF}" type="datetimeFigureOut">
              <a:rPr lang="zh-CN" altLang="en-US" smtClean="0"/>
              <a:t>2022/4/24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55046708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AB91824E-5681-45C5-BFA7-7BC8998B649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a:extLst>
              <a:ext uri="{FF2B5EF4-FFF2-40B4-BE49-F238E27FC236}">
                <a16:creationId xmlns:a16="http://schemas.microsoft.com/office/drawing/2014/main" id="{AF5C96A9-61D2-4FD8-9813-C42DB9E1E49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EA93355-122E-4D1B-B4E7-EDC17930C5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a:defRPr/>
            </a:pPr>
            <a:fld id="{C28F643B-9EE8-42D9-860B-940B840B1C2A}" type="datetimeFigureOut">
              <a:rPr lang="zh-CN" altLang="en-US"/>
              <a:pPr>
                <a:defRPr/>
              </a:pPr>
              <a:t>2022/4/24</a:t>
            </a:fld>
            <a:endParaRPr lang="zh-CN" altLang="en-US"/>
          </a:p>
        </p:txBody>
      </p:sp>
      <p:sp>
        <p:nvSpPr>
          <p:cNvPr id="5" name="页脚占位符 4">
            <a:extLst>
              <a:ext uri="{FF2B5EF4-FFF2-40B4-BE49-F238E27FC236}">
                <a16:creationId xmlns:a16="http://schemas.microsoft.com/office/drawing/2014/main" id="{AA9BD860-DF82-417F-A8E0-9F56E682CD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a:extLst>
              <a:ext uri="{FF2B5EF4-FFF2-40B4-BE49-F238E27FC236}">
                <a16:creationId xmlns:a16="http://schemas.microsoft.com/office/drawing/2014/main" id="{1DA04289-3880-4389-BDCD-FE4B5CFA4E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a:defRPr/>
            </a:pPr>
            <a:fld id="{552FF246-BA5D-407A-8171-DFA8AC685D0F}" type="slidenum">
              <a:rPr lang="zh-CN" altLang="en-US"/>
              <a:pPr>
                <a:defRPr/>
              </a:pPr>
              <a:t>‹#›</a:t>
            </a:fld>
            <a:endParaRPr lang="zh-CN" altLang="en-US"/>
          </a:p>
        </p:txBody>
      </p:sp>
    </p:spTree>
    <p:extLst>
      <p:ext uri="{BB962C8B-B14F-4D97-AF65-F5344CB8AC3E}">
        <p14:creationId xmlns:p14="http://schemas.microsoft.com/office/powerpoint/2010/main" val="3505177349"/>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885" r:id="rId12"/>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A63A4E-F370-4E43-88DF-FF35117A42C8}" type="datetimeFigureOut">
              <a:rPr lang="zh-CN" altLang="en-US" smtClean="0"/>
              <a:t>2022/4/24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3775198602"/>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D277C-D2BF-45CB-B9B1-631697971ECF}" type="datetimeFigureOut">
              <a:rPr lang="zh-CN" altLang="en-US" smtClean="0"/>
              <a:t>2022/4/24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837866299"/>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5377B2-CA8A-472A-8636-8D3357B9B751}" type="datetimeFigureOut">
              <a:rPr lang="en-US" smtClean="0"/>
              <a:t>4/24/2022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5FC6-8892-4E8C-99EE-B02AC7AED790}" type="slidenum">
              <a:rPr lang="en-US" smtClean="0"/>
              <a:t>‹#›</a:t>
            </a:fld>
            <a:endParaRPr lang="en-US"/>
          </a:p>
        </p:txBody>
      </p:sp>
    </p:spTree>
    <p:extLst>
      <p:ext uri="{BB962C8B-B14F-4D97-AF65-F5344CB8AC3E}">
        <p14:creationId xmlns:p14="http://schemas.microsoft.com/office/powerpoint/2010/main" val="3878885874"/>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 id="2147483899" r:id="rId13"/>
    <p:sldLayoutId id="2147483900" r:id="rId14"/>
    <p:sldLayoutId id="214748390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4.xml"/><Relationship Id="rId5" Type="http://schemas.openxmlformats.org/officeDocument/2006/relationships/image" Target="../media/image7.emf"/><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20.png"/><Relationship Id="rId5" Type="http://schemas.microsoft.com/office/2007/relationships/hdphoto" Target="../media/hdphoto2.wdp"/><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4.xml"/><Relationship Id="rId5" Type="http://schemas.openxmlformats.org/officeDocument/2006/relationships/image" Target="../media/image7.emf"/><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4.xml"/><Relationship Id="rId5" Type="http://schemas.openxmlformats.org/officeDocument/2006/relationships/image" Target="../media/image7.emf"/><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8.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48161" y="4285397"/>
            <a:ext cx="11818861" cy="2388358"/>
          </a:xfrm>
          <a:prstGeom prst="rect">
            <a:avLst/>
          </a:prstGeom>
        </p:spPr>
      </p:pic>
      <p:pic>
        <p:nvPicPr>
          <p:cNvPr id="3" name="图片 2"/>
          <p:cNvPicPr>
            <a:picLocks noChangeAspect="1"/>
          </p:cNvPicPr>
          <p:nvPr/>
        </p:nvPicPr>
        <p:blipFill>
          <a:blip r:embed="rId3"/>
          <a:stretch>
            <a:fillRect/>
          </a:stretch>
        </p:blipFill>
        <p:spPr>
          <a:xfrm>
            <a:off x="1921101" y="1473958"/>
            <a:ext cx="8272979" cy="2635291"/>
          </a:xfrm>
          <a:prstGeom prst="rect">
            <a:avLst/>
          </a:prstGeom>
        </p:spPr>
      </p:pic>
      <p:pic>
        <p:nvPicPr>
          <p:cNvPr id="4" name="图片 3"/>
          <p:cNvPicPr>
            <a:picLocks noChangeAspect="1"/>
          </p:cNvPicPr>
          <p:nvPr/>
        </p:nvPicPr>
        <p:blipFill>
          <a:blip r:embed="rId4"/>
          <a:stretch>
            <a:fillRect/>
          </a:stretch>
        </p:blipFill>
        <p:spPr>
          <a:xfrm>
            <a:off x="965881" y="395786"/>
            <a:ext cx="9935813" cy="1302800"/>
          </a:xfrm>
          <a:prstGeom prst="rect">
            <a:avLst/>
          </a:prstGeom>
        </p:spPr>
      </p:pic>
      <p:pic>
        <p:nvPicPr>
          <p:cNvPr id="5" name="图片 4"/>
          <p:cNvPicPr>
            <a:picLocks noChangeAspect="1"/>
          </p:cNvPicPr>
          <p:nvPr/>
        </p:nvPicPr>
        <p:blipFill>
          <a:blip r:embed="rId5"/>
          <a:stretch>
            <a:fillRect/>
          </a:stretch>
        </p:blipFill>
        <p:spPr>
          <a:xfrm>
            <a:off x="406321" y="2872861"/>
            <a:ext cx="7195481" cy="3419904"/>
          </a:xfrm>
          <a:prstGeom prst="rect">
            <a:avLst/>
          </a:prstGeom>
        </p:spPr>
      </p:pic>
      <p:sp>
        <p:nvSpPr>
          <p:cNvPr id="12" name="文本框 11"/>
          <p:cNvSpPr txBox="1"/>
          <p:nvPr/>
        </p:nvSpPr>
        <p:spPr>
          <a:xfrm>
            <a:off x="2498652" y="2068661"/>
            <a:ext cx="938331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5400" b="1" dirty="0">
                <a:solidFill>
                  <a:prstClr val="black"/>
                </a:solidFill>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5400" b="1" dirty="0" err="1">
                <a:solidFill>
                  <a:prstClr val="black"/>
                </a:solidFill>
                <a:latin typeface="Times New Roman" panose="02020603050405020304" pitchFamily="18" charset="0"/>
                <a:ea typeface="方正静蕾简体" panose="02000000000000000000" pitchFamily="2" charset="-122"/>
                <a:cs typeface="Times New Roman" panose="02020603050405020304" pitchFamily="18" charset="0"/>
              </a:rPr>
              <a:t>Tuần</a:t>
            </a:r>
            <a:r>
              <a:rPr lang="en-US" altLang="zh-CN" sz="5400" b="1" dirty="0">
                <a:solidFill>
                  <a:prstClr val="black"/>
                </a:solidFill>
                <a:latin typeface="Times New Roman" panose="02020603050405020304" pitchFamily="18" charset="0"/>
                <a:ea typeface="方正静蕾简体" panose="02000000000000000000" pitchFamily="2" charset="-122"/>
                <a:cs typeface="Times New Roman" panose="02020603050405020304" pitchFamily="18" charset="0"/>
              </a:rPr>
              <a:t> 31</a:t>
            </a:r>
            <a:endParaRPr kumimoji="0" lang="en-US" altLang="zh-CN" sz="5400" b="1" i="0" u="none" strike="noStrike" kern="1200" cap="none" spc="0" normalizeH="0" baseline="0" noProof="0" dirty="0">
              <a:ln>
                <a:noFill/>
              </a:ln>
              <a:solidFill>
                <a:prstClr val="black"/>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prstClr val="black"/>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Tiết</a:t>
            </a:r>
            <a:r>
              <a:rPr kumimoji="0" lang="en-US" altLang="zh-CN" sz="5400" b="1" i="0" u="none" strike="noStrike" kern="1200" cap="none" spc="0" normalizeH="0" baseline="0" noProof="0" dirty="0">
                <a:ln>
                  <a:noFill/>
                </a:ln>
                <a:solidFill>
                  <a:prstClr val="black"/>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5: </a:t>
            </a:r>
            <a:r>
              <a:rPr kumimoji="0" lang="en-US" altLang="zh-CN" sz="5400" b="1" i="0" u="none" strike="noStrike" kern="1200" cap="none" spc="0" normalizeH="0" baseline="0" noProof="0" dirty="0" err="1">
                <a:ln>
                  <a:noFill/>
                </a:ln>
                <a:solidFill>
                  <a:prstClr val="black"/>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Luyện</a:t>
            </a:r>
            <a:r>
              <a:rPr kumimoji="0" lang="en-US" altLang="zh-CN" sz="5400" b="1" i="0" u="none" strike="noStrike" kern="1200" cap="none" spc="0" normalizeH="0" baseline="0" noProof="0" dirty="0">
                <a:ln>
                  <a:noFill/>
                </a:ln>
                <a:solidFill>
                  <a:prstClr val="black"/>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kumimoji="0" lang="en-US" altLang="zh-CN" sz="5400" b="1" i="0" u="none" strike="noStrike" kern="1200" cap="none" spc="0" normalizeH="0" baseline="0" noProof="0" dirty="0" err="1">
                <a:ln>
                  <a:noFill/>
                </a:ln>
                <a:solidFill>
                  <a:prstClr val="black"/>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viết</a:t>
            </a:r>
            <a:r>
              <a:rPr kumimoji="0" lang="en-US" altLang="zh-CN" sz="5400" b="1" i="0" u="none" strike="noStrike" kern="1200" cap="none" spc="0" normalizeH="0" baseline="0" noProof="0" dirty="0">
                <a:ln>
                  <a:noFill/>
                </a:ln>
                <a:solidFill>
                  <a:prstClr val="black"/>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kumimoji="0" lang="en-US" altLang="zh-CN" sz="5400" b="1" i="0" u="none" strike="noStrike" kern="1200" cap="none" spc="0" normalizeH="0" baseline="0" noProof="0" dirty="0" err="1">
                <a:ln>
                  <a:noFill/>
                </a:ln>
                <a:solidFill>
                  <a:prstClr val="black"/>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đoạn</a:t>
            </a:r>
            <a:endParaRPr kumimoji="0" lang="zh-CN" altLang="en-US" sz="5400" b="1" i="0" u="none" strike="noStrike" kern="1200" cap="none" spc="0" normalizeH="0" baseline="0" noProof="0" dirty="0">
              <a:ln>
                <a:noFill/>
              </a:ln>
              <a:solidFill>
                <a:prstClr val="black"/>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A67B78DF-9ABC-4D89-B018-A50D6B1793A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1075" y="1579152"/>
            <a:ext cx="941253" cy="1209533"/>
          </a:xfrm>
          <a:prstGeom prst="rect">
            <a:avLst/>
          </a:prstGeom>
        </p:spPr>
      </p:pic>
      <p:pic>
        <p:nvPicPr>
          <p:cNvPr id="27" name="图片 26">
            <a:extLst>
              <a:ext uri="{FF2B5EF4-FFF2-40B4-BE49-F238E27FC236}">
                <a16:creationId xmlns:a16="http://schemas.microsoft.com/office/drawing/2014/main" id="{13C6CB48-4983-4337-A552-8E52FD3EA12B}"/>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0" b="100000" l="0" r="100000">
                        <a14:foregroundMark x1="58491" y1="24845" x2="69811" y2="88199"/>
                      </a14:backgroundRemoval>
                    </a14:imgEffect>
                    <a14:imgEffect>
                      <a14:colorTemperature colorTemp="7200"/>
                    </a14:imgEffect>
                  </a14:imgLayer>
                </a14:imgProps>
              </a:ext>
              <a:ext uri="{28A0092B-C50C-407E-A947-70E740481C1C}">
                <a14:useLocalDpi xmlns:a14="http://schemas.microsoft.com/office/drawing/2010/main"/>
              </a:ext>
            </a:extLst>
          </a:blip>
          <a:srcRect/>
          <a:stretch/>
        </p:blipFill>
        <p:spPr>
          <a:xfrm>
            <a:off x="10168832" y="5173294"/>
            <a:ext cx="1905794" cy="1451003"/>
          </a:xfrm>
          <a:prstGeom prst="rect">
            <a:avLst/>
          </a:prstGeom>
        </p:spPr>
      </p:pic>
      <p:sp>
        <p:nvSpPr>
          <p:cNvPr id="14" name="TextBox 13">
            <a:extLst>
              <a:ext uri="{FF2B5EF4-FFF2-40B4-BE49-F238E27FC236}">
                <a16:creationId xmlns:a16="http://schemas.microsoft.com/office/drawing/2014/main" id="{CE12512A-F4B0-4DBA-BDC9-3C88520B23C6}"/>
              </a:ext>
            </a:extLst>
          </p:cNvPr>
          <p:cNvSpPr txBox="1"/>
          <p:nvPr/>
        </p:nvSpPr>
        <p:spPr>
          <a:xfrm>
            <a:off x="870316" y="363539"/>
            <a:ext cx="9411523" cy="742511"/>
          </a:xfrm>
          <a:prstGeom prst="rect">
            <a:avLst/>
          </a:prstGeom>
          <a:noFill/>
        </p:spPr>
        <p:txBody>
          <a:bodyPr wrap="square" rtlCol="0">
            <a:spAutoFit/>
          </a:bodyPr>
          <a:lstStyle/>
          <a:p>
            <a:pPr>
              <a:lnSpc>
                <a:spcPct val="150000"/>
              </a:lnSpc>
            </a:pPr>
            <a:r>
              <a:rPr lang="en-US" sz="2800" b="1" dirty="0">
                <a:solidFill>
                  <a:srgbClr val="FF0000"/>
                </a:solidFill>
                <a:latin typeface="Times New Roman" panose="02020603050405020304" pitchFamily="18" charset="0"/>
                <a:cs typeface="Times New Roman" panose="02020603050405020304" pitchFamily="18" charset="0"/>
              </a:rPr>
              <a:t>2</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4 – 5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vừa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kể</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a:t>
            </a:r>
          </a:p>
        </p:txBody>
      </p:sp>
      <p:pic>
        <p:nvPicPr>
          <p:cNvPr id="15" name="Picture 14">
            <a:extLst>
              <a:ext uri="{FF2B5EF4-FFF2-40B4-BE49-F238E27FC236}">
                <a16:creationId xmlns:a16="http://schemas.microsoft.com/office/drawing/2014/main" id="{0EF887CA-C608-4FF8-9791-146EFFB04AEC}"/>
              </a:ext>
            </a:extLst>
          </p:cNvPr>
          <p:cNvPicPr>
            <a:picLocks noChangeAspect="1"/>
          </p:cNvPicPr>
          <p:nvPr/>
        </p:nvPicPr>
        <p:blipFill>
          <a:blip r:embed="rId6"/>
          <a:stretch>
            <a:fillRect/>
          </a:stretch>
        </p:blipFill>
        <p:spPr>
          <a:xfrm>
            <a:off x="1102328" y="1579152"/>
            <a:ext cx="8681932" cy="4247521"/>
          </a:xfrm>
          <a:prstGeom prst="rect">
            <a:avLst/>
          </a:prstGeom>
        </p:spPr>
      </p:pic>
    </p:spTree>
    <p:extLst>
      <p:ext uri="{BB962C8B-B14F-4D97-AF65-F5344CB8AC3E}">
        <p14:creationId xmlns:p14="http://schemas.microsoft.com/office/powerpoint/2010/main" val="104837139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52AE0DE4-8C20-49DF-858C-E037C0EFA81F}"/>
              </a:ext>
            </a:extLst>
          </p:cNvPr>
          <p:cNvSpPr/>
          <p:nvPr/>
        </p:nvSpPr>
        <p:spPr>
          <a:xfrm>
            <a:off x="586588" y="2783916"/>
            <a:ext cx="3786486" cy="159421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2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EA671D44-E9CC-43D3-A56B-87BC1BE312EF}"/>
              </a:ext>
            </a:extLst>
          </p:cNvPr>
          <p:cNvSpPr/>
          <p:nvPr/>
        </p:nvSpPr>
        <p:spPr>
          <a:xfrm>
            <a:off x="8122974" y="2856380"/>
            <a:ext cx="3034518" cy="1449286"/>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2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AB9F5D72-3D06-4271-8B52-0740DBA7D6F5}"/>
              </a:ext>
            </a:extLst>
          </p:cNvPr>
          <p:cNvSpPr/>
          <p:nvPr/>
        </p:nvSpPr>
        <p:spPr>
          <a:xfrm>
            <a:off x="4474423" y="4433562"/>
            <a:ext cx="3648551" cy="112376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2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0A8E188B-2D11-4DF0-BA31-F8ED8812DB40}"/>
              </a:ext>
            </a:extLst>
          </p:cNvPr>
          <p:cNvSpPr/>
          <p:nvPr/>
        </p:nvSpPr>
        <p:spPr>
          <a:xfrm>
            <a:off x="4444018" y="2098055"/>
            <a:ext cx="3648551" cy="66842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27"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Arrow Connector 11">
            <a:extLst>
              <a:ext uri="{FF2B5EF4-FFF2-40B4-BE49-F238E27FC236}">
                <a16:creationId xmlns:a16="http://schemas.microsoft.com/office/drawing/2014/main" id="{D1F1EE61-E6FC-4215-AF4C-92E9ABAAE6CB}"/>
              </a:ext>
            </a:extLst>
          </p:cNvPr>
          <p:cNvCxnSpPr/>
          <p:nvPr/>
        </p:nvCxnSpPr>
        <p:spPr>
          <a:xfrm>
            <a:off x="7478537" y="3530349"/>
            <a:ext cx="61403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FFC1B25-F305-423C-9442-2A7E1691AEB6}"/>
              </a:ext>
            </a:extLst>
          </p:cNvPr>
          <p:cNvCxnSpPr>
            <a:cxnSpLocks/>
          </p:cNvCxnSpPr>
          <p:nvPr/>
        </p:nvCxnSpPr>
        <p:spPr>
          <a:xfrm flipH="1">
            <a:off x="4444018" y="3530349"/>
            <a:ext cx="64443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05136CB-6D8D-46DF-99FA-C6218E5EEB03}"/>
              </a:ext>
            </a:extLst>
          </p:cNvPr>
          <p:cNvCxnSpPr>
            <a:cxnSpLocks/>
          </p:cNvCxnSpPr>
          <p:nvPr/>
        </p:nvCxnSpPr>
        <p:spPr>
          <a:xfrm flipH="1">
            <a:off x="6193632" y="4021889"/>
            <a:ext cx="1" cy="4221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136DFFF-71F9-44A5-B029-55D4FF51D6EA}"/>
              </a:ext>
            </a:extLst>
          </p:cNvPr>
          <p:cNvCxnSpPr>
            <a:cxnSpLocks/>
          </p:cNvCxnSpPr>
          <p:nvPr/>
        </p:nvCxnSpPr>
        <p:spPr>
          <a:xfrm flipH="1" flipV="1">
            <a:off x="6193630" y="2739505"/>
            <a:ext cx="1" cy="40890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EB805EF9-3CFB-4C93-8AB9-3127575E60DE}"/>
              </a:ext>
            </a:extLst>
          </p:cNvPr>
          <p:cNvSpPr/>
          <p:nvPr/>
        </p:nvSpPr>
        <p:spPr>
          <a:xfrm>
            <a:off x="5058051" y="3048487"/>
            <a:ext cx="2349541" cy="1015036"/>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2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215237BE-D55B-4B1C-808A-6361C2ABE0A3}"/>
              </a:ext>
            </a:extLst>
          </p:cNvPr>
          <p:cNvSpPr/>
          <p:nvPr/>
        </p:nvSpPr>
        <p:spPr>
          <a:xfrm>
            <a:off x="4616348" y="3047230"/>
            <a:ext cx="3192357" cy="1015036"/>
          </a:xfrm>
          <a:prstGeom prst="ellipse">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62"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 Bác Hồ đã làm</a:t>
            </a:r>
          </a:p>
        </p:txBody>
      </p:sp>
      <p:sp>
        <p:nvSpPr>
          <p:cNvPr id="18" name="Rectangle: Rounded Corners 17">
            <a:extLst>
              <a:ext uri="{FF2B5EF4-FFF2-40B4-BE49-F238E27FC236}">
                <a16:creationId xmlns:a16="http://schemas.microsoft.com/office/drawing/2014/main" id="{127D0C35-7761-4B5B-92F3-C617935FE8DA}"/>
              </a:ext>
            </a:extLst>
          </p:cNvPr>
          <p:cNvSpPr/>
          <p:nvPr/>
        </p:nvSpPr>
        <p:spPr>
          <a:xfrm>
            <a:off x="4444018" y="2082852"/>
            <a:ext cx="3695733" cy="6684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27"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 Bác Hồ đã làm</a:t>
            </a:r>
          </a:p>
        </p:txBody>
      </p:sp>
      <p:sp>
        <p:nvSpPr>
          <p:cNvPr id="19" name="Rectangle: Rounded Corners 18">
            <a:extLst>
              <a:ext uri="{FF2B5EF4-FFF2-40B4-BE49-F238E27FC236}">
                <a16:creationId xmlns:a16="http://schemas.microsoft.com/office/drawing/2014/main" id="{006E652C-E5A4-4C25-A26D-CE3FB154068F}"/>
              </a:ext>
            </a:extLst>
          </p:cNvPr>
          <p:cNvSpPr/>
          <p:nvPr/>
        </p:nvSpPr>
        <p:spPr>
          <a:xfrm>
            <a:off x="8163513" y="3220535"/>
            <a:ext cx="2902142" cy="6684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527"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 Hồ đã làm việc đó như thế nào?</a:t>
            </a:r>
          </a:p>
        </p:txBody>
      </p:sp>
      <p:sp>
        <p:nvSpPr>
          <p:cNvPr id="20" name="Rectangle: Rounded Corners 19">
            <a:extLst>
              <a:ext uri="{FF2B5EF4-FFF2-40B4-BE49-F238E27FC236}">
                <a16:creationId xmlns:a16="http://schemas.microsoft.com/office/drawing/2014/main" id="{3EF768DE-5C4B-4B6E-8550-F1D65734FD4C}"/>
              </a:ext>
            </a:extLst>
          </p:cNvPr>
          <p:cNvSpPr/>
          <p:nvPr/>
        </p:nvSpPr>
        <p:spPr>
          <a:xfrm>
            <a:off x="4576393" y="4646034"/>
            <a:ext cx="3516176" cy="6684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527"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Kết quả công việc Bác Hồ đã làm?</a:t>
            </a:r>
          </a:p>
        </p:txBody>
      </p:sp>
      <p:sp>
        <p:nvSpPr>
          <p:cNvPr id="21" name="Rectangle: Rounded Corners 20">
            <a:extLst>
              <a:ext uri="{FF2B5EF4-FFF2-40B4-BE49-F238E27FC236}">
                <a16:creationId xmlns:a16="http://schemas.microsoft.com/office/drawing/2014/main" id="{CB099C1A-5FAD-40C0-8C51-5FC34A1E9107}"/>
              </a:ext>
            </a:extLst>
          </p:cNvPr>
          <p:cNvSpPr/>
          <p:nvPr/>
        </p:nvSpPr>
        <p:spPr>
          <a:xfrm>
            <a:off x="602489" y="3195198"/>
            <a:ext cx="3786485" cy="6684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527"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Suy nghĩ, cảm xúc của em về việc làm của Bác?</a:t>
            </a:r>
          </a:p>
        </p:txBody>
      </p:sp>
    </p:spTree>
    <p:extLst>
      <p:ext uri="{BB962C8B-B14F-4D97-AF65-F5344CB8AC3E}">
        <p14:creationId xmlns:p14="http://schemas.microsoft.com/office/powerpoint/2010/main" val="1011155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06200" y="221764"/>
            <a:ext cx="8579593" cy="646331"/>
          </a:xfrm>
          <a:prstGeom prst="rect">
            <a:avLst/>
          </a:prstGeom>
          <a:noFill/>
        </p:spPr>
        <p:txBody>
          <a:bodyPr wrap="none" rtlCol="0">
            <a:spAutoFit/>
          </a:bodyPr>
          <a:lstStyle/>
          <a:p>
            <a:r>
              <a:rPr lang="en-US" sz="3600" b="1" dirty="0" err="1">
                <a:solidFill>
                  <a:srgbClr val="C00000"/>
                </a:solidFill>
                <a:latin typeface="Times New Roman" panose="02020603050405020304" pitchFamily="18" charset="0"/>
                <a:cs typeface="Times New Roman" pitchFamily="18" charset="0"/>
              </a:rPr>
              <a:t>Khi</a:t>
            </a:r>
            <a:r>
              <a:rPr lang="en-US" sz="3600" b="1" dirty="0">
                <a:solidFill>
                  <a:srgbClr val="C00000"/>
                </a:solidFill>
                <a:latin typeface="Times New Roman" panose="02020603050405020304" pitchFamily="18" charset="0"/>
                <a:cs typeface="Times New Roman" pitchFamily="18" charset="0"/>
              </a:rPr>
              <a:t> </a:t>
            </a:r>
            <a:r>
              <a:rPr lang="en-US" sz="3600" b="1" dirty="0" err="1">
                <a:solidFill>
                  <a:srgbClr val="C00000"/>
                </a:solidFill>
                <a:latin typeface="Times New Roman" panose="02020603050405020304" pitchFamily="18" charset="0"/>
                <a:cs typeface="Times New Roman" pitchFamily="18" charset="0"/>
              </a:rPr>
              <a:t>viết</a:t>
            </a:r>
            <a:r>
              <a:rPr lang="en-US" sz="3600" b="1" dirty="0">
                <a:solidFill>
                  <a:srgbClr val="C00000"/>
                </a:solidFill>
                <a:latin typeface="Times New Roman" panose="02020603050405020304" pitchFamily="18" charset="0"/>
                <a:cs typeface="Times New Roman" pitchFamily="18" charset="0"/>
              </a:rPr>
              <a:t> </a:t>
            </a:r>
            <a:r>
              <a:rPr lang="en-US" sz="3600" b="1" dirty="0" err="1">
                <a:solidFill>
                  <a:srgbClr val="C00000"/>
                </a:solidFill>
                <a:latin typeface="Times New Roman" panose="02020603050405020304" pitchFamily="18" charset="0"/>
                <a:cs typeface="Times New Roman" pitchFamily="18" charset="0"/>
              </a:rPr>
              <a:t>đoạn</a:t>
            </a:r>
            <a:r>
              <a:rPr lang="en-US" sz="3600" b="1" dirty="0">
                <a:solidFill>
                  <a:srgbClr val="C00000"/>
                </a:solidFill>
                <a:latin typeface="Times New Roman" panose="02020603050405020304" pitchFamily="18" charset="0"/>
                <a:cs typeface="Times New Roman" pitchFamily="18" charset="0"/>
              </a:rPr>
              <a:t> </a:t>
            </a:r>
            <a:r>
              <a:rPr lang="en-US" sz="3600" b="1" dirty="0" err="1">
                <a:solidFill>
                  <a:srgbClr val="C00000"/>
                </a:solidFill>
                <a:latin typeface="Times New Roman" panose="02020603050405020304" pitchFamily="18" charset="0"/>
                <a:cs typeface="Times New Roman" pitchFamily="18" charset="0"/>
              </a:rPr>
              <a:t>văn</a:t>
            </a:r>
            <a:r>
              <a:rPr lang="en-US" sz="3600" b="1" dirty="0">
                <a:solidFill>
                  <a:srgbClr val="C00000"/>
                </a:solidFill>
                <a:latin typeface="Times New Roman" panose="02020603050405020304" pitchFamily="18" charset="0"/>
                <a:cs typeface="Times New Roman" pitchFamily="18" charset="0"/>
              </a:rPr>
              <a:t> con </a:t>
            </a:r>
            <a:r>
              <a:rPr lang="en-US" sz="3600" b="1" dirty="0" err="1">
                <a:solidFill>
                  <a:srgbClr val="C00000"/>
                </a:solidFill>
                <a:latin typeface="Times New Roman" panose="02020603050405020304" pitchFamily="18" charset="0"/>
                <a:cs typeface="Times New Roman" pitchFamily="18" charset="0"/>
              </a:rPr>
              <a:t>cần</a:t>
            </a:r>
            <a:r>
              <a:rPr lang="en-US" sz="3600" b="1" dirty="0">
                <a:solidFill>
                  <a:srgbClr val="C00000"/>
                </a:solidFill>
                <a:latin typeface="Times New Roman" panose="02020603050405020304" pitchFamily="18" charset="0"/>
                <a:cs typeface="Times New Roman" pitchFamily="18" charset="0"/>
              </a:rPr>
              <a:t> </a:t>
            </a:r>
            <a:r>
              <a:rPr lang="en-US" sz="3600" b="1" dirty="0" err="1">
                <a:solidFill>
                  <a:srgbClr val="C00000"/>
                </a:solidFill>
                <a:latin typeface="Times New Roman" panose="02020603050405020304" pitchFamily="18" charset="0"/>
                <a:cs typeface="Times New Roman" pitchFamily="18" charset="0"/>
              </a:rPr>
              <a:t>chú</a:t>
            </a:r>
            <a:r>
              <a:rPr lang="en-US" sz="3600" b="1" dirty="0">
                <a:solidFill>
                  <a:srgbClr val="C00000"/>
                </a:solidFill>
                <a:latin typeface="Times New Roman" panose="02020603050405020304" pitchFamily="18" charset="0"/>
                <a:cs typeface="Times New Roman" pitchFamily="18" charset="0"/>
              </a:rPr>
              <a:t> ý </a:t>
            </a:r>
            <a:r>
              <a:rPr lang="en-US" sz="3600" b="1" dirty="0" err="1">
                <a:solidFill>
                  <a:srgbClr val="C00000"/>
                </a:solidFill>
                <a:latin typeface="Times New Roman" panose="02020603050405020304" pitchFamily="18" charset="0"/>
                <a:cs typeface="Times New Roman" pitchFamily="18" charset="0"/>
              </a:rPr>
              <a:t>những</a:t>
            </a:r>
            <a:r>
              <a:rPr lang="en-US" sz="3600" b="1" dirty="0">
                <a:solidFill>
                  <a:srgbClr val="C00000"/>
                </a:solidFill>
                <a:latin typeface="Times New Roman" panose="02020603050405020304" pitchFamily="18" charset="0"/>
                <a:cs typeface="Times New Roman" pitchFamily="18" charset="0"/>
              </a:rPr>
              <a:t> </a:t>
            </a:r>
            <a:r>
              <a:rPr lang="en-US" sz="3600" b="1" dirty="0" err="1">
                <a:solidFill>
                  <a:srgbClr val="C00000"/>
                </a:solidFill>
                <a:latin typeface="Times New Roman" panose="02020603050405020304" pitchFamily="18" charset="0"/>
                <a:cs typeface="Times New Roman" pitchFamily="18" charset="0"/>
              </a:rPr>
              <a:t>gì</a:t>
            </a:r>
            <a:r>
              <a:rPr lang="en-US" sz="3600" b="1" dirty="0">
                <a:solidFill>
                  <a:srgbClr val="C00000"/>
                </a:solidFill>
                <a:latin typeface="Times New Roman" panose="02020603050405020304" pitchFamily="18" charset="0"/>
                <a:cs typeface="Times New Roman" pitchFamily="18" charset="0"/>
              </a:rPr>
              <a:t>?</a:t>
            </a:r>
          </a:p>
        </p:txBody>
      </p:sp>
      <p:sp>
        <p:nvSpPr>
          <p:cNvPr id="6" name="TextBox 5"/>
          <p:cNvSpPr txBox="1"/>
          <p:nvPr/>
        </p:nvSpPr>
        <p:spPr>
          <a:xfrm>
            <a:off x="502975" y="1080745"/>
            <a:ext cx="11186041" cy="2554545"/>
          </a:xfrm>
          <a:prstGeom prst="rect">
            <a:avLst/>
          </a:prstGeom>
          <a:noFill/>
        </p:spPr>
        <p:txBody>
          <a:bodyPr wrap="square" rtlCol="0">
            <a:spAutoFit/>
          </a:bodyPr>
          <a:lstStyle/>
          <a:p>
            <a:pPr marL="457200" lvl="0" indent="-457200">
              <a:buFontTx/>
              <a:buChar char="-"/>
              <a:defRPr/>
            </a:pPr>
            <a:r>
              <a:rPr lang="es-MX" sz="3200" b="1" dirty="0">
                <a:solidFill>
                  <a:srgbClr val="002060"/>
                </a:solidFill>
                <a:latin typeface="Times New Roman" pitchFamily="18" charset="0"/>
                <a:cs typeface="Times New Roman" pitchFamily="18" charset="0"/>
              </a:rPr>
              <a:t>Chữ đầu đoạn viết lùi vào 1 ô; chữ đầu câu viết hoa, cuối câu có dấu chấm, các câu viết nối liền nhau thành đoạn.</a:t>
            </a:r>
          </a:p>
          <a:p>
            <a:pPr marL="457200" lvl="0" indent="-457200">
              <a:buFontTx/>
              <a:buChar char="-"/>
              <a:defRPr/>
            </a:pPr>
            <a:r>
              <a:rPr lang="es-MX" sz="3200" b="1" dirty="0">
                <a:solidFill>
                  <a:srgbClr val="002060"/>
                </a:solidFill>
                <a:latin typeface="Times New Roman" pitchFamily="18" charset="0"/>
                <a:cs typeface="Times New Roman" pitchFamily="18" charset="0"/>
              </a:rPr>
              <a:t>Chú ý cách viết lời thoại của nhân vật</a:t>
            </a:r>
          </a:p>
          <a:p>
            <a:pPr marL="457200" lvl="0" indent="-457200">
              <a:buFontTx/>
              <a:buChar char="-"/>
              <a:defRPr/>
            </a:pPr>
            <a:r>
              <a:rPr lang="en-US" sz="3200" b="1" dirty="0" err="1">
                <a:solidFill>
                  <a:srgbClr val="002060"/>
                </a:solidFill>
                <a:latin typeface="Times New Roman" panose="02020603050405020304" pitchFamily="18" charset="0"/>
                <a:cs typeface="Times New Roman" panose="02020603050405020304" pitchFamily="18" charset="0"/>
              </a:rPr>
              <a:t>Dùng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từ</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sử</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dụng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dấu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câu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phù</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hợp</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chữ</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viết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rõ</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ràng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sạch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sẽ</a:t>
            </a:r>
            <a:r>
              <a:rPr lang="en-US" sz="3200" b="1" dirty="0">
                <a:solidFill>
                  <a:srgbClr val="002060"/>
                </a:solidFill>
                <a:latin typeface="Times New Roman" panose="02020603050405020304" pitchFamily="18" charset="0"/>
                <a:cs typeface="Times New Roman" panose="02020603050405020304" pitchFamily="18" charset="0"/>
              </a:rPr>
              <a:t>.</a:t>
            </a:r>
            <a:endParaRPr lang="es-CL" sz="3200" b="1" dirty="0">
              <a:solidFill>
                <a:srgbClr val="002060"/>
              </a:solidFill>
              <a:latin typeface="Times New Roman" panose="02020603050405020304" pitchFamily="18" charset="0"/>
              <a:cs typeface="Times New Roman" pitchFamily="18" charset="0"/>
            </a:endParaRPr>
          </a:p>
        </p:txBody>
      </p:sp>
      <p:grpSp>
        <p:nvGrpSpPr>
          <p:cNvPr id="7" name="Group 6">
            <a:extLst>
              <a:ext uri="{FF2B5EF4-FFF2-40B4-BE49-F238E27FC236}">
                <a16:creationId xmlns:a16="http://schemas.microsoft.com/office/drawing/2014/main" id="{24F69D4A-64E2-4994-942B-8967A480B941}"/>
              </a:ext>
            </a:extLst>
          </p:cNvPr>
          <p:cNvGrpSpPr/>
          <p:nvPr/>
        </p:nvGrpSpPr>
        <p:grpSpPr>
          <a:xfrm>
            <a:off x="2898617" y="3554209"/>
            <a:ext cx="2959452" cy="2775319"/>
            <a:chOff x="179882" y="202717"/>
            <a:chExt cx="3326130" cy="3007304"/>
          </a:xfrm>
        </p:grpSpPr>
        <p:grpSp>
          <p:nvGrpSpPr>
            <p:cNvPr id="8" name="Group 7">
              <a:extLst>
                <a:ext uri="{FF2B5EF4-FFF2-40B4-BE49-F238E27FC236}">
                  <a16:creationId xmlns:a16="http://schemas.microsoft.com/office/drawing/2014/main" id="{CBE79402-6426-43DB-A24A-42FFF02E976C}"/>
                </a:ext>
              </a:extLst>
            </p:cNvPr>
            <p:cNvGrpSpPr/>
            <p:nvPr/>
          </p:nvGrpSpPr>
          <p:grpSpPr>
            <a:xfrm>
              <a:off x="179882" y="202717"/>
              <a:ext cx="3326130" cy="3007304"/>
              <a:chOff x="179882" y="202717"/>
              <a:chExt cx="3326130" cy="3007304"/>
            </a:xfrm>
          </p:grpSpPr>
          <p:pic>
            <p:nvPicPr>
              <p:cNvPr id="12" name="Picture 11">
                <a:extLst>
                  <a:ext uri="{FF2B5EF4-FFF2-40B4-BE49-F238E27FC236}">
                    <a16:creationId xmlns:a16="http://schemas.microsoft.com/office/drawing/2014/main" id="{4B3DAA42-BDAE-402E-9D38-E1A8A68DD4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882" y="202717"/>
                <a:ext cx="3326130" cy="3007304"/>
              </a:xfrm>
              <a:prstGeom prst="rect">
                <a:avLst/>
              </a:prstGeom>
              <a:ln>
                <a:solidFill>
                  <a:sysClr val="windowText" lastClr="000000"/>
                </a:solidFill>
              </a:ln>
            </p:spPr>
          </p:pic>
          <p:sp>
            <p:nvSpPr>
              <p:cNvPr id="13" name="Rectangle 12">
                <a:extLst>
                  <a:ext uri="{FF2B5EF4-FFF2-40B4-BE49-F238E27FC236}">
                    <a16:creationId xmlns:a16="http://schemas.microsoft.com/office/drawing/2014/main" id="{E11A2D84-57E9-4B52-AF22-C80E45245832}"/>
                  </a:ext>
                </a:extLst>
              </p:cNvPr>
              <p:cNvSpPr/>
              <p:nvPr/>
            </p:nvSpPr>
            <p:spPr>
              <a:xfrm>
                <a:off x="434715" y="501587"/>
                <a:ext cx="479686" cy="562715"/>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sp>
          <p:nvSpPr>
            <p:cNvPr id="9" name="Rectangle 8">
              <a:extLst>
                <a:ext uri="{FF2B5EF4-FFF2-40B4-BE49-F238E27FC236}">
                  <a16:creationId xmlns:a16="http://schemas.microsoft.com/office/drawing/2014/main" id="{85AC4F8D-F00A-4B64-9EA4-AF087A40E146}"/>
                </a:ext>
              </a:extLst>
            </p:cNvPr>
            <p:cNvSpPr/>
            <p:nvPr/>
          </p:nvSpPr>
          <p:spPr>
            <a:xfrm rot="4043041" flipV="1">
              <a:off x="2439650" y="1145408"/>
              <a:ext cx="532151" cy="11012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DA847B5A-CDF2-4270-9B87-33365830A502}"/>
                </a:ext>
              </a:extLst>
            </p:cNvPr>
            <p:cNvSpPr/>
            <p:nvPr/>
          </p:nvSpPr>
          <p:spPr>
            <a:xfrm rot="5400000" flipV="1">
              <a:off x="2469630" y="1483925"/>
              <a:ext cx="532151" cy="11012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87CA2885-F883-45EF-AAC0-0233C74DB326}"/>
                </a:ext>
              </a:extLst>
            </p:cNvPr>
            <p:cNvSpPr/>
            <p:nvPr/>
          </p:nvSpPr>
          <p:spPr>
            <a:xfrm rot="4043041" flipV="1">
              <a:off x="2672773" y="1824508"/>
              <a:ext cx="184324" cy="11645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pic>
        <p:nvPicPr>
          <p:cNvPr id="14" name="Picture 13" descr="ngoi"/>
          <p:cNvPicPr>
            <a:picLocks noChangeAspect="1" noChangeArrowheads="1"/>
          </p:cNvPicPr>
          <p:nvPr/>
        </p:nvPicPr>
        <p:blipFill>
          <a:blip r:embed="rId4" cstate="print">
            <a:clrChange>
              <a:clrFrom>
                <a:srgbClr val="FFFE41"/>
              </a:clrFrom>
              <a:clrTo>
                <a:srgbClr val="FFFE41">
                  <a:alpha val="0"/>
                </a:srgbClr>
              </a:clrTo>
            </a:clrChange>
          </a:blip>
          <a:srcRect/>
          <a:stretch>
            <a:fillRect/>
          </a:stretch>
        </p:blipFill>
        <p:spPr bwMode="auto">
          <a:xfrm>
            <a:off x="6709635" y="3490731"/>
            <a:ext cx="2735949" cy="308443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5594392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heel(1)">
                                      <p:cBhvr>
                                        <p:cTn id="2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433F66-AB85-0E49-A532-13FEDA05B0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3" y="0"/>
            <a:ext cx="12192000" cy="6686031"/>
          </a:xfrm>
          <a:prstGeom prst="rect">
            <a:avLst/>
          </a:prstGeom>
        </p:spPr>
      </p:pic>
      <p:sp>
        <p:nvSpPr>
          <p:cNvPr id="3" name="TextBox 2">
            <a:extLst>
              <a:ext uri="{FF2B5EF4-FFF2-40B4-BE49-F238E27FC236}">
                <a16:creationId xmlns:a16="http://schemas.microsoft.com/office/drawing/2014/main" id="{D77CDEC0-96CD-AA40-8289-4A410B2C0839}"/>
              </a:ext>
            </a:extLst>
          </p:cNvPr>
          <p:cNvSpPr txBox="1"/>
          <p:nvPr/>
        </p:nvSpPr>
        <p:spPr>
          <a:xfrm>
            <a:off x="329878" y="935861"/>
            <a:ext cx="11522598" cy="681597"/>
          </a:xfrm>
          <a:prstGeom prst="rect">
            <a:avLst/>
          </a:prstGeom>
          <a:noFill/>
        </p:spPr>
        <p:txBody>
          <a:bodyPr wrap="square">
            <a:spAutoFit/>
          </a:bodyPr>
          <a:lstStyle/>
          <a:p>
            <a:pPr algn="just">
              <a:lnSpc>
                <a:spcPct val="150000"/>
              </a:lnSpc>
            </a:pPr>
            <a:r>
              <a:rPr lang="vi-VN" sz="2900" b="1" i="0" dirty="0">
                <a:solidFill>
                  <a:schemeClr val="bg1"/>
                </a:solidFill>
                <a:effectLst/>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B516EEDF-FED8-D547-A184-A7B8E8CCDFE4}"/>
              </a:ext>
            </a:extLst>
          </p:cNvPr>
          <p:cNvSpPr txBox="1"/>
          <p:nvPr/>
        </p:nvSpPr>
        <p:spPr>
          <a:xfrm>
            <a:off x="339524" y="751862"/>
            <a:ext cx="11218109" cy="4698081"/>
          </a:xfrm>
          <a:prstGeom prst="rect">
            <a:avLst/>
          </a:prstGeom>
          <a:noFill/>
        </p:spPr>
        <p:txBody>
          <a:bodyPr wrap="square">
            <a:spAutoFit/>
          </a:bodyPr>
          <a:lstStyle/>
          <a:p>
            <a:pPr>
              <a:lnSpc>
                <a:spcPct val="150000"/>
              </a:lnSpc>
            </a:pPr>
            <a:r>
              <a:rPr lang="en-US" sz="2900" b="1" i="0" dirty="0">
                <a:solidFill>
                  <a:schemeClr val="bg1"/>
                </a:solidFill>
                <a:effectLst/>
                <a:latin typeface="Times New Roman" panose="02020603050405020304" pitchFamily="18" charset="0"/>
                <a:cs typeface="Times New Roman" panose="02020603050405020304" pitchFamily="18" charset="0"/>
              </a:rPr>
              <a:t>	</a:t>
            </a:r>
            <a:r>
              <a:rPr lang="vi-VN" sz="2900" b="1" i="0" dirty="0">
                <a:solidFill>
                  <a:schemeClr val="bg1"/>
                </a:solidFill>
                <a:effectLst/>
                <a:latin typeface="Times New Roman" panose="02020603050405020304" pitchFamily="18" charset="0"/>
                <a:cs typeface="Times New Roman" panose="02020603050405020304" pitchFamily="18" charset="0"/>
              </a:rPr>
              <a:t>Bác </a:t>
            </a:r>
            <a:r>
              <a:rPr lang="en-US" sz="2900" b="1" i="0" dirty="0" err="1">
                <a:solidFill>
                  <a:schemeClr val="bg1"/>
                </a:solidFill>
                <a:effectLst/>
                <a:latin typeface="Times New Roman" panose="02020603050405020304" pitchFamily="18" charset="0"/>
                <a:cs typeface="Times New Roman" panose="02020603050405020304" pitchFamily="18" charset="0"/>
              </a:rPr>
              <a:t>Hồ</a:t>
            </a:r>
            <a:r>
              <a:rPr lang="en-US" sz="2900" b="1" i="0" dirty="0">
                <a:solidFill>
                  <a:schemeClr val="bg1"/>
                </a:solidFill>
                <a:effectLst/>
                <a:latin typeface="Times New Roman" panose="02020603050405020304" pitchFamily="18" charset="0"/>
                <a:cs typeface="Times New Roman" panose="02020603050405020304" pitchFamily="18" charset="0"/>
              </a:rPr>
              <a:t> </a:t>
            </a:r>
            <a:r>
              <a:rPr lang="vi-VN" sz="2900" b="1" i="0" dirty="0">
                <a:solidFill>
                  <a:schemeClr val="bg1"/>
                </a:solidFill>
                <a:effectLst/>
                <a:latin typeface="Times New Roman" panose="02020603050405020304" pitchFamily="18" charset="0"/>
                <a:cs typeface="Times New Roman" panose="02020603050405020304" pitchFamily="18" charset="0"/>
              </a:rPr>
              <a:t>rất quan tâm tới các cháu thiếu nhiên, nhi đồng. </a:t>
            </a:r>
            <a:r>
              <a:rPr lang="en-US" sz="2900" b="1" dirty="0">
                <a:solidFill>
                  <a:schemeClr val="bg1"/>
                </a:solidFill>
                <a:latin typeface="Times New Roman" panose="02020603050405020304" pitchFamily="18" charset="0"/>
                <a:cs typeface="Times New Roman" panose="02020603050405020304" pitchFamily="18" charset="0"/>
              </a:rPr>
              <a:t>Khi</a:t>
            </a:r>
            <a:r>
              <a:rPr lang="vi-VN" sz="2900" b="1" i="0" dirty="0">
                <a:solidFill>
                  <a:schemeClr val="bg1"/>
                </a:solidFill>
                <a:effectLst/>
                <a:latin typeface="Times New Roman" panose="02020603050405020304" pitchFamily="18" charset="0"/>
                <a:cs typeface="Times New Roman" panose="02020603050405020304" pitchFamily="18" charset="0"/>
              </a:rPr>
              <a:t> nhìn thấy một chiếc rễ đa rơi xuống đất</a:t>
            </a:r>
            <a:r>
              <a:rPr lang="en-US" sz="2900" b="1" dirty="0">
                <a:solidFill>
                  <a:schemeClr val="bg1"/>
                </a:solidFill>
                <a:latin typeface="Times New Roman" panose="02020603050405020304" pitchFamily="18" charset="0"/>
                <a:cs typeface="Times New Roman" panose="02020603050405020304" pitchFamily="18" charset="0"/>
              </a:rPr>
              <a:t>, </a:t>
            </a:r>
            <a:r>
              <a:rPr lang="vi-VN" sz="2900" b="1" i="0" dirty="0">
                <a:solidFill>
                  <a:schemeClr val="bg1"/>
                </a:solidFill>
                <a:effectLst/>
                <a:latin typeface="Times New Roman" panose="02020603050405020304" pitchFamily="18" charset="0"/>
                <a:cs typeface="Times New Roman" panose="02020603050405020304" pitchFamily="18" charset="0"/>
              </a:rPr>
              <a:t>Bác </a:t>
            </a:r>
            <a:r>
              <a:rPr lang="en-US" sz="2900" b="1" dirty="0" err="1">
                <a:solidFill>
                  <a:schemeClr val="bg1"/>
                </a:solidFill>
                <a:latin typeface="Times New Roman" panose="02020603050405020304" pitchFamily="18" charset="0"/>
                <a:cs typeface="Times New Roman" panose="02020603050405020304" pitchFamily="18" charset="0"/>
              </a:rPr>
              <a:t>đã</a:t>
            </a:r>
            <a:r>
              <a:rPr lang="en-US" sz="2900" b="1" dirty="0">
                <a:solidFill>
                  <a:schemeClr val="bg1"/>
                </a:solidFill>
                <a:latin typeface="Times New Roman" panose="02020603050405020304" pitchFamily="18" charset="0"/>
                <a:cs typeface="Times New Roman" panose="02020603050405020304" pitchFamily="18" charset="0"/>
              </a:rPr>
              <a:t> </a:t>
            </a:r>
            <a:r>
              <a:rPr lang="vi-VN" sz="2900" b="1" i="0" dirty="0">
                <a:solidFill>
                  <a:schemeClr val="bg1"/>
                </a:solidFill>
                <a:effectLst/>
                <a:latin typeface="Times New Roman" panose="02020603050405020304" pitchFamily="18" charset="0"/>
                <a:cs typeface="Times New Roman" panose="02020603050405020304" pitchFamily="18" charset="0"/>
              </a:rPr>
              <a:t>cuộn chiếc rễ thành một vòng tròn rồi cùng chú cần vụ buộc nó tựa vào cái cọc, sau đó mới vùi hai đầu rễ xuống đất. Nhiều năm sau, chiếc rễ đã thành cây đa con có vòng lá tròn, cong cong như chiếc cổng chào. Vào thăm vườn Bác, em nào cũng thích chơi trò chui qua chui lại vòng lá ấy. Việc làm này của Bác đã thể hiện được tình yêu của Bác với thiếu nhi.</a:t>
            </a:r>
            <a:endParaRPr lang="en-VN" sz="29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0646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433F66-AB85-0E49-A532-13FEDA05B0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3" y="0"/>
            <a:ext cx="12192000" cy="6686031"/>
          </a:xfrm>
          <a:prstGeom prst="rect">
            <a:avLst/>
          </a:prstGeom>
        </p:spPr>
      </p:pic>
      <p:sp>
        <p:nvSpPr>
          <p:cNvPr id="3" name="TextBox 2">
            <a:extLst>
              <a:ext uri="{FF2B5EF4-FFF2-40B4-BE49-F238E27FC236}">
                <a16:creationId xmlns:a16="http://schemas.microsoft.com/office/drawing/2014/main" id="{D77CDEC0-96CD-AA40-8289-4A410B2C0839}"/>
              </a:ext>
            </a:extLst>
          </p:cNvPr>
          <p:cNvSpPr txBox="1"/>
          <p:nvPr/>
        </p:nvSpPr>
        <p:spPr>
          <a:xfrm>
            <a:off x="329878" y="935861"/>
            <a:ext cx="11522598" cy="681597"/>
          </a:xfrm>
          <a:prstGeom prst="rect">
            <a:avLst/>
          </a:prstGeom>
          <a:noFill/>
        </p:spPr>
        <p:txBody>
          <a:bodyPr wrap="square">
            <a:spAutoFit/>
          </a:bodyPr>
          <a:lstStyle/>
          <a:p>
            <a:pPr algn="just">
              <a:lnSpc>
                <a:spcPct val="150000"/>
              </a:lnSpc>
            </a:pPr>
            <a:r>
              <a:rPr lang="vi-VN" sz="2900" b="1" i="0" dirty="0">
                <a:solidFill>
                  <a:schemeClr val="bg1"/>
                </a:solidFill>
                <a:effectLst/>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B516EEDF-FED8-D547-A184-A7B8E8CCDFE4}"/>
              </a:ext>
            </a:extLst>
          </p:cNvPr>
          <p:cNvSpPr txBox="1"/>
          <p:nvPr/>
        </p:nvSpPr>
        <p:spPr>
          <a:xfrm>
            <a:off x="482891" y="923338"/>
            <a:ext cx="11296289" cy="5278368"/>
          </a:xfrm>
          <a:prstGeom prst="rect">
            <a:avLst/>
          </a:prstGeom>
          <a:noFill/>
        </p:spPr>
        <p:txBody>
          <a:bodyPr wrap="square">
            <a:spAutoFit/>
          </a:bodyPr>
          <a:lstStyle/>
          <a:p>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Bác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Hồ</a:t>
            </a:r>
            <a:r>
              <a:rPr lang="en-US" sz="2800" dirty="0">
                <a:solidFill>
                  <a:schemeClr val="bg1"/>
                </a:solidFill>
                <a:latin typeface="Times New Roman" panose="02020603050405020304" pitchFamily="18" charset="0"/>
                <a:cs typeface="Times New Roman" panose="02020603050405020304" pitchFamily="18" charset="0"/>
              </a:rPr>
              <a:t> </a:t>
            </a:r>
            <a:r>
              <a:rPr lang="vi-VN" sz="2800" dirty="0">
                <a:solidFill>
                  <a:schemeClr val="bg1"/>
                </a:solidFill>
                <a:latin typeface="Times New Roman" panose="02020603050405020304" pitchFamily="18" charset="0"/>
                <a:cs typeface="Times New Roman" panose="02020603050405020304" pitchFamily="18" charset="0"/>
              </a:rPr>
              <a:t>nhìn thấy một chiếc rễ đa nhỏ nằm trên mặt đất. Bác liền nói với chú cần vụ:</a:t>
            </a:r>
          </a:p>
          <a:p>
            <a:r>
              <a:rPr lang="vi-VN" sz="2800" dirty="0">
                <a:solidFill>
                  <a:schemeClr val="bg1"/>
                </a:solidFill>
                <a:latin typeface="Times New Roman" panose="02020603050405020304" pitchFamily="18" charset="0"/>
                <a:cs typeface="Times New Roman" panose="02020603050405020304" pitchFamily="18" charset="0"/>
              </a:rPr>
              <a:t>          -    Chú cuốn chiếc rễ này lại, rồi trồng cho nó mọc tiếp nhé!</a:t>
            </a:r>
          </a:p>
          <a:p>
            <a:r>
              <a:rPr lang="vi-VN" sz="2800" dirty="0">
                <a:solidFill>
                  <a:schemeClr val="bg1"/>
                </a:solidFill>
                <a:latin typeface="Times New Roman" panose="02020603050405020304" pitchFamily="18" charset="0"/>
                <a:cs typeface="Times New Roman" panose="02020603050405020304" pitchFamily="18" charset="0"/>
              </a:rPr>
              <a:t>       Nghe theo lời Bác, chú cần vụ xới đất, vùi chiếc rễ xuống đất. Thấy vậy, Bác ân cần bảo:</a:t>
            </a:r>
          </a:p>
          <a:p>
            <a:r>
              <a:rPr lang="vi-VN" sz="2800" dirty="0">
                <a:solidFill>
                  <a:schemeClr val="bg1"/>
                </a:solidFill>
                <a:latin typeface="Times New Roman" panose="02020603050405020304" pitchFamily="18" charset="0"/>
                <a:cs typeface="Times New Roman" panose="02020603050405020304" pitchFamily="18" charset="0"/>
              </a:rPr>
              <a:t>          -   Chú nên làm thế này.</a:t>
            </a:r>
          </a:p>
          <a:p>
            <a:r>
              <a:rPr lang="vi-VN" sz="2800" dirty="0">
                <a:solidFill>
                  <a:schemeClr val="bg1"/>
                </a:solidFill>
                <a:latin typeface="Times New Roman" panose="02020603050405020304" pitchFamily="18" charset="0"/>
                <a:cs typeface="Times New Roman" panose="02020603050405020304" pitchFamily="18" charset="0"/>
              </a:rPr>
              <a:t>	Rồi Bác cuộn chiếc đa thành một vòng tròn, cùng chú cần vụ buộc nó tựa vào cái cọc, sau đó mới vùi hai đầu rễ xuống đất. Nhiều năm sau, chiếc rễ đã thành cây đa con có vòng lá tròn, cong cong như chiếc cổng chào. Vào thăm vườn Bác, em nào cũng thích chơi trò chui qua chui lại vòng lá ấy. Việc làm này của Bác đã thể hiện được tình yêu của Bác với thiếu nhi.</a:t>
            </a:r>
          </a:p>
          <a:p>
            <a:endParaRPr lang="en-VN" sz="29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8618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48161" y="4285397"/>
            <a:ext cx="11818861" cy="2388358"/>
          </a:xfrm>
          <a:prstGeom prst="rect">
            <a:avLst/>
          </a:prstGeom>
        </p:spPr>
      </p:pic>
      <p:pic>
        <p:nvPicPr>
          <p:cNvPr id="3" name="图片 2"/>
          <p:cNvPicPr>
            <a:picLocks noChangeAspect="1"/>
          </p:cNvPicPr>
          <p:nvPr/>
        </p:nvPicPr>
        <p:blipFill>
          <a:blip r:embed="rId3"/>
          <a:stretch>
            <a:fillRect/>
          </a:stretch>
        </p:blipFill>
        <p:spPr>
          <a:xfrm>
            <a:off x="1921101" y="1473958"/>
            <a:ext cx="8272979" cy="2635291"/>
          </a:xfrm>
          <a:prstGeom prst="rect">
            <a:avLst/>
          </a:prstGeom>
        </p:spPr>
      </p:pic>
      <p:pic>
        <p:nvPicPr>
          <p:cNvPr id="4" name="图片 3"/>
          <p:cNvPicPr>
            <a:picLocks noChangeAspect="1"/>
          </p:cNvPicPr>
          <p:nvPr/>
        </p:nvPicPr>
        <p:blipFill>
          <a:blip r:embed="rId4"/>
          <a:stretch>
            <a:fillRect/>
          </a:stretch>
        </p:blipFill>
        <p:spPr>
          <a:xfrm>
            <a:off x="965881" y="395786"/>
            <a:ext cx="9935813" cy="1302800"/>
          </a:xfrm>
          <a:prstGeom prst="rect">
            <a:avLst/>
          </a:prstGeom>
        </p:spPr>
      </p:pic>
      <p:pic>
        <p:nvPicPr>
          <p:cNvPr id="5" name="图片 4"/>
          <p:cNvPicPr>
            <a:picLocks noChangeAspect="1"/>
          </p:cNvPicPr>
          <p:nvPr/>
        </p:nvPicPr>
        <p:blipFill>
          <a:blip r:embed="rId5"/>
          <a:stretch>
            <a:fillRect/>
          </a:stretch>
        </p:blipFill>
        <p:spPr>
          <a:xfrm>
            <a:off x="406321" y="2872861"/>
            <a:ext cx="7195481" cy="3419904"/>
          </a:xfrm>
          <a:prstGeom prst="rect">
            <a:avLst/>
          </a:prstGeom>
        </p:spPr>
      </p:pic>
      <p:sp>
        <p:nvSpPr>
          <p:cNvPr id="12" name="文本框 11"/>
          <p:cNvSpPr txBox="1"/>
          <p:nvPr/>
        </p:nvSpPr>
        <p:spPr>
          <a:xfrm>
            <a:off x="965880" y="705150"/>
            <a:ext cx="9102793" cy="39095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black"/>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kumimoji="0" lang="en-US" altLang="zh-CN" sz="3600" b="1" i="0" u="none" strike="noStrike" kern="1200" cap="none" spc="0" normalizeH="0" baseline="0" noProof="0" dirty="0">
                <a:ln>
                  <a:noFill/>
                </a:ln>
                <a:solidFill>
                  <a:prstClr val="black"/>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YÊU CẦU CẦN ĐẠT</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 lại được một việc Bác Hồ đã làm trong câu chuyện Chiếc rễ đa tròn theo câu hỏi gợi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Viết được đoạn văn kể lại một việc Bác Hồ đã làm trong câu chuyện Chiếc rễ đa tròn.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5400" b="1" i="0" u="none" strike="noStrike" kern="1200" cap="none" spc="0" normalizeH="0" baseline="0" noProof="0" dirty="0">
              <a:ln>
                <a:noFill/>
              </a:ln>
              <a:solidFill>
                <a:prstClr val="black"/>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36616944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251656" y="-17145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93999" y="1541330"/>
            <a:ext cx="6604000" cy="1105535"/>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6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Dặn</a:t>
            </a:r>
            <a:r>
              <a:rPr kumimoji="0" lang="en-US" altLang="en-US" sz="6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6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dò</a:t>
            </a:r>
            <a:endParaRPr kumimoji="0" lang="en-US" altLang="en-US" sz="6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Horizontal Scroll 5">
            <a:extLst>
              <a:ext uri="{FF2B5EF4-FFF2-40B4-BE49-F238E27FC236}">
                <a16:creationId xmlns:a16="http://schemas.microsoft.com/office/drawing/2014/main" id="{29739AD2-CDE0-ED46-8A08-5618E0F329DF}"/>
              </a:ext>
            </a:extLst>
          </p:cNvPr>
          <p:cNvSpPr/>
          <p:nvPr/>
        </p:nvSpPr>
        <p:spPr>
          <a:xfrm>
            <a:off x="858252" y="2581327"/>
            <a:ext cx="10475495" cy="2839986"/>
          </a:xfrm>
          <a:prstGeom prst="horizontalScroll">
            <a:avLst/>
          </a:prstGeom>
          <a:gradFill>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p:spPr>
        <p:style>
          <a:lnRef idx="1">
            <a:schemeClr val="accent4"/>
          </a:lnRef>
          <a:fillRef idx="2">
            <a:schemeClr val="accent4"/>
          </a:fillRef>
          <a:effectRef idx="1">
            <a:schemeClr val="accent4"/>
          </a:effectRef>
          <a:fontRef idx="minor">
            <a:schemeClr val="dk1"/>
          </a:fontRef>
        </p:style>
        <p:txBody>
          <a:bodyPr rtlCol="0" anchor="ctr"/>
          <a:lstStyle/>
          <a:p>
            <a:pPr marL="457200" indent="-457200">
              <a:buFontTx/>
              <a:buChar char="-"/>
            </a:pPr>
            <a:r>
              <a:rPr lang="en-US" sz="3200" b="1" dirty="0" err="1">
                <a:solidFill>
                  <a:srgbClr val="7030A0"/>
                </a:solidFill>
                <a:latin typeface="Times New Roman" panose="02020603050405020304" pitchFamily="18" charset="0"/>
                <a:cs typeface="Times New Roman" pitchFamily="18" charset="0"/>
              </a:rPr>
              <a:t>Hoàn</a:t>
            </a:r>
            <a:r>
              <a:rPr lang="en-US" sz="3200" b="1" dirty="0">
                <a:solidFill>
                  <a:srgbClr val="7030A0"/>
                </a:solidFill>
                <a:latin typeface="Times New Roman" panose="02020603050405020304" pitchFamily="18" charset="0"/>
                <a:cs typeface="Times New Roman" pitchFamily="18" charset="0"/>
              </a:rPr>
              <a:t> </a:t>
            </a:r>
            <a:r>
              <a:rPr lang="en-US" sz="3200" b="1" dirty="0" err="1">
                <a:solidFill>
                  <a:srgbClr val="7030A0"/>
                </a:solidFill>
                <a:latin typeface="Times New Roman" panose="02020603050405020304" pitchFamily="18" charset="0"/>
                <a:cs typeface="Times New Roman" pitchFamily="18" charset="0"/>
              </a:rPr>
              <a:t>thành</a:t>
            </a:r>
            <a:r>
              <a:rPr lang="en-US" sz="3200" b="1" dirty="0">
                <a:solidFill>
                  <a:srgbClr val="7030A0"/>
                </a:solidFill>
                <a:latin typeface="Times New Roman" panose="02020603050405020304" pitchFamily="18" charset="0"/>
                <a:cs typeface="Times New Roman" pitchFamily="18" charset="0"/>
              </a:rPr>
              <a:t> </a:t>
            </a:r>
            <a:r>
              <a:rPr lang="en-US" sz="3200" b="1" dirty="0" err="1">
                <a:solidFill>
                  <a:srgbClr val="7030A0"/>
                </a:solidFill>
                <a:latin typeface="Times New Roman" panose="02020603050405020304" pitchFamily="18" charset="0"/>
                <a:cs typeface="Times New Roman" pitchFamily="18" charset="0"/>
              </a:rPr>
              <a:t>bài</a:t>
            </a:r>
            <a:r>
              <a:rPr lang="en-US" sz="3200" b="1" dirty="0">
                <a:solidFill>
                  <a:srgbClr val="7030A0"/>
                </a:solidFill>
                <a:latin typeface="Times New Roman" panose="02020603050405020304" pitchFamily="18" charset="0"/>
                <a:cs typeface="Times New Roman" pitchFamily="18" charset="0"/>
              </a:rPr>
              <a:t> </a:t>
            </a:r>
            <a:r>
              <a:rPr lang="en-US" sz="3200" b="1" dirty="0" err="1">
                <a:solidFill>
                  <a:srgbClr val="7030A0"/>
                </a:solidFill>
                <a:latin typeface="Times New Roman" panose="02020603050405020304" pitchFamily="18" charset="0"/>
                <a:cs typeface="Times New Roman" pitchFamily="18" charset="0"/>
              </a:rPr>
              <a:t>viết</a:t>
            </a:r>
            <a:r>
              <a:rPr lang="en-US" sz="3200" b="1" dirty="0">
                <a:solidFill>
                  <a:srgbClr val="7030A0"/>
                </a:solidFill>
                <a:latin typeface="Times New Roman" panose="02020603050405020304" pitchFamily="18" charset="0"/>
                <a:cs typeface="Times New Roman" pitchFamily="18" charset="0"/>
              </a:rPr>
              <a:t> </a:t>
            </a:r>
            <a:r>
              <a:rPr lang="en-US" sz="3200" b="1" dirty="0" err="1">
                <a:solidFill>
                  <a:srgbClr val="7030A0"/>
                </a:solidFill>
                <a:latin typeface="Times New Roman" panose="02020603050405020304" pitchFamily="18" charset="0"/>
                <a:cs typeface="Times New Roman" pitchFamily="18" charset="0"/>
              </a:rPr>
              <a:t>theo</a:t>
            </a:r>
            <a:r>
              <a:rPr lang="en-US" sz="3200" b="1" dirty="0">
                <a:solidFill>
                  <a:srgbClr val="7030A0"/>
                </a:solidFill>
                <a:latin typeface="Times New Roman" panose="02020603050405020304" pitchFamily="18" charset="0"/>
                <a:cs typeface="Times New Roman" pitchFamily="18" charset="0"/>
              </a:rPr>
              <a:t> </a:t>
            </a:r>
            <a:r>
              <a:rPr lang="en-US" sz="3200" b="1" dirty="0" err="1">
                <a:solidFill>
                  <a:srgbClr val="7030A0"/>
                </a:solidFill>
                <a:latin typeface="Times New Roman" panose="02020603050405020304" pitchFamily="18" charset="0"/>
                <a:cs typeface="Times New Roman" pitchFamily="18" charset="0"/>
              </a:rPr>
              <a:t>yêu</a:t>
            </a:r>
            <a:r>
              <a:rPr lang="en-US" sz="3200" b="1" dirty="0">
                <a:solidFill>
                  <a:srgbClr val="7030A0"/>
                </a:solidFill>
                <a:latin typeface="Times New Roman" panose="02020603050405020304" pitchFamily="18" charset="0"/>
                <a:cs typeface="Times New Roman" pitchFamily="18" charset="0"/>
              </a:rPr>
              <a:t> </a:t>
            </a:r>
            <a:r>
              <a:rPr lang="en-US" sz="3200" b="1" dirty="0" err="1">
                <a:solidFill>
                  <a:srgbClr val="7030A0"/>
                </a:solidFill>
                <a:latin typeface="Times New Roman" panose="02020603050405020304" pitchFamily="18" charset="0"/>
                <a:cs typeface="Times New Roman" pitchFamily="18" charset="0"/>
              </a:rPr>
              <a:t>cầu</a:t>
            </a:r>
            <a:r>
              <a:rPr lang="en-US" sz="3200" b="1" dirty="0">
                <a:solidFill>
                  <a:srgbClr val="7030A0"/>
                </a:solidFill>
                <a:latin typeface="Times New Roman" panose="02020603050405020304" pitchFamily="18" charset="0"/>
                <a:cs typeface="Times New Roman" pitchFamily="18" charset="0"/>
              </a:rPr>
              <a:t> </a:t>
            </a:r>
            <a:r>
              <a:rPr lang="en-US" sz="3200" b="1" dirty="0" err="1">
                <a:solidFill>
                  <a:srgbClr val="7030A0"/>
                </a:solidFill>
                <a:latin typeface="Times New Roman" panose="02020603050405020304" pitchFamily="18" charset="0"/>
                <a:cs typeface="Times New Roman" pitchFamily="18" charset="0"/>
              </a:rPr>
              <a:t>bài</a:t>
            </a:r>
            <a:r>
              <a:rPr lang="en-US" sz="3200" b="1" dirty="0">
                <a:solidFill>
                  <a:srgbClr val="7030A0"/>
                </a:solidFill>
                <a:latin typeface="Times New Roman" panose="02020603050405020304" pitchFamily="18" charset="0"/>
                <a:cs typeface="Times New Roman" pitchFamily="18" charset="0"/>
              </a:rPr>
              <a:t> 2 </a:t>
            </a:r>
            <a:r>
              <a:rPr lang="en-US" sz="3200" b="1" dirty="0" err="1">
                <a:solidFill>
                  <a:srgbClr val="7030A0"/>
                </a:solidFill>
                <a:latin typeface="Times New Roman" panose="02020603050405020304" pitchFamily="18" charset="0"/>
                <a:cs typeface="Times New Roman" pitchFamily="18" charset="0"/>
              </a:rPr>
              <a:t>vào</a:t>
            </a:r>
            <a:r>
              <a:rPr lang="en-US" sz="3200" b="1" dirty="0">
                <a:solidFill>
                  <a:srgbClr val="7030A0"/>
                </a:solidFill>
                <a:latin typeface="Times New Roman" panose="02020603050405020304" pitchFamily="18" charset="0"/>
                <a:cs typeface="Times New Roman" pitchFamily="18" charset="0"/>
              </a:rPr>
              <a:t> </a:t>
            </a:r>
            <a:r>
              <a:rPr lang="en-US" sz="3200" b="1" dirty="0" err="1">
                <a:solidFill>
                  <a:srgbClr val="7030A0"/>
                </a:solidFill>
                <a:latin typeface="Times New Roman" panose="02020603050405020304" pitchFamily="18" charset="0"/>
                <a:cs typeface="Times New Roman" pitchFamily="18" charset="0"/>
              </a:rPr>
              <a:t>vở</a:t>
            </a:r>
            <a:r>
              <a:rPr lang="en-US" sz="3200" b="1" dirty="0">
                <a:solidFill>
                  <a:srgbClr val="7030A0"/>
                </a:solidFill>
                <a:latin typeface="Times New Roman" panose="02020603050405020304" pitchFamily="18" charset="0"/>
                <a:cs typeface="Times New Roman" pitchFamily="18" charset="0"/>
              </a:rPr>
              <a:t> </a:t>
            </a:r>
            <a:r>
              <a:rPr lang="en-US" sz="3200" b="1" dirty="0" err="1">
                <a:solidFill>
                  <a:srgbClr val="7030A0"/>
                </a:solidFill>
                <a:latin typeface="Times New Roman" panose="02020603050405020304" pitchFamily="18" charset="0"/>
                <a:cs typeface="Times New Roman" pitchFamily="18" charset="0"/>
              </a:rPr>
              <a:t>Tiếng</a:t>
            </a:r>
            <a:r>
              <a:rPr lang="en-US" sz="3200" b="1" dirty="0">
                <a:solidFill>
                  <a:srgbClr val="7030A0"/>
                </a:solidFill>
                <a:latin typeface="Times New Roman" panose="02020603050405020304" pitchFamily="18" charset="0"/>
                <a:cs typeface="Times New Roman" pitchFamily="18" charset="0"/>
              </a:rPr>
              <a:t> </a:t>
            </a:r>
            <a:r>
              <a:rPr lang="en-US" sz="3200" b="1" dirty="0" err="1">
                <a:solidFill>
                  <a:srgbClr val="7030A0"/>
                </a:solidFill>
                <a:latin typeface="Times New Roman" panose="02020603050405020304" pitchFamily="18" charset="0"/>
                <a:cs typeface="Times New Roman" pitchFamily="18" charset="0"/>
              </a:rPr>
              <a:t>Việt</a:t>
            </a:r>
            <a:endParaRPr lang="en-US" sz="3200" b="1" dirty="0">
              <a:solidFill>
                <a:srgbClr val="7030A0"/>
              </a:solidFill>
              <a:latin typeface="Times New Roman" panose="02020603050405020304" pitchFamily="18" charset="0"/>
              <a:cs typeface="Times New Roman" pitchFamily="18" charset="0"/>
            </a:endParaRPr>
          </a:p>
          <a:p>
            <a:pPr marL="457200" indent="-457200">
              <a:buFontTx/>
              <a:buChar char="-"/>
            </a:pPr>
            <a:r>
              <a:rPr lang="en-US" sz="3200" b="1" dirty="0" err="1">
                <a:solidFill>
                  <a:srgbClr val="7030A0"/>
                </a:solidFill>
                <a:latin typeface="Times New Roman" panose="02020603050405020304" pitchFamily="18" charset="0"/>
                <a:cs typeface="Times New Roman" pitchFamily="18" charset="0"/>
              </a:rPr>
              <a:t>Chuẩn</a:t>
            </a:r>
            <a:r>
              <a:rPr lang="en-US" sz="3200" b="1" dirty="0">
                <a:solidFill>
                  <a:srgbClr val="7030A0"/>
                </a:solidFill>
                <a:latin typeface="Times New Roman" panose="02020603050405020304" pitchFamily="18" charset="0"/>
                <a:cs typeface="Times New Roman" pitchFamily="18" charset="0"/>
              </a:rPr>
              <a:t> </a:t>
            </a:r>
            <a:r>
              <a:rPr lang="en-US" sz="3200" b="1" dirty="0" err="1">
                <a:solidFill>
                  <a:srgbClr val="7030A0"/>
                </a:solidFill>
                <a:latin typeface="Times New Roman" panose="02020603050405020304" pitchFamily="18" charset="0"/>
                <a:cs typeface="Times New Roman" pitchFamily="18" charset="0"/>
              </a:rPr>
              <a:t>bị</a:t>
            </a:r>
            <a:r>
              <a:rPr lang="en-US" sz="3200" b="1" dirty="0">
                <a:solidFill>
                  <a:srgbClr val="7030A0"/>
                </a:solidFill>
                <a:latin typeface="Times New Roman" panose="02020603050405020304" pitchFamily="18" charset="0"/>
                <a:cs typeface="Times New Roman" pitchFamily="18" charset="0"/>
              </a:rPr>
              <a:t> </a:t>
            </a:r>
            <a:r>
              <a:rPr lang="en-US" sz="3200" b="1" dirty="0" err="1">
                <a:solidFill>
                  <a:srgbClr val="7030A0"/>
                </a:solidFill>
                <a:latin typeface="Times New Roman" panose="02020603050405020304" pitchFamily="18" charset="0"/>
                <a:cs typeface="Times New Roman" pitchFamily="18" charset="0"/>
              </a:rPr>
              <a:t>trước</a:t>
            </a:r>
            <a:r>
              <a:rPr lang="en-US" sz="3200" b="1" dirty="0">
                <a:solidFill>
                  <a:srgbClr val="7030A0"/>
                </a:solidFill>
                <a:latin typeface="Times New Roman" panose="02020603050405020304" pitchFamily="18" charset="0"/>
                <a:cs typeface="Times New Roman" pitchFamily="18" charset="0"/>
              </a:rPr>
              <a:t> </a:t>
            </a:r>
            <a:r>
              <a:rPr lang="en-US" sz="3200" b="1" dirty="0" err="1">
                <a:solidFill>
                  <a:srgbClr val="7030A0"/>
                </a:solidFill>
                <a:latin typeface="Times New Roman" panose="02020603050405020304" pitchFamily="18" charset="0"/>
                <a:cs typeface="Times New Roman" pitchFamily="18" charset="0"/>
              </a:rPr>
              <a:t>bài</a:t>
            </a:r>
            <a:r>
              <a:rPr lang="en-US" sz="3200" b="1" dirty="0">
                <a:solidFill>
                  <a:srgbClr val="7030A0"/>
                </a:solidFill>
                <a:latin typeface="Times New Roman" panose="02020603050405020304" pitchFamily="18" charset="0"/>
                <a:cs typeface="Times New Roman" pitchFamily="18" charset="0"/>
              </a:rPr>
              <a:t> </a:t>
            </a:r>
            <a:r>
              <a:rPr lang="en-US" sz="3200" b="1" dirty="0" err="1">
                <a:solidFill>
                  <a:srgbClr val="7030A0"/>
                </a:solidFill>
                <a:latin typeface="Times New Roman" panose="02020603050405020304" pitchFamily="18" charset="0"/>
                <a:cs typeface="Times New Roman" pitchFamily="18" charset="0"/>
              </a:rPr>
              <a:t>sau</a:t>
            </a:r>
            <a:r>
              <a:rPr lang="en-US" sz="3200" b="1" dirty="0">
                <a:solidFill>
                  <a:srgbClr val="7030A0"/>
                </a:solidFill>
                <a:latin typeface="Times New Roman" panose="02020603050405020304" pitchFamily="18" charset="0"/>
                <a:cs typeface="Times New Roman" pitchFamily="18" charset="0"/>
              </a:rPr>
              <a:t>: </a:t>
            </a:r>
            <a:r>
              <a:rPr lang="en-US" sz="3200" b="1" dirty="0" err="1">
                <a:solidFill>
                  <a:srgbClr val="7030A0"/>
                </a:solidFill>
                <a:latin typeface="Times New Roman" panose="02020603050405020304" pitchFamily="18" charset="0"/>
                <a:cs typeface="Times New Roman" pitchFamily="18" charset="0"/>
              </a:rPr>
              <a:t>Viết</a:t>
            </a:r>
            <a:r>
              <a:rPr lang="en-US" sz="3200" b="1" dirty="0">
                <a:solidFill>
                  <a:srgbClr val="7030A0"/>
                </a:solidFill>
                <a:latin typeface="Times New Roman" panose="02020603050405020304" pitchFamily="18" charset="0"/>
                <a:cs typeface="Times New Roman" pitchFamily="18" charset="0"/>
              </a:rPr>
              <a:t> </a:t>
            </a:r>
            <a:r>
              <a:rPr lang="en-US" sz="3200" b="1" dirty="0" err="1">
                <a:solidFill>
                  <a:srgbClr val="7030A0"/>
                </a:solidFill>
                <a:latin typeface="Times New Roman" panose="02020603050405020304" pitchFamily="18" charset="0"/>
                <a:cs typeface="Times New Roman" pitchFamily="18" charset="0"/>
              </a:rPr>
              <a:t>đoạn</a:t>
            </a:r>
            <a:r>
              <a:rPr lang="en-US" sz="3200" b="1" dirty="0">
                <a:solidFill>
                  <a:srgbClr val="7030A0"/>
                </a:solidFill>
                <a:latin typeface="Times New Roman" panose="02020603050405020304" pitchFamily="18" charset="0"/>
                <a:cs typeface="Times New Roman" pitchFamily="18" charset="0"/>
              </a:rPr>
              <a:t> </a:t>
            </a:r>
            <a:r>
              <a:rPr lang="en-US" sz="3200" b="1" dirty="0" err="1">
                <a:solidFill>
                  <a:srgbClr val="7030A0"/>
                </a:solidFill>
                <a:latin typeface="Times New Roman" panose="02020603050405020304" pitchFamily="18" charset="0"/>
                <a:cs typeface="Times New Roman" pitchFamily="18" charset="0"/>
              </a:rPr>
              <a:t>văn</a:t>
            </a:r>
            <a:r>
              <a:rPr lang="en-US" sz="3200" b="1" dirty="0">
                <a:solidFill>
                  <a:srgbClr val="7030A0"/>
                </a:solidFill>
                <a:latin typeface="Times New Roman" panose="02020603050405020304" pitchFamily="18" charset="0"/>
                <a:cs typeface="Times New Roman" pitchFamily="18" charset="0"/>
              </a:rPr>
              <a:t> </a:t>
            </a:r>
            <a:r>
              <a:rPr lang="en-US" sz="3200" b="1" dirty="0" err="1">
                <a:solidFill>
                  <a:srgbClr val="7030A0"/>
                </a:solidFill>
                <a:latin typeface="Times New Roman" panose="02020603050405020304" pitchFamily="18" charset="0"/>
                <a:cs typeface="Times New Roman" pitchFamily="18" charset="0"/>
              </a:rPr>
              <a:t>giới</a:t>
            </a:r>
            <a:r>
              <a:rPr lang="en-US" sz="3200" b="1" dirty="0">
                <a:solidFill>
                  <a:srgbClr val="7030A0"/>
                </a:solidFill>
                <a:latin typeface="Times New Roman" panose="02020603050405020304" pitchFamily="18" charset="0"/>
                <a:cs typeface="Times New Roman" pitchFamily="18" charset="0"/>
              </a:rPr>
              <a:t> </a:t>
            </a:r>
            <a:r>
              <a:rPr lang="en-US" sz="3200" b="1" dirty="0" err="1">
                <a:solidFill>
                  <a:srgbClr val="7030A0"/>
                </a:solidFill>
                <a:latin typeface="Times New Roman" panose="02020603050405020304" pitchFamily="18" charset="0"/>
                <a:cs typeface="Times New Roman" pitchFamily="18" charset="0"/>
              </a:rPr>
              <a:t>thiệu</a:t>
            </a:r>
            <a:r>
              <a:rPr lang="en-US" sz="3200" b="1" dirty="0">
                <a:solidFill>
                  <a:srgbClr val="7030A0"/>
                </a:solidFill>
                <a:latin typeface="Times New Roman" panose="02020603050405020304" pitchFamily="18" charset="0"/>
                <a:cs typeface="Times New Roman" pitchFamily="18" charset="0"/>
              </a:rPr>
              <a:t> </a:t>
            </a:r>
            <a:r>
              <a:rPr lang="en-US" sz="3200" b="1" dirty="0" err="1">
                <a:solidFill>
                  <a:srgbClr val="7030A0"/>
                </a:solidFill>
                <a:latin typeface="Times New Roman" panose="02020603050405020304" pitchFamily="18" charset="0"/>
                <a:cs typeface="Times New Roman" pitchFamily="18" charset="0"/>
              </a:rPr>
              <a:t>một</a:t>
            </a:r>
            <a:r>
              <a:rPr lang="en-US" sz="3200" b="1" dirty="0">
                <a:solidFill>
                  <a:srgbClr val="7030A0"/>
                </a:solidFill>
                <a:latin typeface="Times New Roman" panose="02020603050405020304" pitchFamily="18" charset="0"/>
                <a:cs typeface="Times New Roman" pitchFamily="18" charset="0"/>
              </a:rPr>
              <a:t> </a:t>
            </a:r>
            <a:r>
              <a:rPr lang="en-US" sz="3200" b="1" dirty="0" err="1">
                <a:solidFill>
                  <a:srgbClr val="7030A0"/>
                </a:solidFill>
                <a:latin typeface="Times New Roman" panose="02020603050405020304" pitchFamily="18" charset="0"/>
                <a:cs typeface="Times New Roman" pitchFamily="18" charset="0"/>
              </a:rPr>
              <a:t>đồ</a:t>
            </a:r>
            <a:r>
              <a:rPr lang="en-US" sz="3200" b="1" dirty="0">
                <a:solidFill>
                  <a:srgbClr val="7030A0"/>
                </a:solidFill>
                <a:latin typeface="Times New Roman" panose="02020603050405020304" pitchFamily="18" charset="0"/>
                <a:cs typeface="Times New Roman" pitchFamily="18" charset="0"/>
              </a:rPr>
              <a:t> </a:t>
            </a:r>
            <a:r>
              <a:rPr lang="en-US" sz="3200" b="1" dirty="0" err="1">
                <a:solidFill>
                  <a:srgbClr val="7030A0"/>
                </a:solidFill>
                <a:latin typeface="Times New Roman" panose="02020603050405020304" pitchFamily="18" charset="0"/>
                <a:cs typeface="Times New Roman" pitchFamily="18" charset="0"/>
              </a:rPr>
              <a:t>vật</a:t>
            </a:r>
            <a:r>
              <a:rPr lang="en-US" sz="3200" b="1" dirty="0">
                <a:solidFill>
                  <a:srgbClr val="7030A0"/>
                </a:solidFill>
                <a:latin typeface="Times New Roman" panose="02020603050405020304" pitchFamily="18" charset="0"/>
                <a:cs typeface="Times New Roman" pitchFamily="18" charset="0"/>
              </a:rPr>
              <a:t> </a:t>
            </a:r>
            <a:r>
              <a:rPr lang="en-US" sz="3200" b="1" dirty="0" err="1">
                <a:solidFill>
                  <a:srgbClr val="7030A0"/>
                </a:solidFill>
                <a:latin typeface="Times New Roman" panose="02020603050405020304" pitchFamily="18" charset="0"/>
                <a:cs typeface="Times New Roman" pitchFamily="18" charset="0"/>
              </a:rPr>
              <a:t>được</a:t>
            </a:r>
            <a:r>
              <a:rPr lang="en-US" sz="3200" b="1" dirty="0">
                <a:solidFill>
                  <a:srgbClr val="7030A0"/>
                </a:solidFill>
                <a:latin typeface="Times New Roman" panose="02020603050405020304" pitchFamily="18" charset="0"/>
                <a:cs typeface="Times New Roman" pitchFamily="18" charset="0"/>
              </a:rPr>
              <a:t> </a:t>
            </a:r>
            <a:r>
              <a:rPr lang="en-US" sz="3200" b="1" dirty="0" err="1">
                <a:solidFill>
                  <a:srgbClr val="7030A0"/>
                </a:solidFill>
                <a:latin typeface="Times New Roman" panose="02020603050405020304" pitchFamily="18" charset="0"/>
                <a:cs typeface="Times New Roman" pitchFamily="18" charset="0"/>
              </a:rPr>
              <a:t>làm</a:t>
            </a:r>
            <a:r>
              <a:rPr lang="en-US" sz="3200" b="1" dirty="0">
                <a:solidFill>
                  <a:srgbClr val="7030A0"/>
                </a:solidFill>
                <a:latin typeface="Times New Roman" panose="02020603050405020304" pitchFamily="18" charset="0"/>
                <a:cs typeface="Times New Roman" pitchFamily="18" charset="0"/>
              </a:rPr>
              <a:t> </a:t>
            </a:r>
            <a:r>
              <a:rPr lang="en-US" sz="3200" b="1" dirty="0" err="1">
                <a:solidFill>
                  <a:srgbClr val="7030A0"/>
                </a:solidFill>
                <a:latin typeface="Times New Roman" panose="02020603050405020304" pitchFamily="18" charset="0"/>
                <a:cs typeface="Times New Roman" pitchFamily="18" charset="0"/>
              </a:rPr>
              <a:t>bằng</a:t>
            </a:r>
            <a:r>
              <a:rPr lang="en-US" sz="3200" b="1" dirty="0">
                <a:solidFill>
                  <a:srgbClr val="7030A0"/>
                </a:solidFill>
                <a:latin typeface="Times New Roman" panose="02020603050405020304" pitchFamily="18" charset="0"/>
                <a:cs typeface="Times New Roman" pitchFamily="18" charset="0"/>
              </a:rPr>
              <a:t> </a:t>
            </a:r>
            <a:r>
              <a:rPr lang="en-US" sz="3200" b="1" dirty="0" err="1">
                <a:solidFill>
                  <a:srgbClr val="7030A0"/>
                </a:solidFill>
                <a:latin typeface="Times New Roman" panose="02020603050405020304" pitchFamily="18" charset="0"/>
                <a:cs typeface="Times New Roman" pitchFamily="18" charset="0"/>
              </a:rPr>
              <a:t>tre</a:t>
            </a:r>
            <a:r>
              <a:rPr lang="en-US" sz="3200" b="1" dirty="0">
                <a:solidFill>
                  <a:srgbClr val="7030A0"/>
                </a:solidFill>
                <a:latin typeface="Times New Roman" panose="02020603050405020304" pitchFamily="18" charset="0"/>
                <a:cs typeface="Times New Roman" pitchFamily="18" charset="0"/>
              </a:rPr>
              <a:t> </a:t>
            </a:r>
            <a:r>
              <a:rPr lang="en-US" sz="3200" b="1" dirty="0" err="1">
                <a:solidFill>
                  <a:srgbClr val="7030A0"/>
                </a:solidFill>
                <a:latin typeface="Times New Roman" panose="02020603050405020304" pitchFamily="18" charset="0"/>
                <a:cs typeface="Times New Roman" pitchFamily="18" charset="0"/>
              </a:rPr>
              <a:t>hoặc</a:t>
            </a:r>
            <a:r>
              <a:rPr lang="en-US" sz="3200" b="1" dirty="0">
                <a:solidFill>
                  <a:srgbClr val="7030A0"/>
                </a:solidFill>
                <a:latin typeface="Times New Roman" panose="02020603050405020304" pitchFamily="18" charset="0"/>
                <a:cs typeface="Times New Roman" pitchFamily="18" charset="0"/>
              </a:rPr>
              <a:t> </a:t>
            </a:r>
            <a:r>
              <a:rPr lang="en-US" sz="3200" b="1" dirty="0" err="1">
                <a:solidFill>
                  <a:srgbClr val="7030A0"/>
                </a:solidFill>
                <a:latin typeface="Times New Roman" panose="02020603050405020304" pitchFamily="18" charset="0"/>
                <a:cs typeface="Times New Roman" pitchFamily="18" charset="0"/>
              </a:rPr>
              <a:t>gỗ</a:t>
            </a:r>
            <a:endParaRPr lang="en-US" sz="3200" b="1" dirty="0">
              <a:solidFill>
                <a:srgbClr val="7030A0"/>
              </a:solidFill>
              <a:latin typeface="Times New Roman" panose="02020603050405020304" pitchFamily="18" charset="0"/>
              <a:cs typeface="Times New Roman" pitchFamily="18" charset="0"/>
            </a:endParaRPr>
          </a:p>
        </p:txBody>
      </p:sp>
    </p:spTree>
  </p:cSld>
  <p:clrMapOvr>
    <a:masterClrMapping/>
  </p:clrMapOvr>
  <p:transition>
    <p:sndAc>
      <p:stSnd>
        <p:snd r:embed="rId3" name="CHIMES.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81A45A-BB2E-4820-8251-88BCB79E06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45" y="253683"/>
            <a:ext cx="12192000" cy="6768703"/>
          </a:xfrm>
          <a:prstGeom prst="rect">
            <a:avLst/>
          </a:prstGeom>
        </p:spPr>
      </p:pic>
      <p:sp>
        <p:nvSpPr>
          <p:cNvPr id="7" name="TextBox 6">
            <a:extLst>
              <a:ext uri="{FF2B5EF4-FFF2-40B4-BE49-F238E27FC236}">
                <a16:creationId xmlns:a16="http://schemas.microsoft.com/office/drawing/2014/main" id="{8335C7F1-7D73-42EF-972E-05DE2BB5909A}"/>
              </a:ext>
            </a:extLst>
          </p:cNvPr>
          <p:cNvSpPr txBox="1"/>
          <p:nvPr/>
        </p:nvSpPr>
        <p:spPr>
          <a:xfrm>
            <a:off x="503434" y="1150578"/>
            <a:ext cx="7746714" cy="522259"/>
          </a:xfrm>
          <a:prstGeom prst="rect">
            <a:avLst/>
          </a:prstGeom>
          <a:noFill/>
        </p:spPr>
        <p:txBody>
          <a:bodyPr wrap="square" lIns="91440" tIns="45720" rIns="91440" bIns="45720" anchor="t">
            <a:spAutoFit/>
          </a:bodyPr>
          <a:lstStyle/>
          <a:p>
            <a:pPr marL="0" marR="0" lvl="0" indent="0" algn="ctr" defTabSz="1172809" rtl="0" eaLnBrk="1" fontAlgn="auto" latinLnBrk="0" hangingPunct="1">
              <a:lnSpc>
                <a:spcPct val="107000"/>
              </a:lnSpc>
              <a:spcBef>
                <a:spcPts val="0"/>
              </a:spcBef>
              <a:spcAft>
                <a:spcPts val="1369"/>
              </a:spcAft>
              <a:buClrTx/>
              <a:buSzTx/>
              <a:buFontTx/>
              <a:buNone/>
              <a:tabLst/>
              <a:defRPr/>
            </a:pPr>
            <a:r>
              <a:rPr kumimoji="0" lang="en-US" sz="2800" b="1"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Thứ</a:t>
            </a:r>
            <a:r>
              <a:rPr kumimoji="0" lang="en-US" sz="2800" b="1"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sáu</a:t>
            </a:r>
            <a:r>
              <a:rPr kumimoji="0" lang="en-US" sz="2800" b="1"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ngày</a:t>
            </a:r>
            <a:r>
              <a:rPr lang="en-US" sz="28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29</a:t>
            </a:r>
            <a:r>
              <a:rPr kumimoji="0" lang="en-US" sz="2800" b="1"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tháng</a:t>
            </a:r>
            <a:r>
              <a:rPr kumimoji="0" lang="en-US" sz="2800" b="1"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4</a:t>
            </a:r>
            <a:r>
              <a:rPr kumimoji="0" lang="en-US" sz="2800" b="1"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năm</a:t>
            </a:r>
            <a:r>
              <a:rPr kumimoji="0" lang="en-US" sz="2800" b="1"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2022</a:t>
            </a:r>
          </a:p>
        </p:txBody>
      </p:sp>
      <p:sp>
        <p:nvSpPr>
          <p:cNvPr id="8" name="TextBox 7">
            <a:extLst>
              <a:ext uri="{FF2B5EF4-FFF2-40B4-BE49-F238E27FC236}">
                <a16:creationId xmlns:a16="http://schemas.microsoft.com/office/drawing/2014/main" id="{86A14355-88C9-4328-B899-C6DA64E46706}"/>
              </a:ext>
            </a:extLst>
          </p:cNvPr>
          <p:cNvSpPr txBox="1"/>
          <p:nvPr/>
        </p:nvSpPr>
        <p:spPr>
          <a:xfrm>
            <a:off x="3657455" y="1790479"/>
            <a:ext cx="4368555" cy="523220"/>
          </a:xfrm>
          <a:prstGeom prst="rect">
            <a:avLst/>
          </a:prstGeom>
          <a:noFill/>
        </p:spPr>
        <p:txBody>
          <a:bodyPr wrap="square" rtlCol="0">
            <a:spAutoFit/>
          </a:bodyPr>
          <a:lstStyle/>
          <a:p>
            <a:pPr marL="0" marR="0" lvl="0" indent="0" algn="l" defTabSz="117280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Luyện</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tập</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A022A75-22EB-481E-8CA2-69B773B0AAD2}"/>
              </a:ext>
            </a:extLst>
          </p:cNvPr>
          <p:cNvSpPr txBox="1"/>
          <p:nvPr/>
        </p:nvSpPr>
        <p:spPr>
          <a:xfrm>
            <a:off x="-526853" y="2313699"/>
            <a:ext cx="8972209" cy="661207"/>
          </a:xfrm>
          <a:prstGeom prst="rect">
            <a:avLst/>
          </a:prstGeom>
          <a:noFill/>
        </p:spPr>
        <p:txBody>
          <a:bodyPr wrap="square" lIns="91440" tIns="45720" rIns="91440" bIns="45720" rtlCol="0" anchor="t">
            <a:spAutoFit/>
          </a:bodyPr>
          <a:lstStyle/>
          <a:p>
            <a:pPr algn="ctr">
              <a:lnSpc>
                <a:spcPct val="150000"/>
              </a:lnSpc>
              <a:spcAft>
                <a:spcPts val="800"/>
              </a:spcAft>
            </a:pP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Viết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đoạn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văn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kể</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một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sự</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việc</a:t>
            </a:r>
            <a:r>
              <a:rPr lang="en-US" sz="2800" b="1" dirty="0">
                <a:solidFill>
                  <a:schemeClr val="bg1"/>
                </a:solidFill>
                <a:latin typeface="Times New Roman" panose="02020603050405020304" pitchFamily="18" charset="0"/>
                <a:cs typeface="Times New Roman" panose="02020603050405020304" pitchFamily="18" charset="0"/>
              </a:rPr>
              <a:t> ( 108)</a:t>
            </a:r>
            <a:endParaRPr lang="vi-VN"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4958529"/>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48161" y="4285397"/>
            <a:ext cx="11818861" cy="2388358"/>
          </a:xfrm>
          <a:prstGeom prst="rect">
            <a:avLst/>
          </a:prstGeom>
        </p:spPr>
      </p:pic>
      <p:pic>
        <p:nvPicPr>
          <p:cNvPr id="3" name="图片 2"/>
          <p:cNvPicPr>
            <a:picLocks noChangeAspect="1"/>
          </p:cNvPicPr>
          <p:nvPr/>
        </p:nvPicPr>
        <p:blipFill>
          <a:blip r:embed="rId3"/>
          <a:stretch>
            <a:fillRect/>
          </a:stretch>
        </p:blipFill>
        <p:spPr>
          <a:xfrm>
            <a:off x="1921101" y="1473958"/>
            <a:ext cx="8272979" cy="2635291"/>
          </a:xfrm>
          <a:prstGeom prst="rect">
            <a:avLst/>
          </a:prstGeom>
        </p:spPr>
      </p:pic>
      <p:pic>
        <p:nvPicPr>
          <p:cNvPr id="4" name="图片 3"/>
          <p:cNvPicPr>
            <a:picLocks noChangeAspect="1"/>
          </p:cNvPicPr>
          <p:nvPr/>
        </p:nvPicPr>
        <p:blipFill>
          <a:blip r:embed="rId4"/>
          <a:stretch>
            <a:fillRect/>
          </a:stretch>
        </p:blipFill>
        <p:spPr>
          <a:xfrm>
            <a:off x="965881" y="395786"/>
            <a:ext cx="9935813" cy="1302800"/>
          </a:xfrm>
          <a:prstGeom prst="rect">
            <a:avLst/>
          </a:prstGeom>
        </p:spPr>
      </p:pic>
      <p:pic>
        <p:nvPicPr>
          <p:cNvPr id="5" name="图片 4"/>
          <p:cNvPicPr>
            <a:picLocks noChangeAspect="1"/>
          </p:cNvPicPr>
          <p:nvPr/>
        </p:nvPicPr>
        <p:blipFill>
          <a:blip r:embed="rId5"/>
          <a:stretch>
            <a:fillRect/>
          </a:stretch>
        </p:blipFill>
        <p:spPr>
          <a:xfrm>
            <a:off x="406321" y="2872861"/>
            <a:ext cx="7195481" cy="3419904"/>
          </a:xfrm>
          <a:prstGeom prst="rect">
            <a:avLst/>
          </a:prstGeom>
        </p:spPr>
      </p:pic>
      <p:sp>
        <p:nvSpPr>
          <p:cNvPr id="12" name="文本框 11"/>
          <p:cNvSpPr txBox="1"/>
          <p:nvPr/>
        </p:nvSpPr>
        <p:spPr>
          <a:xfrm>
            <a:off x="965880" y="705150"/>
            <a:ext cx="9102793" cy="41729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5400" b="1" dirty="0">
                <a:solidFill>
                  <a:prstClr val="black"/>
                </a:solidFill>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3600" b="1" dirty="0">
                <a:solidFill>
                  <a:prstClr val="black"/>
                </a:solidFill>
                <a:latin typeface="Times New Roman" panose="02020603050405020304" pitchFamily="18" charset="0"/>
                <a:ea typeface="方正静蕾简体" panose="02000000000000000000" pitchFamily="2" charset="-122"/>
                <a:cs typeface="Times New Roman" panose="02020603050405020304" pitchFamily="18" charset="0"/>
              </a:rPr>
              <a:t>YÊU CẦU CẦN ĐẠT</a:t>
            </a:r>
          </a:p>
          <a:p>
            <a:pPr algn="just">
              <a:lnSpc>
                <a:spcPct val="107000"/>
              </a:lnSpc>
              <a:spcAft>
                <a:spcPts val="80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Kể lại được một việc Bác Hồ đã làm trong câu chuyện Chiếc rễ đa tròn theo câu hỏi gợi ý.</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Viết được đoạn văn kể lại một việc Bác Hồ đã làm trong câu chuyện Chiếc rễ đa tròn.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400" b="1" dirty="0">
              <a:solidFill>
                <a:prstClr val="black"/>
              </a:solidFill>
              <a:latin typeface="Times New Roman" panose="02020603050405020304" pitchFamily="18" charset="0"/>
              <a:ea typeface="方正静蕾简体" panose="02000000000000000000"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5400" b="1" i="0" u="none" strike="noStrike" kern="1200" cap="none" spc="0" normalizeH="0" baseline="0" noProof="0" dirty="0">
              <a:ln>
                <a:noFill/>
              </a:ln>
              <a:solidFill>
                <a:prstClr val="black"/>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140741665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eacher with student isolated Premium Vector">
            <a:extLst>
              <a:ext uri="{FF2B5EF4-FFF2-40B4-BE49-F238E27FC236}">
                <a16:creationId xmlns:a16="http://schemas.microsoft.com/office/drawing/2014/main" id="{04B7E3B1-B788-4605-901B-8A63CD49EC9E}"/>
              </a:ext>
            </a:extLst>
          </p:cNvPr>
          <p:cNvPicPr>
            <a:picLocks noGrp="1" noChangeAspect="1" noChangeArrowheads="1"/>
          </p:cNvPicPr>
          <p:nvPr>
            <p:ph idx="1"/>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t="13855" b="14845"/>
          <a:stretch/>
        </p:blipFill>
        <p:spPr bwMode="auto">
          <a:xfrm>
            <a:off x="2432115" y="4157221"/>
            <a:ext cx="7230360" cy="186102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a:xfrm>
            <a:off x="999241" y="1081391"/>
            <a:ext cx="10529740" cy="267765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Kể</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lại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Hồ</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đã</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chuyện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Chiếc</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rễ</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đa</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tròn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285750" marR="0" lvl="0" indent="-285750" algn="l" defTabSz="914400" rtl="0" eaLnBrk="1" fontAlgn="auto" latinLnBrk="0" hangingPunct="1">
              <a:lnSpc>
                <a:spcPct val="150000"/>
              </a:lnSpc>
              <a:spcBef>
                <a:spcPts val="0"/>
              </a:spcBef>
              <a:spcAft>
                <a:spcPts val="0"/>
              </a:spcAft>
              <a:buClrTx/>
              <a:buSzTx/>
              <a:buFontTx/>
              <a:buChar char="-"/>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muốn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nào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Hồ</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285750" marR="0" lvl="0" indent="-285750" algn="l" defTabSz="914400" rtl="0" eaLnBrk="1" fontAlgn="auto" latinLnBrk="0" hangingPunct="1">
              <a:lnSpc>
                <a:spcPct val="150000"/>
              </a:lnSpc>
              <a:spcBef>
                <a:spcPts val="0"/>
              </a:spcBef>
              <a:spcAft>
                <a:spcPts val="0"/>
              </a:spcAft>
              <a:buClrTx/>
              <a:buSzTx/>
              <a:buFontTx/>
              <a:buChar char="-"/>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đã</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như</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thế</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nào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285750" marR="0" lvl="0" indent="-285750" algn="l" defTabSz="914400" rtl="0" eaLnBrk="1" fontAlgn="auto" latinLnBrk="0" hangingPunct="1">
              <a:lnSpc>
                <a:spcPct val="150000"/>
              </a:lnSpc>
              <a:spcBef>
                <a:spcPts val="0"/>
              </a:spcBef>
              <a:spcAft>
                <a:spcPts val="0"/>
              </a:spcAft>
              <a:buClrTx/>
              <a:buSzTx/>
              <a:buFontTx/>
              <a:buChar char="-"/>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suy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nghĩ</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gì</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cxnSp>
        <p:nvCxnSpPr>
          <p:cNvPr id="3" name="Straight Connector 2"/>
          <p:cNvCxnSpPr/>
          <p:nvPr/>
        </p:nvCxnSpPr>
        <p:spPr>
          <a:xfrm>
            <a:off x="1528354" y="1711234"/>
            <a:ext cx="223374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862252" y="1693817"/>
            <a:ext cx="2264228" cy="1741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136675" y="1676400"/>
            <a:ext cx="4162696" cy="2177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25084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SGK Tiếng Việt 2 - Tuần 31 - Chủ điểm: Bác Hồ">
            <a:extLst>
              <a:ext uri="{FF2B5EF4-FFF2-40B4-BE49-F238E27FC236}">
                <a16:creationId xmlns:a16="http://schemas.microsoft.com/office/drawing/2014/main" id="{02102D2B-A7C2-6446-8A9F-87198A2C42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535" t="15269" r="37508" b="79140"/>
          <a:stretch/>
        </p:blipFill>
        <p:spPr bwMode="auto">
          <a:xfrm>
            <a:off x="0" y="0"/>
            <a:ext cx="3377380" cy="76213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32F3A2C6-E67B-2947-946A-520C520CAF7F}"/>
              </a:ext>
            </a:extLst>
          </p:cNvPr>
          <p:cNvGrpSpPr/>
          <p:nvPr/>
        </p:nvGrpSpPr>
        <p:grpSpPr>
          <a:xfrm>
            <a:off x="3254479" y="0"/>
            <a:ext cx="8937521" cy="6858000"/>
            <a:chOff x="1327356" y="0"/>
            <a:chExt cx="9906001" cy="7064477"/>
          </a:xfrm>
        </p:grpSpPr>
        <p:pic>
          <p:nvPicPr>
            <p:cNvPr id="1026" name="Picture 2" descr="Tuần 31. Bác Hồ - Sách Giáo Khoa Tiếng Việt 2 Tập 2 - Sách Lớp 2">
              <a:extLst>
                <a:ext uri="{FF2B5EF4-FFF2-40B4-BE49-F238E27FC236}">
                  <a16:creationId xmlns:a16="http://schemas.microsoft.com/office/drawing/2014/main" id="{625D00F6-530E-4245-ABAA-B23AF6662B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28" t="56819" b="8053"/>
            <a:stretch/>
          </p:blipFill>
          <p:spPr bwMode="auto">
            <a:xfrm>
              <a:off x="1327356" y="0"/>
              <a:ext cx="9906000" cy="48969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uần 31. Bác Hồ - Sách Giáo Khoa Tiếng Việt 2 Tập 2 - Sách Lớp 2">
              <a:extLst>
                <a:ext uri="{FF2B5EF4-FFF2-40B4-BE49-F238E27FC236}">
                  <a16:creationId xmlns:a16="http://schemas.microsoft.com/office/drawing/2014/main" id="{67D526DE-BA1A-F04E-9EB0-253C3104306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018" t="44085" b="41076"/>
            <a:stretch/>
          </p:blipFill>
          <p:spPr bwMode="auto">
            <a:xfrm>
              <a:off x="1327357" y="4896969"/>
              <a:ext cx="9906000" cy="2167508"/>
            </a:xfrm>
            <a:prstGeom prst="rect">
              <a:avLst/>
            </a:prstGeom>
            <a:noFill/>
            <a:extLst>
              <a:ext uri="{909E8E84-426E-40DD-AFC4-6F175D3DCCD1}">
                <a14:hiddenFill xmlns:a14="http://schemas.microsoft.com/office/drawing/2010/main">
                  <a:solidFill>
                    <a:srgbClr val="FFFFFF"/>
                  </a:solidFill>
                </a14:hiddenFill>
              </a:ext>
            </a:extLst>
          </p:spPr>
        </p:pic>
      </p:grpSp>
      <p:pic>
        <p:nvPicPr>
          <p:cNvPr id="1032" name="Picture 8" descr="Chiếc rễ đa tròn [Chuyện kể về Bác Hồ] - LichSu.Org">
            <a:extLst>
              <a:ext uri="{FF2B5EF4-FFF2-40B4-BE49-F238E27FC236}">
                <a16:creationId xmlns:a16="http://schemas.microsoft.com/office/drawing/2014/main" id="{7ABF0446-650B-234C-9D54-1BDA545C1B8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259" r="16603"/>
          <a:stretch/>
        </p:blipFill>
        <p:spPr bwMode="auto">
          <a:xfrm>
            <a:off x="0" y="3111910"/>
            <a:ext cx="3226501" cy="374609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Giải Bài 24: Đọc: Chiếc rễ đa tròn SGK Tiếng Việt 2 tập 2 Kết nối tri thức  với cuộc sống | Tiếng Việt 2 - Kết nối tri thức">
            <a:extLst>
              <a:ext uri="{FF2B5EF4-FFF2-40B4-BE49-F238E27FC236}">
                <a16:creationId xmlns:a16="http://schemas.microsoft.com/office/drawing/2014/main" id="{91446FBF-0721-2644-837A-81AD7B09E48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3426" r="27410"/>
          <a:stretch/>
        </p:blipFill>
        <p:spPr bwMode="auto">
          <a:xfrm>
            <a:off x="13989" y="762137"/>
            <a:ext cx="3226501" cy="2917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97322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iáo Dục, Học Tập, Học Sinh, Kiến Thức, Học Nhóm, Tải hình PNG 187 -  Free.Vector6.com">
            <a:extLst>
              <a:ext uri="{FF2B5EF4-FFF2-40B4-BE49-F238E27FC236}">
                <a16:creationId xmlns:a16="http://schemas.microsoft.com/office/drawing/2014/main" id="{4DB250D2-2921-284A-9440-5F62E7B55C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7574" y="3907780"/>
            <a:ext cx="3790336" cy="281748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BA891E3-9B9D-8641-918A-ED3A5F4E2D20}"/>
              </a:ext>
            </a:extLst>
          </p:cNvPr>
          <p:cNvSpPr txBox="1"/>
          <p:nvPr/>
        </p:nvSpPr>
        <p:spPr>
          <a:xfrm>
            <a:off x="741879" y="360729"/>
            <a:ext cx="10384466" cy="258949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Rounded"/>
                <a:cs typeface="+mn-cs"/>
              </a:rPr>
              <a:t>1</a:t>
            </a:r>
            <a:r>
              <a:rPr kumimoji="0" lang="en-US" sz="2800" b="0" i="0" u="none" strike="noStrike" kern="1200" cap="none" spc="0" normalizeH="0" baseline="0" noProof="0" dirty="0">
                <a:ln>
                  <a:noFill/>
                </a:ln>
                <a:solidFill>
                  <a:srgbClr val="FF0000"/>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Kể</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lại</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một</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việc</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Bác</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Hồ</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đã</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làm</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trong</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câu</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chuyện</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1" u="none" strike="noStrike" kern="1200" cap="none" spc="0" normalizeH="0" baseline="0" noProof="0" dirty="0" err="1">
                <a:ln>
                  <a:noFill/>
                </a:ln>
                <a:solidFill>
                  <a:prstClr val="black"/>
                </a:solidFill>
                <a:effectLst/>
                <a:uLnTx/>
                <a:uFillTx/>
                <a:latin typeface="Arial-Rounded"/>
                <a:cs typeface="+mn-cs"/>
              </a:rPr>
              <a:t>Chiếc</a:t>
            </a:r>
            <a:r>
              <a:rPr kumimoji="0" lang="en-US" sz="2800" b="0" i="1" u="none" strike="noStrike" kern="1200" cap="none" spc="0" normalizeH="0" baseline="0" noProof="0" dirty="0">
                <a:ln>
                  <a:noFill/>
                </a:ln>
                <a:solidFill>
                  <a:prstClr val="black"/>
                </a:solidFill>
                <a:effectLst/>
                <a:uLnTx/>
                <a:uFillTx/>
                <a:latin typeface="Arial-Rounded"/>
                <a:cs typeface="+mn-cs"/>
              </a:rPr>
              <a:t> </a:t>
            </a:r>
            <a:r>
              <a:rPr kumimoji="0" lang="en-US" sz="2800" b="0" i="1" u="none" strike="noStrike" kern="1200" cap="none" spc="0" normalizeH="0" baseline="0" noProof="0" dirty="0" err="1">
                <a:ln>
                  <a:noFill/>
                </a:ln>
                <a:solidFill>
                  <a:prstClr val="black"/>
                </a:solidFill>
                <a:effectLst/>
                <a:uLnTx/>
                <a:uFillTx/>
                <a:latin typeface="Arial-Rounded"/>
                <a:cs typeface="+mn-cs"/>
              </a:rPr>
              <a:t>rễ</a:t>
            </a:r>
            <a:r>
              <a:rPr kumimoji="0" lang="en-US" sz="2800" b="0" i="1" u="none" strike="noStrike" kern="1200" cap="none" spc="0" normalizeH="0" baseline="0" noProof="0" dirty="0">
                <a:ln>
                  <a:noFill/>
                </a:ln>
                <a:solidFill>
                  <a:prstClr val="black"/>
                </a:solidFill>
                <a:effectLst/>
                <a:uLnTx/>
                <a:uFillTx/>
                <a:latin typeface="Arial-Rounded"/>
                <a:cs typeface="+mn-cs"/>
              </a:rPr>
              <a:t> </a:t>
            </a:r>
            <a:r>
              <a:rPr kumimoji="0" lang="en-US" sz="2800" b="0" i="1" u="none" strike="noStrike" kern="1200" cap="none" spc="0" normalizeH="0" baseline="0" noProof="0" dirty="0" err="1">
                <a:ln>
                  <a:noFill/>
                </a:ln>
                <a:solidFill>
                  <a:prstClr val="black"/>
                </a:solidFill>
                <a:effectLst/>
                <a:uLnTx/>
                <a:uFillTx/>
                <a:latin typeface="Arial-Rounded"/>
                <a:cs typeface="+mn-cs"/>
              </a:rPr>
              <a:t>đa</a:t>
            </a:r>
            <a:r>
              <a:rPr kumimoji="0" lang="en-US" sz="2800" b="0" i="1" u="none" strike="noStrike" kern="1200" cap="none" spc="0" normalizeH="0" baseline="0" noProof="0" dirty="0">
                <a:ln>
                  <a:noFill/>
                </a:ln>
                <a:solidFill>
                  <a:prstClr val="black"/>
                </a:solidFill>
                <a:effectLst/>
                <a:uLnTx/>
                <a:uFillTx/>
                <a:latin typeface="Arial-Rounded"/>
                <a:cs typeface="+mn-cs"/>
              </a:rPr>
              <a:t> </a:t>
            </a:r>
            <a:r>
              <a:rPr kumimoji="0" lang="en-US" sz="2800" b="0" i="1" u="none" strike="noStrike" kern="1200" cap="none" spc="0" normalizeH="0" baseline="0" noProof="0" dirty="0" err="1">
                <a:ln>
                  <a:noFill/>
                </a:ln>
                <a:solidFill>
                  <a:prstClr val="black"/>
                </a:solidFill>
                <a:effectLst/>
                <a:uLnTx/>
                <a:uFillTx/>
                <a:latin typeface="Arial-Rounded"/>
                <a:cs typeface="+mn-cs"/>
              </a:rPr>
              <a:t>tròn</a:t>
            </a:r>
            <a:r>
              <a:rPr kumimoji="0" lang="en-US" sz="2800" b="0" i="0" u="none" strike="noStrike" kern="1200" cap="none" spc="0" normalizeH="0" baseline="0" noProof="0" dirty="0">
                <a:ln>
                  <a:noFill/>
                </a:ln>
                <a:solidFill>
                  <a:prstClr val="black"/>
                </a:solidFill>
                <a:effectLst/>
                <a:uLnTx/>
                <a:uFillTx/>
                <a:latin typeface="Arial-Rounded"/>
                <a:cs typeface="+mn-cs"/>
              </a:rPr>
              <a:t>.</a:t>
            </a:r>
          </a:p>
          <a:p>
            <a:pPr marL="380990" marR="0" lvl="0" indent="-380990" algn="l" defTabSz="914400" rtl="0" eaLnBrk="1" fontAlgn="auto" latinLnBrk="0" hangingPunct="1">
              <a:lnSpc>
                <a:spcPct val="150000"/>
              </a:lnSpc>
              <a:spcBef>
                <a:spcPts val="0"/>
              </a:spcBef>
              <a:spcAft>
                <a:spcPts val="0"/>
              </a:spcAft>
              <a:buClrTx/>
              <a:buSzTx/>
              <a:buFontTx/>
              <a:buChar char="-"/>
              <a:tabLst/>
              <a:defRPr/>
            </a:pPr>
            <a:r>
              <a:rPr kumimoji="0" lang="en-US" sz="2800" b="0" i="0" u="none" strike="noStrike" kern="1200" cap="none" spc="0" normalizeH="0" baseline="0" noProof="0" dirty="0" err="1">
                <a:ln>
                  <a:noFill/>
                </a:ln>
                <a:solidFill>
                  <a:prstClr val="black"/>
                </a:solidFill>
                <a:effectLst/>
                <a:uLnTx/>
                <a:uFillTx/>
                <a:latin typeface="Arial-Rounded"/>
                <a:cs typeface="+mn-cs"/>
              </a:rPr>
              <a:t>Em</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muốn</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kể</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về</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việc</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làm</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nào</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của</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Bác</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Hồ</a:t>
            </a:r>
            <a:r>
              <a:rPr kumimoji="0" lang="en-US" sz="2800" b="0" i="0" u="none" strike="noStrike" kern="1200" cap="none" spc="0" normalizeH="0" baseline="0" noProof="0" dirty="0">
                <a:ln>
                  <a:noFill/>
                </a:ln>
                <a:solidFill>
                  <a:prstClr val="black"/>
                </a:solidFill>
                <a:effectLst/>
                <a:uLnTx/>
                <a:uFillTx/>
                <a:latin typeface="Arial-Rounded"/>
                <a:cs typeface="+mn-cs"/>
              </a:rPr>
              <a:t>?</a:t>
            </a:r>
          </a:p>
          <a:p>
            <a:pPr marL="380990" marR="0" lvl="0" indent="-380990" algn="l" defTabSz="914400" rtl="0" eaLnBrk="1" fontAlgn="auto" latinLnBrk="0" hangingPunct="1">
              <a:lnSpc>
                <a:spcPct val="150000"/>
              </a:lnSpc>
              <a:spcBef>
                <a:spcPts val="0"/>
              </a:spcBef>
              <a:spcAft>
                <a:spcPts val="0"/>
              </a:spcAft>
              <a:buClrTx/>
              <a:buSzTx/>
              <a:buFontTx/>
              <a:buChar char="-"/>
              <a:tabLst/>
              <a:defRPr/>
            </a:pPr>
            <a:r>
              <a:rPr kumimoji="0" lang="en-US" sz="2800" b="0" i="0" u="none" strike="noStrike" kern="1200" cap="none" spc="0" normalizeH="0" baseline="0" noProof="0" dirty="0" err="1">
                <a:ln>
                  <a:noFill/>
                </a:ln>
                <a:solidFill>
                  <a:prstClr val="black"/>
                </a:solidFill>
                <a:effectLst/>
                <a:uLnTx/>
                <a:uFillTx/>
                <a:latin typeface="Arial-Rounded"/>
                <a:cs typeface="+mn-cs"/>
              </a:rPr>
              <a:t>Bác</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đã</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làm</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việc</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đó</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như</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thế</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nào</a:t>
            </a:r>
            <a:r>
              <a:rPr kumimoji="0" lang="en-US" sz="2800" b="0" i="0" u="none" strike="noStrike" kern="1200" cap="none" spc="0" normalizeH="0" baseline="0" noProof="0" dirty="0">
                <a:ln>
                  <a:noFill/>
                </a:ln>
                <a:solidFill>
                  <a:prstClr val="black"/>
                </a:solidFill>
                <a:effectLst/>
                <a:uLnTx/>
                <a:uFillTx/>
                <a:latin typeface="Arial-Rounded"/>
                <a:cs typeface="+mn-cs"/>
              </a:rPr>
              <a:t>?</a:t>
            </a:r>
          </a:p>
          <a:p>
            <a:pPr marL="380990" marR="0" lvl="0" indent="-380990" algn="l" defTabSz="914400" rtl="0" eaLnBrk="1" fontAlgn="auto" latinLnBrk="0" hangingPunct="1">
              <a:lnSpc>
                <a:spcPct val="150000"/>
              </a:lnSpc>
              <a:spcBef>
                <a:spcPts val="0"/>
              </a:spcBef>
              <a:spcAft>
                <a:spcPts val="0"/>
              </a:spcAft>
              <a:buClrTx/>
              <a:buSzTx/>
              <a:buFontTx/>
              <a:buChar char="-"/>
              <a:tabLst/>
              <a:defRPr/>
            </a:pPr>
            <a:r>
              <a:rPr kumimoji="0" lang="en-US" sz="2800" b="0" i="0" u="none" strike="noStrike" kern="1200" cap="none" spc="0" normalizeH="0" baseline="0" noProof="0" dirty="0" err="1">
                <a:ln>
                  <a:noFill/>
                </a:ln>
                <a:solidFill>
                  <a:prstClr val="black"/>
                </a:solidFill>
                <a:effectLst/>
                <a:uLnTx/>
                <a:uFillTx/>
                <a:latin typeface="Arial-Rounded"/>
                <a:cs typeface="+mn-cs"/>
              </a:rPr>
              <a:t>Em</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có</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suy</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nghĩ</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gì</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về</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việc</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làm</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của</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Bác</a:t>
            </a:r>
            <a:r>
              <a:rPr kumimoji="0" lang="en-US" sz="2800" b="0" i="0" u="none" strike="noStrike" kern="1200" cap="none" spc="0" normalizeH="0" baseline="0" noProof="0" dirty="0">
                <a:ln>
                  <a:noFill/>
                </a:ln>
                <a:solidFill>
                  <a:prstClr val="black"/>
                </a:solidFill>
                <a:effectLst/>
                <a:uLnTx/>
                <a:uFillTx/>
                <a:latin typeface="Arial-Rounded"/>
                <a:cs typeface="+mn-cs"/>
              </a:rPr>
              <a:t>?</a:t>
            </a:r>
          </a:p>
        </p:txBody>
      </p:sp>
      <p:sp>
        <p:nvSpPr>
          <p:cNvPr id="2" name="Cloud Callout 1">
            <a:extLst>
              <a:ext uri="{FF2B5EF4-FFF2-40B4-BE49-F238E27FC236}">
                <a16:creationId xmlns:a16="http://schemas.microsoft.com/office/drawing/2014/main" id="{909EC3B2-B5AC-264F-8676-50B333B2223C}"/>
              </a:ext>
            </a:extLst>
          </p:cNvPr>
          <p:cNvSpPr/>
          <p:nvPr/>
        </p:nvSpPr>
        <p:spPr>
          <a:xfrm>
            <a:off x="5678129" y="3789793"/>
            <a:ext cx="3578944" cy="1224659"/>
          </a:xfrm>
          <a:prstGeom prst="cloudCallout">
            <a:avLst>
              <a:gd name="adj1" fmla="val -56685"/>
              <a:gd name="adj2" fmla="val 745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1800" b="0" i="0" u="none" strike="noStrike" kern="1200" cap="none" spc="0" normalizeH="0" baseline="0" noProof="0" dirty="0">
                <a:ln>
                  <a:noFill/>
                </a:ln>
                <a:solidFill>
                  <a:prstClr val="white"/>
                </a:solidFill>
                <a:effectLst/>
                <a:uLnTx/>
                <a:uFillTx/>
                <a:latin typeface="Arial-Rounded"/>
                <a:cs typeface="+mn-cs"/>
              </a:rPr>
              <a:t>Làm việc nhóm đôi</a:t>
            </a:r>
          </a:p>
        </p:txBody>
      </p:sp>
    </p:spTree>
    <p:extLst>
      <p:ext uri="{BB962C8B-B14F-4D97-AF65-F5344CB8AC3E}">
        <p14:creationId xmlns:p14="http://schemas.microsoft.com/office/powerpoint/2010/main" val="330574398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5AD1FD-2C1F-884D-A2AB-4B3492069E72}"/>
              </a:ext>
            </a:extLst>
          </p:cNvPr>
          <p:cNvSpPr txBox="1"/>
          <p:nvPr/>
        </p:nvSpPr>
        <p:spPr>
          <a:xfrm>
            <a:off x="265013" y="226456"/>
            <a:ext cx="11863076" cy="658835"/>
          </a:xfrm>
          <a:prstGeom prst="rect">
            <a:avLst/>
          </a:prstGeom>
          <a:noFill/>
        </p:spPr>
        <p:txBody>
          <a:bodyPr wrap="square" rtlCol="0">
            <a:spAutoFit/>
          </a:bodyPr>
          <a:lstStyle/>
          <a:p>
            <a:pPr>
              <a:lnSpc>
                <a:spcPct val="150000"/>
              </a:lnSpc>
            </a:pPr>
            <a:r>
              <a:rPr lang="en-US" sz="2800" dirty="0">
                <a:solidFill>
                  <a:srgbClr val="FF0000"/>
                </a:solidFill>
                <a:latin typeface="Times New Roman" panose="02020603050405020304" pitchFamily="18" charset="0"/>
                <a:cs typeface="Times New Roman" panose="02020603050405020304" pitchFamily="18" charset="0"/>
              </a:rPr>
              <a:t>1. </a:t>
            </a:r>
            <a:r>
              <a:rPr lang="en-US" sz="2800" dirty="0" err="1">
                <a:solidFill>
                  <a:srgbClr val="FF0000"/>
                </a:solidFill>
                <a:latin typeface="Times New Roman" panose="02020603050405020304" pitchFamily="18" charset="0"/>
                <a:cs typeface="Times New Roman" panose="02020603050405020304" pitchFamily="18" charset="0"/>
              </a:rPr>
              <a:t>Em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muốn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kể</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việc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Hồ</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4C0C62B9-0B22-B549-9880-3F112138566C}"/>
              </a:ext>
            </a:extLst>
          </p:cNvPr>
          <p:cNvSpPr txBox="1"/>
          <p:nvPr/>
        </p:nvSpPr>
        <p:spPr>
          <a:xfrm>
            <a:off x="452063" y="1209162"/>
            <a:ext cx="10294707" cy="2219838"/>
          </a:xfrm>
          <a:prstGeom prst="rect">
            <a:avLst/>
          </a:prstGeom>
          <a:noFill/>
        </p:spPr>
        <p:txBody>
          <a:bodyPr wrap="square">
            <a:spAutoFit/>
          </a:bodyPr>
          <a:lstStyle/>
          <a:p>
            <a:pPr>
              <a:lnSpc>
                <a:spcPct val="150000"/>
              </a:lnSpc>
            </a:pP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chuyện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Chiếc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rễ</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tròn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ấn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tượng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nhất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hành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cuốn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rễ</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thành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chiếc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cổng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đón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nhỏ</a:t>
            </a:r>
            <a:r>
              <a:rPr lang="en-US" sz="3200" b="1" dirty="0">
                <a:latin typeface="Times New Roman" panose="02020603050405020304" pitchFamily="18" charset="0"/>
                <a:cs typeface="Times New Roman" panose="02020603050405020304" pitchFamily="18" charset="0"/>
              </a:rPr>
              <a:t>.</a:t>
            </a:r>
          </a:p>
        </p:txBody>
      </p:sp>
      <p:pic>
        <p:nvPicPr>
          <p:cNvPr id="5" name="Picture 12" descr="Giải Bài 24: Đọc: Chiếc rễ đa tròn SGK Tiếng Việt 2 tập 2 Kết nối tri thức  với cuộc sống | Tiếng Việt 2 - Kết nối tri thức">
            <a:extLst>
              <a:ext uri="{FF2B5EF4-FFF2-40B4-BE49-F238E27FC236}">
                <a16:creationId xmlns:a16="http://schemas.microsoft.com/office/drawing/2014/main" id="{8AEAD330-C9D2-A64E-87BA-529A557BF0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89" r="-1463"/>
          <a:stretch/>
        </p:blipFill>
        <p:spPr bwMode="auto">
          <a:xfrm>
            <a:off x="1826342" y="3752871"/>
            <a:ext cx="8539316" cy="2917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83862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A96A0D-90FF-6140-B350-0933A700DEB1}"/>
              </a:ext>
            </a:extLst>
          </p:cNvPr>
          <p:cNvSpPr txBox="1"/>
          <p:nvPr/>
        </p:nvSpPr>
        <p:spPr>
          <a:xfrm>
            <a:off x="114300" y="0"/>
            <a:ext cx="11772900" cy="679032"/>
          </a:xfrm>
          <a:prstGeom prst="rect">
            <a:avLst/>
          </a:prstGeom>
          <a:noFill/>
        </p:spPr>
        <p:txBody>
          <a:bodyPr wrap="square">
            <a:spAutoFit/>
          </a:bodyPr>
          <a:lstStyle/>
          <a:p>
            <a:pPr>
              <a:lnSpc>
                <a:spcPct val="150000"/>
              </a:lnSpc>
            </a:pPr>
            <a:r>
              <a:rPr lang="en-US" sz="2900" dirty="0">
                <a:solidFill>
                  <a:srgbClr val="FF0000"/>
                </a:solidFill>
                <a:latin typeface="Times New Roman" panose="02020603050405020304" pitchFamily="18" charset="0"/>
                <a:cs typeface="Times New Roman" panose="02020603050405020304" pitchFamily="18" charset="0"/>
              </a:rPr>
              <a:t>2.  </a:t>
            </a:r>
            <a:r>
              <a:rPr lang="en-US" sz="2900" dirty="0" err="1">
                <a:solidFill>
                  <a:srgbClr val="FF0000"/>
                </a:solidFill>
                <a:latin typeface="Times New Roman" panose="02020603050405020304" pitchFamily="18" charset="0"/>
                <a:cs typeface="Times New Roman" panose="02020603050405020304" pitchFamily="18" charset="0"/>
              </a:rPr>
              <a:t>Bác</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đã</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làm</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việc</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đó</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như</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thế</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nào</a:t>
            </a:r>
            <a:r>
              <a:rPr lang="en-US" sz="2900" dirty="0">
                <a:solidFill>
                  <a:srgbClr val="FF0000"/>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1143DC66-E5BD-5F4B-91B2-546A82348957}"/>
              </a:ext>
            </a:extLst>
          </p:cNvPr>
          <p:cNvSpPr txBox="1"/>
          <p:nvPr/>
        </p:nvSpPr>
        <p:spPr>
          <a:xfrm>
            <a:off x="165671" y="679032"/>
            <a:ext cx="10774491" cy="3046988"/>
          </a:xfrm>
          <a:prstGeom prst="rect">
            <a:avLst/>
          </a:prstGeom>
          <a:noFill/>
        </p:spPr>
        <p:txBody>
          <a:bodyPr wrap="square">
            <a:spAutoFit/>
          </a:bodyPr>
          <a:lstStyle/>
          <a:p>
            <a:r>
              <a:rPr lang="en-US" sz="3200" b="1" dirty="0">
                <a:solidFill>
                  <a:srgbClr val="FF0000"/>
                </a:solidFill>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Trong một lần đi dạo trong vườn, Bác nhìn thấy một chiếc rễ đa rơi xuống đất. Bác cuộn chiếc rễ thành một vòng tròn rồi cùng chú cần vụ buộc nó tựa vào cái cọc, sau đó mới vùi hai đầu rễ xuống đất. Nhiều năm sau, chiếc rễ đã thành cây đa con có vòng lá tròn, cong cong như chiếc cổng chào. Vào thăm vườn Bác, em nào cũng thích chơi trò chui qua chui lại vòng lá ấy.</a:t>
            </a:r>
            <a:endParaRPr lang="en-US" sz="3200" dirty="0">
              <a:latin typeface="Times New Roman" panose="02020603050405020304" pitchFamily="18" charset="0"/>
              <a:cs typeface="Times New Roman" panose="02020603050405020304" pitchFamily="18" charset="0"/>
            </a:endParaRPr>
          </a:p>
        </p:txBody>
      </p:sp>
      <p:pic>
        <p:nvPicPr>
          <p:cNvPr id="6" name="Picture 12" descr="Giải Bài 24: Đọc: Chiếc rễ đa tròn SGK Tiếng Việt 2 tập 2 Kết nối tri thức  với cuộc sống | Tiếng Việt 2 - Kết nối tri thức">
            <a:extLst>
              <a:ext uri="{FF2B5EF4-FFF2-40B4-BE49-F238E27FC236}">
                <a16:creationId xmlns:a16="http://schemas.microsoft.com/office/drawing/2014/main" id="{B16759A7-A45C-414C-B587-44962DCE3C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89" r="-1463"/>
          <a:stretch/>
        </p:blipFill>
        <p:spPr bwMode="auto">
          <a:xfrm>
            <a:off x="1826342" y="4218462"/>
            <a:ext cx="8539316" cy="1936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0148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30B2D6-2AFE-474F-A869-8761F455DD80}"/>
              </a:ext>
            </a:extLst>
          </p:cNvPr>
          <p:cNvSpPr txBox="1"/>
          <p:nvPr/>
        </p:nvSpPr>
        <p:spPr>
          <a:xfrm>
            <a:off x="-1" y="280553"/>
            <a:ext cx="7875639" cy="658835"/>
          </a:xfrm>
          <a:prstGeom prst="rect">
            <a:avLst/>
          </a:prstGeom>
          <a:noFill/>
        </p:spPr>
        <p:txBody>
          <a:bodyPr wrap="square">
            <a:spAutoFit/>
          </a:bodyPr>
          <a:lstStyle/>
          <a:p>
            <a:pPr>
              <a:lnSpc>
                <a:spcPct val="150000"/>
              </a:lnSpc>
            </a:pPr>
            <a:r>
              <a:rPr lang="en-US" sz="2800" dirty="0">
                <a:solidFill>
                  <a:srgbClr val="FF0000"/>
                </a:solidFill>
                <a:latin typeface="Times New Roman" panose="02020603050405020304" pitchFamily="18" charset="0"/>
                <a:cs typeface="Times New Roman" panose="02020603050405020304" pitchFamily="18" charset="0"/>
              </a:rPr>
              <a:t>3. </a:t>
            </a:r>
            <a:r>
              <a:rPr lang="en-US" sz="2800" dirty="0" err="1">
                <a:solidFill>
                  <a:srgbClr val="FF0000"/>
                </a:solidFill>
                <a:latin typeface="Times New Roman" panose="02020603050405020304" pitchFamily="18" charset="0"/>
                <a:cs typeface="Times New Roman" panose="02020603050405020304" pitchFamily="18" charset="0"/>
              </a:rPr>
              <a:t>Em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suy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nghĩ</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việc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Bác</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678FA5D2-A5AB-874F-83D4-7684AC4EC035}"/>
              </a:ext>
            </a:extLst>
          </p:cNvPr>
          <p:cNvSpPr txBox="1"/>
          <p:nvPr/>
        </p:nvSpPr>
        <p:spPr>
          <a:xfrm>
            <a:off x="320777" y="1156809"/>
            <a:ext cx="11330447" cy="1077218"/>
          </a:xfrm>
          <a:prstGeom prst="rect">
            <a:avLst/>
          </a:prstGeom>
          <a:noFill/>
        </p:spPr>
        <p:txBody>
          <a:bodyPr wrap="square">
            <a:spAutoFit/>
          </a:bodyPr>
          <a:lstStyle/>
          <a:p>
            <a:r>
              <a:rPr lang="vi-VN" sz="3200" b="1" i="0" dirty="0">
                <a:effectLst/>
                <a:latin typeface="Times New Roman" panose="02020603050405020304" pitchFamily="18" charset="0"/>
                <a:cs typeface="Times New Roman" panose="02020603050405020304" pitchFamily="18" charset="0"/>
              </a:rPr>
              <a:t>- Việc làm này của Bác đã thể hiện được tình yêu của Bác với thiếu nhi.</a:t>
            </a:r>
            <a:endParaRPr lang="en-VN" sz="3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95745C8-A909-2241-9E06-E3301329C856}"/>
              </a:ext>
            </a:extLst>
          </p:cNvPr>
          <p:cNvSpPr txBox="1"/>
          <p:nvPr/>
        </p:nvSpPr>
        <p:spPr>
          <a:xfrm>
            <a:off x="320777" y="2351782"/>
            <a:ext cx="11330447" cy="1077218"/>
          </a:xfrm>
          <a:prstGeom prst="rect">
            <a:avLst/>
          </a:prstGeom>
          <a:noFill/>
        </p:spPr>
        <p:txBody>
          <a:bodyPr wrap="square">
            <a:spAutoFit/>
          </a:bodyPr>
          <a:lstStyle/>
          <a:p>
            <a:r>
              <a:rPr lang="vi-VN" sz="3200" b="1" i="0" dirty="0">
                <a:effectLst/>
                <a:latin typeface="Times New Roman" panose="02020603050405020304" pitchFamily="18" charset="0"/>
                <a:cs typeface="Times New Roman" panose="02020603050405020304" pitchFamily="18" charset="0"/>
              </a:rPr>
              <a:t>- Bác Hồ luôn quan tâm và dành nhiều tình cảm cho các cháu thiếu nhi.</a:t>
            </a:r>
            <a:endParaRPr lang="en-VN" sz="3200" dirty="0">
              <a:latin typeface="Times New Roman" panose="02020603050405020304" pitchFamily="18" charset="0"/>
              <a:cs typeface="Times New Roman" panose="02020603050405020304" pitchFamily="18" charset="0"/>
            </a:endParaRPr>
          </a:p>
        </p:txBody>
      </p:sp>
      <p:pic>
        <p:nvPicPr>
          <p:cNvPr id="4098" name="Picture 2" descr="Vẽ tranh về hình ảnh Bác Hồ với thiếu nhi đẹp, đơn giản nhất">
            <a:extLst>
              <a:ext uri="{FF2B5EF4-FFF2-40B4-BE49-F238E27FC236}">
                <a16:creationId xmlns:a16="http://schemas.microsoft.com/office/drawing/2014/main" id="{8C792303-B3F4-4B45-9A99-D27C728836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800" y="3711939"/>
            <a:ext cx="5029200" cy="28289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VẼ TRANH ĐỀ TÀI : BÁC HỒ VÀ THIẾU NHI ĐƠN GIẢN - YouTube | Youtube, Blog">
            <a:extLst>
              <a:ext uri="{FF2B5EF4-FFF2-40B4-BE49-F238E27FC236}">
                <a16:creationId xmlns:a16="http://schemas.microsoft.com/office/drawing/2014/main" id="{AE2954DE-9678-1945-AD06-2E3DF43CC9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7160" y="3722249"/>
            <a:ext cx="3806930" cy="2855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8746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549</TotalTime>
  <Words>876</Words>
  <Application>Microsoft Office PowerPoint</Application>
  <PresentationFormat>Widescreen</PresentationFormat>
  <Paragraphs>51</Paragraphs>
  <Slides>16</Slides>
  <Notes>3</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16</vt:i4>
      </vt:variant>
    </vt:vector>
  </HeadingPairs>
  <TitlesOfParts>
    <vt:vector size="26" baseType="lpstr">
      <vt:lpstr>Arial</vt:lpstr>
      <vt:lpstr>Arial-Rounded</vt:lpstr>
      <vt:lpstr>Calibri</vt:lpstr>
      <vt:lpstr>Calibri Light</vt:lpstr>
      <vt:lpstr>Times New Roman</vt:lpstr>
      <vt:lpstr>2_Office 主题</vt:lpstr>
      <vt:lpstr>第一PPT，www.1ppt.com</vt:lpstr>
      <vt:lpstr>https://www.freeppt7.com</vt:lpstr>
      <vt:lpstr>3_Office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Nguyễn Minh Quang</cp:lastModifiedBy>
  <cp:revision>48</cp:revision>
  <dcterms:created xsi:type="dcterms:W3CDTF">2021-07-20T01:55:21Z</dcterms:created>
  <dcterms:modified xsi:type="dcterms:W3CDTF">2022-04-24T14:17:46Z</dcterms:modified>
</cp:coreProperties>
</file>