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393" r:id="rId3"/>
    <p:sldId id="395" r:id="rId4"/>
    <p:sldId id="367" r:id="rId5"/>
    <p:sldId id="383" r:id="rId6"/>
    <p:sldId id="399" r:id="rId7"/>
    <p:sldId id="397" r:id="rId8"/>
    <p:sldId id="403" r:id="rId9"/>
    <p:sldId id="341" r:id="rId10"/>
    <p:sldId id="337" r:id="rId11"/>
    <p:sldId id="384" r:id="rId12"/>
    <p:sldId id="390" r:id="rId13"/>
    <p:sldId id="318" r:id="rId14"/>
    <p:sldId id="321" r:id="rId15"/>
    <p:sldId id="320" r:id="rId16"/>
    <p:sldId id="357" r:id="rId17"/>
    <p:sldId id="343" r:id="rId18"/>
    <p:sldId id="359" r:id="rId19"/>
    <p:sldId id="360" r:id="rId20"/>
    <p:sldId id="381" r:id="rId21"/>
    <p:sldId id="385" r:id="rId22"/>
    <p:sldId id="348" r:id="rId23"/>
    <p:sldId id="349" r:id="rId24"/>
    <p:sldId id="350" r:id="rId25"/>
    <p:sldId id="351" r:id="rId26"/>
    <p:sldId id="352" r:id="rId27"/>
    <p:sldId id="353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38" r:id="rId41"/>
    <p:sldId id="391" r:id="rId42"/>
    <p:sldId id="405" r:id="rId43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99CCFF"/>
    <a:srgbClr val="FF99CC"/>
    <a:srgbClr val="FF0000"/>
    <a:srgbClr val="C6BBE3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0" y="23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2770 235,'12'0,"5"0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9656A65D-5D46-4D2A-B484-7C830B5C4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3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7C59A-E5E5-40CD-8A0E-DEA4E99EC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278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06FBE-63F6-48EA-978E-34AA94B86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0000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5F0D8-04CF-49CF-A804-BFB306E7F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9714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18749-0A71-4965-87B6-299998652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8971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58559-1A65-4B1B-89E1-E61424FBA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1949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08D66-B140-41B9-979C-0B5790311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0116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C454C-584E-4DFC-AA9F-CA2CAF27D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3861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6DA1-A2D4-4953-BD06-747BF27F7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9164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74BF-3947-4753-B682-6368E944C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2765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2BB68-47A6-4020-9E90-3A1CB39BD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0964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E5DA5-77D0-4792-A50D-4A20AC44D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9426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EEB76-358C-4F30-9396-549623A57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2989"/>
      </p:ext>
    </p:extLst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01EDD-79E7-49F4-8E4C-31CE81EFA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4932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CD2D-EFBC-4628-AD42-89F0316E9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19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2CA11-4113-4EEE-8ADF-0AB412EFE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6107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95DBC-3236-4A3B-A240-D455DA4E8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0791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F5708-F514-4C3E-B8BA-4B97AF595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2628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2D5E9-AAF2-4693-8A22-A3D2D5BD7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1054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8B559-4DFD-4EB2-A51E-45ED5DABA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61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C0AC1-2128-43A2-87DB-FD60E39C1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0441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DF21F-5EA5-4358-BD56-896E430AD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2708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7B71D-CAD9-4CA8-A55F-83A22E032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3742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E76E8-582F-4254-8B21-6F439D64C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8904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24941-3400-4814-AD0A-0E87131B6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6222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EA63D27-6611-47C2-B5BD-3EDB8976E6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344EBE9-7F33-48C5-A31E-4744EB736F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image" Target="../media/image4.w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11" Type="http://schemas.openxmlformats.org/officeDocument/2006/relationships/image" Target="../media/image8.wmf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hyperlink" Target="http://images.google.com.vn/imgres?imgurl=http://www.ces.ncsu.edu/depts/ent/notes/forage/past&amp;for/graphics/stomoxys.jpg&amp;imgrefurl=http://www.exterminateinsect.net/Thong-Tin/5/2/0/dac%20diem%20cua%20ruoi.html&amp;usg=__66_MxcWtXQK_5YtBND5QFve4gMA=&amp;h=480&amp;w=640&amp;sz=62&amp;hl=vi&amp;start=9&amp;itbs=1&amp;tbnid=0iQ6QG2N0HNUmM:&amp;tbnh=103&amp;tbnw=137&amp;prev=/images?q=con+ruoi&amp;hl=vi&amp;gbv=2&amp;ndsp=20&amp;tbs=isch:1" TargetMode="External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Rung%20chu&#244;ng%20v&#224;ng%20-%20VTV3-tainhacchuong.biz%20(mp3cut.net)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10" Type="http://schemas.openxmlformats.org/officeDocument/2006/relationships/image" Target="../media/image51.png"/><Relationship Id="rId4" Type="http://schemas.openxmlformats.org/officeDocument/2006/relationships/image" Target="../media/image45.gif"/><Relationship Id="rId9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52.png"/><Relationship Id="rId4" Type="http://schemas.openxmlformats.org/officeDocument/2006/relationships/image" Target="../media/image4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jpeg"/><Relationship Id="rId7" Type="http://schemas.openxmlformats.org/officeDocument/2006/relationships/image" Target="../media/image5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EMP\Desktop\nhac\Rung%20Chuong%20Va%20ng%20-%20Buc%20Tuong.mp3" TargetMode="Externa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wmf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14:cNvPr>
              <p14:cNvContentPartPr/>
              <p14:nvPr/>
            </p14:nvContentPartPr>
            <p14:xfrm>
              <a:off x="5916949" y="3661792"/>
              <a:ext cx="10935" cy="152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2274" y="3616192"/>
                <a:ext cx="120285" cy="91352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E6A1645-91B6-4641-9F48-0ED355BB1622}"/>
              </a:ext>
            </a:extLst>
          </p:cNvPr>
          <p:cNvSpPr/>
          <p:nvPr/>
        </p:nvSpPr>
        <p:spPr>
          <a:xfrm>
            <a:off x="4227316" y="3128966"/>
            <a:ext cx="3401318" cy="1346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pic>
        <p:nvPicPr>
          <p:cNvPr id="307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20" y="-55658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240927" y="2151198"/>
            <a:ext cx="3437064" cy="791172"/>
          </a:xfrm>
          <a:prstGeom prst="rect">
            <a:avLst/>
          </a:prstGeom>
          <a:noFill/>
        </p:spPr>
        <p:txBody>
          <a:bodyPr wrap="square"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800" u="sng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Khoa</a:t>
            </a:r>
            <a:r>
              <a:rPr lang="en-US" sz="4800" u="sng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học</a:t>
            </a:r>
            <a:r>
              <a:rPr lang="en-US" sz="4800" u="sng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98621" y="4855455"/>
            <a:ext cx="3089958" cy="468006"/>
          </a:xfrm>
          <a:prstGeom prst="rect">
            <a:avLst/>
          </a:prstGeom>
          <a:noFill/>
        </p:spPr>
        <p:txBody>
          <a:bodyPr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2700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Giáo</a:t>
            </a:r>
            <a:r>
              <a:rPr lang="en-US" sz="2700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viên</a:t>
            </a:r>
            <a:r>
              <a:rPr lang="en-US" sz="2700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Lê</a:t>
            </a:r>
            <a:r>
              <a:rPr lang="en-US" sz="2700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Lan</a:t>
            </a:r>
          </a:p>
        </p:txBody>
      </p:sp>
      <p:grpSp>
        <p:nvGrpSpPr>
          <p:cNvPr id="3083" name="Group 18"/>
          <p:cNvGrpSpPr>
            <a:grpSpLocks/>
          </p:cNvGrpSpPr>
          <p:nvPr/>
        </p:nvGrpSpPr>
        <p:grpSpPr bwMode="auto">
          <a:xfrm>
            <a:off x="2063203" y="989109"/>
            <a:ext cx="2243863" cy="1718096"/>
            <a:chOff x="5225" y="9335"/>
            <a:chExt cx="2520" cy="1750"/>
          </a:xfrm>
        </p:grpSpPr>
        <p:sp>
          <p:nvSpPr>
            <p:cNvPr id="309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13">
                <a:cs typeface="Times New Roman" panose="02020603050405020304" pitchFamily="18" charset="0"/>
              </a:endParaRPr>
            </a:p>
          </p:txBody>
        </p:sp>
        <p:pic>
          <p:nvPicPr>
            <p:cNvPr id="3098" name="Picture 26" descr="cosm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5" descr="BOOK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Picture 24" descr="BOOK1"/>
            <p:cNvSpPr>
              <a:spLocks noChangeAspect="1" noChangeArrowheads="1"/>
            </p:cNvSpPr>
            <p:nvPr/>
          </p:nvSpPr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1" name="Picture 23" descr="QUILLPEN"/>
            <p:cNvSpPr>
              <a:spLocks noChangeAspect="1" noChangeArrowheads="1"/>
            </p:cNvSpPr>
            <p:nvPr/>
          </p:nvSpPr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kern="10">
                  <a:solidFill>
                    <a:srgbClr val="FFFFFF"/>
                  </a:solidFill>
                  <a:cs typeface="Arial" panose="020B0604020202020204" pitchFamily="34" charset="0"/>
                </a:rPr>
                <a:t>NÀM </a:t>
              </a:r>
            </a:p>
          </p:txBody>
        </p:sp>
        <p:sp>
          <p:nvSpPr>
            <p:cNvPr id="310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84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42" y="4932982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86" y="451413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68" y="1134662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39" y="534927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31" y="3226300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16" y="353705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85" y="237169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49" y="3700745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50" y="4299034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65" y="1942211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61" y="2314578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51" y="444694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47" y="5729760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139908">
            <a:off x="-166801" y="588082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902633">
            <a:off x="10902927" y="596621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WordArt 3"/>
          <p:cNvSpPr>
            <a:spLocks noChangeArrowheads="1" noChangeShapeType="1" noTextEdit="1"/>
          </p:cNvSpPr>
          <p:nvPr/>
        </p:nvSpPr>
        <p:spPr bwMode="auto">
          <a:xfrm>
            <a:off x="609600" y="3308026"/>
            <a:ext cx="10744199" cy="132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CỦA ĐỘNG VẬT</a:t>
            </a:r>
          </a:p>
        </p:txBody>
      </p:sp>
      <p:pic>
        <p:nvPicPr>
          <p:cNvPr id="38" name="Picture 21" descr="Firewrk8"/>
          <p:cNvPicPr>
            <a:picLocks noChangeAspect="1" noChangeArrowheads="1"/>
          </p:cNvPicPr>
          <p:nvPr/>
        </p:nvPicPr>
        <p:blipFill>
          <a:blip r:embed="rId11">
            <a:lum bright="6000" contrast="30000"/>
          </a:blip>
          <a:srcRect/>
          <a:stretch>
            <a:fillRect/>
          </a:stretch>
        </p:blipFill>
        <p:spPr bwMode="auto">
          <a:xfrm>
            <a:off x="-158136" y="-621656"/>
            <a:ext cx="28956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2" descr="Firewrk8"/>
          <p:cNvPicPr>
            <a:picLocks noChangeAspect="1" noChangeArrowheads="1"/>
          </p:cNvPicPr>
          <p:nvPr/>
        </p:nvPicPr>
        <p:blipFill>
          <a:blip r:embed="rId11">
            <a:lum bright="6000" contrast="30000"/>
          </a:blip>
          <a:srcRect/>
          <a:stretch>
            <a:fillRect/>
          </a:stretch>
        </p:blipFill>
        <p:spPr bwMode="auto">
          <a:xfrm>
            <a:off x="4581318" y="4135342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227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5562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Line 13"/>
          <p:cNvSpPr>
            <a:spLocks noChangeShapeType="1"/>
          </p:cNvSpPr>
          <p:nvPr/>
        </p:nvSpPr>
        <p:spPr bwMode="auto">
          <a:xfrm>
            <a:off x="5943600" y="228600"/>
            <a:ext cx="0" cy="640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210300" y="2743200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5562600" cy="156966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019800" y="304800"/>
            <a:ext cx="5410200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1371600" y="838200"/>
            <a:ext cx="9448800" cy="25853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331079"/>
      </p:ext>
    </p:extLst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4297679" y="1505932"/>
            <a:ext cx="3120157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304800" y="1524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1725931" y="2098417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3230880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086599" y="2116632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8321039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6267450" y="1905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754880" y="3141404"/>
            <a:ext cx="2468880" cy="7315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768340" y="2563237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H="1">
            <a:off x="5821680" y="2379404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4297680" y="2393692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5814060" y="3985376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182880" y="4594976"/>
            <a:ext cx="11277600" cy="193899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" grpId="0" animBg="1"/>
      <p:bldP spid="3118" grpId="0" animBg="1"/>
      <p:bldP spid="3120" grpId="0" animBg="1"/>
      <p:bldP spid="3123" grpId="0" animBg="1"/>
      <p:bldP spid="3121" grpId="0" animBg="1"/>
      <p:bldP spid="3124" grpId="0" animBg="1"/>
      <p:bldP spid="3119" grpId="0" animBg="1"/>
      <p:bldP spid="3127" grpId="0" animBg="1"/>
      <p:bldP spid="3128" grpId="0" animBg="1"/>
      <p:bldP spid="3131" grpId="0" animBg="1"/>
      <p:bldP spid="3130" grpId="0" animBg="1"/>
      <p:bldP spid="3125" grpId="0" animBg="1"/>
      <p:bldP spid="3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3400" y="533400"/>
            <a:ext cx="111252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129780" y="219618"/>
            <a:ext cx="375642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60" y="219618"/>
            <a:ext cx="390744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" y="3661940"/>
            <a:ext cx="399120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0" y="3680990"/>
            <a:ext cx="394767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159604"/>
            <a:ext cx="346089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57" y="3661940"/>
            <a:ext cx="348318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699250" y="152400"/>
            <a:ext cx="29583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10407" y="2619345"/>
            <a:ext cx="2737641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Nòng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nọc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9" y="152400"/>
            <a:ext cx="30773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759015" y="2666256"/>
            <a:ext cx="274784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Thạch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s</a:t>
            </a:r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ùng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2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8" y="3600510"/>
            <a:ext cx="31432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906045" y="6107044"/>
            <a:ext cx="221497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sâu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4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631228"/>
            <a:ext cx="31089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895850" y="6107043"/>
            <a:ext cx="277573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chó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6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2725625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8662137" y="2712422"/>
            <a:ext cx="2750288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gà</a:t>
            </a:r>
          </a:p>
        </p:txBody>
      </p:sp>
      <p:pic>
        <p:nvPicPr>
          <p:cNvPr id="14348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6" y="3650278"/>
            <a:ext cx="27432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8505826" y="6107042"/>
            <a:ext cx="238124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voi</a:t>
            </a: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267200" y="914400"/>
            <a:ext cx="2971800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609600" y="1981200"/>
            <a:ext cx="10668000" cy="23083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300788" y="4876800"/>
            <a:ext cx="1981200" cy="1938338"/>
            <a:chOff x="3522" y="1632"/>
            <a:chExt cx="1113" cy="1079"/>
          </a:xfrm>
        </p:grpSpPr>
        <p:pic>
          <p:nvPicPr>
            <p:cNvPr id="17443" name="Picture 5" descr="rhi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1632"/>
              <a:ext cx="1113" cy="107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4" name="Text Box 6"/>
            <p:cNvSpPr txBox="1">
              <a:spLocks noChangeArrowheads="1"/>
            </p:cNvSpPr>
            <p:nvPr/>
          </p:nvSpPr>
          <p:spPr bwMode="auto">
            <a:xfrm>
              <a:off x="3552" y="2400"/>
              <a:ext cx="93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99FF33"/>
                  </a:solidFill>
                  <a:latin typeface="Arial" panose="020B0604020202020204" pitchFamily="34" charset="0"/>
                </a:rPr>
                <a:t>con tê giác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7539038" y="2767013"/>
            <a:ext cx="2895600" cy="2049462"/>
            <a:chOff x="4176" y="3024"/>
            <a:chExt cx="1232" cy="1307"/>
          </a:xfrm>
        </p:grpSpPr>
        <p:pic>
          <p:nvPicPr>
            <p:cNvPr id="17441" name="Picture 8" descr="448pxgiraffestandingaq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24"/>
              <a:ext cx="1232" cy="12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2" name="Text Box 9"/>
            <p:cNvSpPr txBox="1">
              <a:spLocks noChangeArrowheads="1"/>
            </p:cNvSpPr>
            <p:nvPr/>
          </p:nvSpPr>
          <p:spPr bwMode="auto">
            <a:xfrm>
              <a:off x="4176" y="4056"/>
              <a:ext cx="82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</a:rPr>
                <a:t>Hươu cao cổ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371600" y="838200"/>
            <a:ext cx="2057400" cy="1847850"/>
            <a:chOff x="0" y="528"/>
            <a:chExt cx="1134" cy="1164"/>
          </a:xfrm>
        </p:grpSpPr>
        <p:pic>
          <p:nvPicPr>
            <p:cNvPr id="17439" name="Picture 11" descr="Oscar_c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1134" cy="11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0" name="Text Box 12"/>
            <p:cNvSpPr txBox="1">
              <a:spLocks noChangeArrowheads="1"/>
            </p:cNvSpPr>
            <p:nvPr/>
          </p:nvSpPr>
          <p:spPr bwMode="auto">
            <a:xfrm>
              <a:off x="144" y="1440"/>
              <a:ext cx="6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 mèo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3548063" y="838201"/>
            <a:ext cx="2438400" cy="1838325"/>
            <a:chOff x="0" y="3312"/>
            <a:chExt cx="997" cy="1140"/>
          </a:xfrm>
        </p:grpSpPr>
        <p:pic>
          <p:nvPicPr>
            <p:cNvPr id="17437" name="Picture 14" descr="l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2"/>
              <a:ext cx="997" cy="1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8" name="Text Box 15"/>
            <p:cNvSpPr txBox="1">
              <a:spLocks noChangeArrowheads="1"/>
            </p:cNvSpPr>
            <p:nvPr/>
          </p:nvSpPr>
          <p:spPr bwMode="auto">
            <a:xfrm>
              <a:off x="192" y="4204"/>
              <a:ext cx="4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lợn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8305800" y="838200"/>
            <a:ext cx="2109788" cy="1828800"/>
            <a:chOff x="1152" y="3360"/>
            <a:chExt cx="1043" cy="987"/>
          </a:xfrm>
        </p:grpSpPr>
        <p:pic>
          <p:nvPicPr>
            <p:cNvPr id="17435" name="Picture 20" descr="vietnamese_buffal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1043" cy="9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6" name="Text Box 21"/>
            <p:cNvSpPr txBox="1">
              <a:spLocks noChangeArrowheads="1"/>
            </p:cNvSpPr>
            <p:nvPr/>
          </p:nvSpPr>
          <p:spPr bwMode="auto">
            <a:xfrm>
              <a:off x="1200" y="3439"/>
              <a:ext cx="54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trâu</a:t>
              </a:r>
            </a:p>
          </p:txBody>
        </p:sp>
      </p:grp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3048000" y="1"/>
            <a:ext cx="559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đẻ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914775" y="4953000"/>
            <a:ext cx="2286000" cy="1862138"/>
            <a:chOff x="2784" y="576"/>
            <a:chExt cx="1440" cy="1080"/>
          </a:xfrm>
        </p:grpSpPr>
        <p:pic>
          <p:nvPicPr>
            <p:cNvPr id="17433" name="Picture 30" descr="tig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576"/>
              <a:ext cx="1440" cy="10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4" name="Text Box 45"/>
            <p:cNvSpPr txBox="1">
              <a:spLocks noChangeArrowheads="1"/>
            </p:cNvSpPr>
            <p:nvPr/>
          </p:nvSpPr>
          <p:spPr bwMode="auto">
            <a:xfrm>
              <a:off x="3552" y="624"/>
              <a:ext cx="59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hổ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386764" y="4876800"/>
            <a:ext cx="2118237" cy="1924050"/>
            <a:chOff x="3984" y="1872"/>
            <a:chExt cx="1532" cy="1026"/>
          </a:xfrm>
        </p:grpSpPr>
        <p:pic>
          <p:nvPicPr>
            <p:cNvPr id="17431" name="Picture 47" descr="080517093051-808-6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72"/>
              <a:ext cx="1488" cy="10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2" name="Text Box 48"/>
            <p:cNvSpPr txBox="1">
              <a:spLocks noChangeArrowheads="1"/>
            </p:cNvSpPr>
            <p:nvPr/>
          </p:nvSpPr>
          <p:spPr bwMode="auto">
            <a:xfrm>
              <a:off x="4742" y="1895"/>
              <a:ext cx="77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báo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371600" y="2762251"/>
            <a:ext cx="2819400" cy="2060575"/>
            <a:chOff x="0" y="1920"/>
            <a:chExt cx="1776" cy="1359"/>
          </a:xfrm>
        </p:grpSpPr>
        <p:pic>
          <p:nvPicPr>
            <p:cNvPr id="17429" name="Picture 36" descr="bova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776" cy="13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0" name="Text Box 49"/>
            <p:cNvSpPr txBox="1">
              <a:spLocks noChangeArrowheads="1"/>
            </p:cNvSpPr>
            <p:nvPr/>
          </p:nvSpPr>
          <p:spPr bwMode="auto">
            <a:xfrm>
              <a:off x="0" y="2995"/>
              <a:ext cx="70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chemeClr val="bg1"/>
                  </a:solidFill>
                  <a:latin typeface="Arial" panose="020B0604020202020204" pitchFamily="34" charset="0"/>
                </a:rPr>
                <a:t>con bò</a:t>
              </a:r>
            </a:p>
          </p:txBody>
        </p:sp>
      </p:grp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5410200" y="46482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con sư tử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4329113" y="2752725"/>
            <a:ext cx="3048000" cy="2057400"/>
            <a:chOff x="1872" y="1872"/>
            <a:chExt cx="1920" cy="1248"/>
          </a:xfrm>
        </p:grpSpPr>
        <p:pic>
          <p:nvPicPr>
            <p:cNvPr id="17427" name="Picture 53" descr="Gau_tru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72"/>
              <a:ext cx="1920" cy="124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8" name="Text Box 56"/>
            <p:cNvSpPr txBox="1">
              <a:spLocks noChangeArrowheads="1"/>
            </p:cNvSpPr>
            <p:nvPr/>
          </p:nvSpPr>
          <p:spPr bwMode="auto">
            <a:xfrm>
              <a:off x="2475" y="2834"/>
              <a:ext cx="118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FFFF00"/>
                  </a:solidFill>
                  <a:latin typeface="Arial" panose="020B0604020202020204" pitchFamily="34" charset="0"/>
                </a:rPr>
                <a:t>con gấu trúc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6096000" y="838200"/>
            <a:ext cx="2133600" cy="1828800"/>
            <a:chOff x="2112" y="1776"/>
            <a:chExt cx="1290" cy="1104"/>
          </a:xfrm>
        </p:grpSpPr>
        <p:pic>
          <p:nvPicPr>
            <p:cNvPr id="17425" name="Picture 32" descr="090407095602_liontall2262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76"/>
              <a:ext cx="1290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6" name="Text Box 57"/>
            <p:cNvSpPr txBox="1">
              <a:spLocks noChangeArrowheads="1"/>
            </p:cNvSpPr>
            <p:nvPr/>
          </p:nvSpPr>
          <p:spPr bwMode="auto">
            <a:xfrm>
              <a:off x="2448" y="2640"/>
              <a:ext cx="7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sư tử</a:t>
              </a: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371600" y="4953001"/>
            <a:ext cx="2362200" cy="1908175"/>
            <a:chOff x="0" y="3120"/>
            <a:chExt cx="1488" cy="1202"/>
          </a:xfrm>
        </p:grpSpPr>
        <p:pic>
          <p:nvPicPr>
            <p:cNvPr id="17423" name="Picture 71" descr="11876997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1488" cy="11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4" name="Text Box 75"/>
            <p:cNvSpPr txBox="1">
              <a:spLocks noChangeArrowheads="1"/>
            </p:cNvSpPr>
            <p:nvPr/>
          </p:nvSpPr>
          <p:spPr bwMode="auto">
            <a:xfrm>
              <a:off x="528" y="4070"/>
              <a:ext cx="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lạc</a:t>
              </a:r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đà</a:t>
              </a:r>
              <a:endParaRPr lang="en-US" alt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1" grpId="0"/>
      <p:bldP spid="27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ng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85813"/>
            <a:ext cx="1905000" cy="17891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71600" y="2057400"/>
            <a:ext cx="1364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con ngỗng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124201" y="152401"/>
            <a:ext cx="605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Những con vật đẻ trứng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281364" y="771525"/>
            <a:ext cx="2433637" cy="1822450"/>
            <a:chOff x="1203" y="486"/>
            <a:chExt cx="1533" cy="1148"/>
          </a:xfrm>
        </p:grpSpPr>
        <p:pic>
          <p:nvPicPr>
            <p:cNvPr id="18468" name="Picture 21" descr="stomoxy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6"/>
              <a:ext cx="1488" cy="11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9" name="Text Box 27"/>
            <p:cNvSpPr txBox="1">
              <a:spLocks noChangeArrowheads="1"/>
            </p:cNvSpPr>
            <p:nvPr/>
          </p:nvSpPr>
          <p:spPr bwMode="auto">
            <a:xfrm>
              <a:off x="1203" y="1401"/>
              <a:ext cx="6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ruồi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305800" y="771526"/>
            <a:ext cx="2133600" cy="1800225"/>
            <a:chOff x="4368" y="486"/>
            <a:chExt cx="1344" cy="1134"/>
          </a:xfrm>
        </p:grpSpPr>
        <p:pic>
          <p:nvPicPr>
            <p:cNvPr id="18466" name="Picture 15" descr="huntsman_spid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6"/>
              <a:ext cx="1344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7" name="Text Box 28"/>
            <p:cNvSpPr txBox="1">
              <a:spLocks noChangeArrowheads="1"/>
            </p:cNvSpPr>
            <p:nvPr/>
          </p:nvSpPr>
          <p:spPr bwMode="auto">
            <a:xfrm>
              <a:off x="4872" y="1368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FF00"/>
                  </a:solidFill>
                  <a:latin typeface="Arial" panose="020B0604020202020204" pitchFamily="34" charset="0"/>
                </a:rPr>
                <a:t>con nhện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838825" y="762001"/>
            <a:ext cx="2362200" cy="1800225"/>
            <a:chOff x="2814" y="480"/>
            <a:chExt cx="1488" cy="1134"/>
          </a:xfrm>
        </p:grpSpPr>
        <p:pic>
          <p:nvPicPr>
            <p:cNvPr id="18464" name="Picture 8" descr="du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" y="480"/>
              <a:ext cx="1488" cy="11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5" name="Text Box 29"/>
            <p:cNvSpPr txBox="1">
              <a:spLocks noChangeArrowheads="1"/>
            </p:cNvSpPr>
            <p:nvPr/>
          </p:nvSpPr>
          <p:spPr bwMode="auto">
            <a:xfrm>
              <a:off x="2832" y="528"/>
              <a:ext cx="5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vịt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943600" y="2657476"/>
            <a:ext cx="2438400" cy="2005013"/>
            <a:chOff x="2880" y="1674"/>
            <a:chExt cx="1536" cy="1263"/>
          </a:xfrm>
        </p:grpSpPr>
        <p:pic>
          <p:nvPicPr>
            <p:cNvPr id="18462" name="Picture 23" descr="eb1d6717-af31-48e1-8857-a8ba6ac037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80"/>
              <a:ext cx="1536" cy="125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3" name="Text Box 30"/>
            <p:cNvSpPr txBox="1">
              <a:spLocks noChangeArrowheads="1"/>
            </p:cNvSpPr>
            <p:nvPr/>
          </p:nvSpPr>
          <p:spPr bwMode="auto">
            <a:xfrm>
              <a:off x="2988" y="1674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chuồn chuồn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8505827" y="2624138"/>
            <a:ext cx="1995488" cy="2024062"/>
            <a:chOff x="4494" y="1653"/>
            <a:chExt cx="1257" cy="1275"/>
          </a:xfrm>
        </p:grpSpPr>
        <p:pic>
          <p:nvPicPr>
            <p:cNvPr id="18460" name="Picture 13" descr="pigeon_lar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680"/>
              <a:ext cx="1210" cy="1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1" name="Text Box 31"/>
            <p:cNvSpPr txBox="1">
              <a:spLocks noChangeArrowheads="1"/>
            </p:cNvSpPr>
            <p:nvPr/>
          </p:nvSpPr>
          <p:spPr bwMode="auto">
            <a:xfrm>
              <a:off x="4786" y="1653"/>
              <a:ext cx="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chim bồ câu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077200" y="4724401"/>
            <a:ext cx="2438400" cy="2041525"/>
            <a:chOff x="4224" y="2976"/>
            <a:chExt cx="1536" cy="1286"/>
          </a:xfrm>
        </p:grpSpPr>
        <p:pic>
          <p:nvPicPr>
            <p:cNvPr id="18458" name="Picture 9" descr="DongVat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976"/>
              <a:ext cx="1536" cy="1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9" name="Text Box 32"/>
            <p:cNvSpPr txBox="1">
              <a:spLocks noChangeArrowheads="1"/>
            </p:cNvSpPr>
            <p:nvPr/>
          </p:nvSpPr>
          <p:spPr bwMode="auto">
            <a:xfrm>
              <a:off x="4560" y="2976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FF"/>
                  </a:solidFill>
                  <a:latin typeface="Arial" panose="020B0604020202020204" pitchFamily="34" charset="0"/>
                </a:rPr>
                <a:t>con công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919788" y="4700588"/>
            <a:ext cx="2081212" cy="2070100"/>
            <a:chOff x="2865" y="2961"/>
            <a:chExt cx="1311" cy="1304"/>
          </a:xfrm>
        </p:grpSpPr>
        <p:pic>
          <p:nvPicPr>
            <p:cNvPr id="18456" name="imgb" descr="ostric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976"/>
              <a:ext cx="1296" cy="12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2865" y="2961"/>
              <a:ext cx="9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00"/>
                  </a:solidFill>
                  <a:latin typeface="Arial" panose="020B0604020202020204" pitchFamily="34" charset="0"/>
                </a:rPr>
                <a:t>con đà điểu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233738" y="4867275"/>
            <a:ext cx="2633662" cy="1912938"/>
            <a:chOff x="1173" y="3066"/>
            <a:chExt cx="1659" cy="1205"/>
          </a:xfrm>
        </p:grpSpPr>
        <p:pic>
          <p:nvPicPr>
            <p:cNvPr id="18454" name="Picture 19" descr="tom-dep-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84"/>
              <a:ext cx="1632" cy="11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5" name="Text Box 34"/>
            <p:cNvSpPr txBox="1">
              <a:spLocks noChangeArrowheads="1"/>
            </p:cNvSpPr>
            <p:nvPr/>
          </p:nvSpPr>
          <p:spPr bwMode="auto">
            <a:xfrm>
              <a:off x="1173" y="3066"/>
              <a:ext cx="6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tôm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309938" y="2667001"/>
            <a:ext cx="2514600" cy="2093913"/>
            <a:chOff x="1221" y="1680"/>
            <a:chExt cx="1584" cy="1319"/>
          </a:xfrm>
        </p:grpSpPr>
        <p:pic>
          <p:nvPicPr>
            <p:cNvPr id="18452" name="Picture 11" descr="DaiBangDat-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1680"/>
              <a:ext cx="1584" cy="1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3" name="Text Box 35"/>
            <p:cNvSpPr txBox="1">
              <a:spLocks noChangeArrowheads="1"/>
            </p:cNvSpPr>
            <p:nvPr/>
          </p:nvSpPr>
          <p:spPr bwMode="auto">
            <a:xfrm>
              <a:off x="1296" y="2736"/>
              <a:ext cx="13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chim đại bàng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371600" y="2686051"/>
            <a:ext cx="1828800" cy="2384425"/>
            <a:chOff x="0" y="1695"/>
            <a:chExt cx="1152" cy="1502"/>
          </a:xfrm>
        </p:grpSpPr>
        <p:pic>
          <p:nvPicPr>
            <p:cNvPr id="18450" name="Picture 25" descr="8877_12103910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5"/>
              <a:ext cx="1152" cy="14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1" name="Text Box 36"/>
            <p:cNvSpPr txBox="1">
              <a:spLocks noChangeArrowheads="1"/>
            </p:cNvSpPr>
            <p:nvPr/>
          </p:nvSpPr>
          <p:spPr bwMode="auto">
            <a:xfrm>
              <a:off x="192" y="2964"/>
              <a:ext cx="7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muỗi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371600" y="5186364"/>
            <a:ext cx="1828800" cy="1665287"/>
            <a:chOff x="0" y="3267"/>
            <a:chExt cx="1152" cy="1049"/>
          </a:xfrm>
        </p:grpSpPr>
        <p:pic>
          <p:nvPicPr>
            <p:cNvPr id="18448" name="Picture 17" descr="104943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67"/>
              <a:ext cx="1152" cy="10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9" name="Text Box 37"/>
            <p:cNvSpPr txBox="1">
              <a:spLocks noChangeArrowheads="1"/>
            </p:cNvSpPr>
            <p:nvPr/>
          </p:nvSpPr>
          <p:spPr bwMode="auto">
            <a:xfrm>
              <a:off x="144" y="4083"/>
              <a:ext cx="8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ốc sên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57200" y="1905000"/>
            <a:ext cx="10972799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962400"/>
            <a:ext cx="1101582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60" name="Text Box 26"/>
          <p:cNvSpPr txBox="1">
            <a:spLocks noChangeArrowheads="1"/>
          </p:cNvSpPr>
          <p:nvPr/>
        </p:nvSpPr>
        <p:spPr bwMode="auto">
          <a:xfrm>
            <a:off x="3352800" y="586263"/>
            <a:ext cx="4184854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23" y="30480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438" y="343678"/>
            <a:ext cx="7620000" cy="37570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28731"/>
            <a:ext cx="1158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4919" y="1447800"/>
            <a:ext cx="4745037" cy="101565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50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09600" y="457201"/>
            <a:ext cx="107442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33886" y="3962400"/>
            <a:ext cx="10840130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con..</a:t>
            </a:r>
          </a:p>
        </p:txBody>
      </p:sp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330870" y="4612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4214813" y="3644900"/>
            <a:ext cx="3168650" cy="1944688"/>
            <a:chOff x="1111" y="1298"/>
            <a:chExt cx="1996" cy="1225"/>
          </a:xfrm>
        </p:grpSpPr>
        <p:sp>
          <p:nvSpPr>
            <p:cNvPr id="2153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53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2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3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>
                  <a:latin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1509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349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1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2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43020" name="WordArt 12"/>
          <p:cNvSpPr>
            <a:spLocks noChangeArrowheads="1" noChangeShapeType="1" noTextEdit="1"/>
          </p:cNvSpPr>
          <p:nvPr/>
        </p:nvSpPr>
        <p:spPr bwMode="auto">
          <a:xfrm>
            <a:off x="2630489" y="1341438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1514" name="Group 13"/>
          <p:cNvGrpSpPr>
            <a:grpSpLocks/>
          </p:cNvGrpSpPr>
          <p:nvPr/>
        </p:nvGrpSpPr>
        <p:grpSpPr bwMode="auto">
          <a:xfrm>
            <a:off x="7672389" y="3141663"/>
            <a:ext cx="1685925" cy="1371600"/>
            <a:chOff x="2736" y="1824"/>
            <a:chExt cx="1062" cy="864"/>
          </a:xfrm>
        </p:grpSpPr>
        <p:pic>
          <p:nvPicPr>
            <p:cNvPr id="21529" name="Picture 1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15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16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17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18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19"/>
          <p:cNvGrpSpPr>
            <a:grpSpLocks/>
          </p:cNvGrpSpPr>
          <p:nvPr/>
        </p:nvGrpSpPr>
        <p:grpSpPr bwMode="auto">
          <a:xfrm>
            <a:off x="2559051" y="3141663"/>
            <a:ext cx="1685925" cy="1371600"/>
            <a:chOff x="2736" y="1824"/>
            <a:chExt cx="1062" cy="864"/>
          </a:xfrm>
        </p:grpSpPr>
        <p:pic>
          <p:nvPicPr>
            <p:cNvPr id="21524" name="Picture 20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21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22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23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2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25"/>
          <p:cNvGrpSpPr>
            <a:grpSpLocks/>
          </p:cNvGrpSpPr>
          <p:nvPr/>
        </p:nvGrpSpPr>
        <p:grpSpPr bwMode="auto">
          <a:xfrm>
            <a:off x="7672389" y="4652963"/>
            <a:ext cx="720725" cy="933450"/>
            <a:chOff x="3923" y="3022"/>
            <a:chExt cx="398" cy="542"/>
          </a:xfrm>
        </p:grpSpPr>
        <p:pic>
          <p:nvPicPr>
            <p:cNvPr id="21522" name="Picture 14" descr="Cau hoi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27" descr="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7" name="Text Box 28"/>
          <p:cNvSpPr txBox="1">
            <a:spLocks noChangeArrowheads="1"/>
          </p:cNvSpPr>
          <p:nvPr/>
        </p:nvSpPr>
        <p:spPr bwMode="auto">
          <a:xfrm>
            <a:off x="4214813" y="69215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21518" name="Group 29"/>
          <p:cNvGrpSpPr>
            <a:grpSpLocks/>
          </p:cNvGrpSpPr>
          <p:nvPr/>
        </p:nvGrpSpPr>
        <p:grpSpPr bwMode="auto">
          <a:xfrm>
            <a:off x="2630489" y="4292600"/>
            <a:ext cx="1152525" cy="1652588"/>
            <a:chOff x="3923" y="3022"/>
            <a:chExt cx="398" cy="542"/>
          </a:xfrm>
        </p:grpSpPr>
        <p:pic>
          <p:nvPicPr>
            <p:cNvPr id="21520" name="Picture 14" descr="Cau hoi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31" descr="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40" name="Rung chuông vàng - VTV3-tainhacchuong.biz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7" fill="hold"/>
                                        <p:tgtEl>
                                          <p:spTgt spid="43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0"/>
                </p:tgtEl>
              </p:cMediaNode>
            </p:audio>
          </p:childTnLst>
        </p:cTn>
      </p:par>
    </p:tnLst>
    <p:bldLst>
      <p:bldP spid="430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330871" y="4381927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14813" y="4292600"/>
            <a:ext cx="3168650" cy="1944688"/>
            <a:chOff x="1111" y="1298"/>
            <a:chExt cx="1996" cy="1225"/>
          </a:xfrm>
        </p:grpSpPr>
        <p:sp>
          <p:nvSpPr>
            <p:cNvPr id="2255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55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55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2533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0686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2446337" y="139701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22538" name="Group 13"/>
          <p:cNvGrpSpPr>
            <a:grpSpLocks/>
          </p:cNvGrpSpPr>
          <p:nvPr/>
        </p:nvGrpSpPr>
        <p:grpSpPr bwMode="auto">
          <a:xfrm>
            <a:off x="7959726" y="4076700"/>
            <a:ext cx="1685925" cy="1371600"/>
            <a:chOff x="2736" y="1824"/>
            <a:chExt cx="1062" cy="864"/>
          </a:xfrm>
        </p:grpSpPr>
        <p:pic>
          <p:nvPicPr>
            <p:cNvPr id="22549" name="Picture 1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15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6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7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8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9" name="Group 19"/>
          <p:cNvGrpSpPr>
            <a:grpSpLocks/>
          </p:cNvGrpSpPr>
          <p:nvPr/>
        </p:nvGrpSpPr>
        <p:grpSpPr bwMode="auto">
          <a:xfrm>
            <a:off x="2271714" y="4221163"/>
            <a:ext cx="1685925" cy="1371600"/>
            <a:chOff x="2736" y="1824"/>
            <a:chExt cx="1062" cy="864"/>
          </a:xfrm>
        </p:grpSpPr>
        <p:pic>
          <p:nvPicPr>
            <p:cNvPr id="22544" name="Picture 20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21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22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23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2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527925" y="5084764"/>
            <a:ext cx="863600" cy="1076325"/>
            <a:chOff x="3923" y="3022"/>
            <a:chExt cx="398" cy="542"/>
          </a:xfrm>
        </p:grpSpPr>
        <p:pic>
          <p:nvPicPr>
            <p:cNvPr id="22542" name="Picture 14" descr="Cau h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27" descr="1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1" name="Text Box 28"/>
          <p:cNvSpPr txBox="1">
            <a:spLocks noChangeArrowheads="1"/>
          </p:cNvSpPr>
          <p:nvPr/>
        </p:nvSpPr>
        <p:spPr bwMode="auto">
          <a:xfrm>
            <a:off x="228600" y="1219201"/>
            <a:ext cx="1135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39 -0.06728 C 0.00556 -0.08139 0.01268 -0.09549 0.00174 -0.10104 C -0.0092 -0.10659 -0.0559 -0.08508 -0.06649 -0.10104 C -0.07708 -0.11699 -0.05416 -0.18289 -0.0618 -0.1963 C -0.06944 -0.20971 -0.10434 -0.16994 -0.1125 -0.1815 C -0.12066 -0.19306 -0.10434 -0.25017 -0.11093 -0.26613 C -0.11753 -0.28208 -0.14514 -0.27445 -0.15225 -0.27653 " pathEditMode="relative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20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572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573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3557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6969919" y="35560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472613" y="4149726"/>
            <a:ext cx="792162" cy="931863"/>
            <a:chOff x="3923" y="3022"/>
            <a:chExt cx="398" cy="542"/>
          </a:xfrm>
        </p:grpSpPr>
        <p:pic>
          <p:nvPicPr>
            <p:cNvPr id="23569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17"/>
          <p:cNvGrpSpPr>
            <a:grpSpLocks/>
          </p:cNvGrpSpPr>
          <p:nvPr/>
        </p:nvGrpSpPr>
        <p:grpSpPr bwMode="auto">
          <a:xfrm>
            <a:off x="304800" y="1295401"/>
            <a:ext cx="11201401" cy="4564064"/>
            <a:chOff x="-550" y="846"/>
            <a:chExt cx="7056" cy="2875"/>
          </a:xfrm>
        </p:grpSpPr>
        <p:sp>
          <p:nvSpPr>
            <p:cNvPr id="23565" name="Text Box 18"/>
            <p:cNvSpPr txBox="1">
              <a:spLocks noChangeArrowheads="1"/>
            </p:cNvSpPr>
            <p:nvPr/>
          </p:nvSpPr>
          <p:spPr bwMode="auto">
            <a:xfrm>
              <a:off x="-550" y="846"/>
              <a:ext cx="7056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1:Đa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/>
              <a:endParaRPr lang="en-US" sz="48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6" name="Text Box 19"/>
            <p:cNvSpPr txBox="1">
              <a:spLocks noChangeArrowheads="1"/>
            </p:cNvSpPr>
            <p:nvPr/>
          </p:nvSpPr>
          <p:spPr bwMode="auto">
            <a:xfrm>
              <a:off x="-201" y="2226"/>
              <a:ext cx="29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Hai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7" name="Text Box 20"/>
            <p:cNvSpPr txBox="1">
              <a:spLocks noChangeArrowheads="1"/>
            </p:cNvSpPr>
            <p:nvPr/>
          </p:nvSpPr>
          <p:spPr bwMode="auto">
            <a:xfrm>
              <a:off x="-205" y="2702"/>
              <a:ext cx="30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Ba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8" name="Text Box 21"/>
            <p:cNvSpPr txBox="1">
              <a:spLocks noChangeArrowheads="1"/>
            </p:cNvSpPr>
            <p:nvPr/>
          </p:nvSpPr>
          <p:spPr bwMode="auto">
            <a:xfrm>
              <a:off x="-214" y="3198"/>
              <a:ext cx="34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79464" y="3551877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7515 C 0.02795 -0.09781 0.0335 -0.12024 0.02257 -0.1281 C 0.01163 -0.13596 -0.03177 -0.12278 -0.04254 -0.1216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870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473869"/>
            <a:ext cx="1165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4595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596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597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4581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6869112" y="27519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56685" y="2839051"/>
            <a:ext cx="792163" cy="931862"/>
            <a:chOff x="3923" y="3022"/>
            <a:chExt cx="398" cy="542"/>
          </a:xfrm>
        </p:grpSpPr>
        <p:pic>
          <p:nvPicPr>
            <p:cNvPr id="24593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7" name="Group 30"/>
          <p:cNvGrpSpPr>
            <a:grpSpLocks/>
          </p:cNvGrpSpPr>
          <p:nvPr/>
        </p:nvGrpSpPr>
        <p:grpSpPr bwMode="auto">
          <a:xfrm>
            <a:off x="952500" y="1600987"/>
            <a:ext cx="9982200" cy="4343164"/>
            <a:chOff x="1072173" y="1600987"/>
            <a:chExt cx="7387759" cy="4343392"/>
          </a:xfrm>
        </p:grpSpPr>
        <p:sp>
          <p:nvSpPr>
            <p:cNvPr id="24589" name="Text Box 18"/>
            <p:cNvSpPr txBox="1">
              <a:spLocks noChangeArrowheads="1"/>
            </p:cNvSpPr>
            <p:nvPr/>
          </p:nvSpPr>
          <p:spPr bwMode="auto">
            <a:xfrm>
              <a:off x="1072173" y="1600987"/>
              <a:ext cx="7387759" cy="1569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90" name="Text Box 19"/>
            <p:cNvSpPr txBox="1">
              <a:spLocks noChangeArrowheads="1"/>
            </p:cNvSpPr>
            <p:nvPr/>
          </p:nvSpPr>
          <p:spPr bwMode="auto">
            <a:xfrm>
              <a:off x="1482725" y="3543300"/>
              <a:ext cx="338296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4591" name="Text Box 20"/>
            <p:cNvSpPr txBox="1">
              <a:spLocks noChangeArrowheads="1"/>
            </p:cNvSpPr>
            <p:nvPr/>
          </p:nvSpPr>
          <p:spPr bwMode="auto">
            <a:xfrm>
              <a:off x="1482725" y="4321175"/>
              <a:ext cx="3165475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Trứng </a:t>
              </a:r>
            </a:p>
          </p:txBody>
        </p:sp>
        <p:sp>
          <p:nvSpPr>
            <p:cNvPr id="24592" name="Text Box 21"/>
            <p:cNvSpPr txBox="1">
              <a:spLocks noChangeArrowheads="1"/>
            </p:cNvSpPr>
            <p:nvPr/>
          </p:nvSpPr>
          <p:spPr bwMode="auto">
            <a:xfrm>
              <a:off x="1511300" y="5113338"/>
              <a:ext cx="248761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Con</a:t>
              </a:r>
            </a:p>
          </p:txBody>
        </p:sp>
      </p:grpSp>
      <p:sp>
        <p:nvSpPr>
          <p:cNvPr id="88090" name="Oval 26"/>
          <p:cNvSpPr>
            <a:spLocks noChangeArrowheads="1"/>
          </p:cNvSpPr>
          <p:nvPr/>
        </p:nvSpPr>
        <p:spPr bwMode="auto">
          <a:xfrm>
            <a:off x="1426695" y="3673741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5 0.11088 C 0.03125 0.05949 0.03392 0.00926 0.02885 -0.00833 C 0.02404 -0.02546 0.00468 0.00348 -1.5812E-6 0.0057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880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331450" y="4800601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324601" y="3733800"/>
            <a:ext cx="3095625" cy="2089150"/>
            <a:chOff x="1111" y="1298"/>
            <a:chExt cx="1996" cy="1225"/>
          </a:xfrm>
        </p:grpSpPr>
        <p:sp>
          <p:nvSpPr>
            <p:cNvPr id="2562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2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5605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6781800" y="762000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34401" y="3352801"/>
            <a:ext cx="792163" cy="931863"/>
            <a:chOff x="3923" y="3022"/>
            <a:chExt cx="398" cy="542"/>
          </a:xfrm>
        </p:grpSpPr>
        <p:pic>
          <p:nvPicPr>
            <p:cNvPr id="25622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1981200" y="152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3:Hiện tượng tinh trùng kết hợp với trứng gọi là gì?</a:t>
            </a:r>
            <a:endParaRPr lang="en-US" sz="3600" b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2286000" y="2819401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Sự mang thai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2286000" y="3352801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Sự thụ phấn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2362200" y="40386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Sự thụ tinh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248400" y="3200401"/>
            <a:ext cx="2922588" cy="1641475"/>
            <a:chOff x="3016" y="1616"/>
            <a:chExt cx="1841" cy="1034"/>
          </a:xfrm>
        </p:grpSpPr>
        <p:pic>
          <p:nvPicPr>
            <p:cNvPr id="25618" name="Picture 33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34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42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35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36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88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6" name="Text Box 52"/>
          <p:cNvSpPr txBox="1">
            <a:spLocks noChangeArrowheads="1"/>
          </p:cNvSpPr>
          <p:nvPr/>
        </p:nvSpPr>
        <p:spPr bwMode="auto">
          <a:xfrm>
            <a:off x="2057400" y="39624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19" name="Oval 31"/>
          <p:cNvSpPr>
            <a:spLocks noChangeArrowheads="1"/>
          </p:cNvSpPr>
          <p:nvPr/>
        </p:nvSpPr>
        <p:spPr bwMode="auto">
          <a:xfrm>
            <a:off x="2362200" y="41148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786 C 0.05104 -0.03446 0.06371 -0.07609 0.03871 -0.09066 C 0.01371 -0.10523 -0.08507 -0.08095 -0.10955 -0.07864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56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891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73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330870" y="4615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pic>
        <p:nvPicPr>
          <p:cNvPr id="2662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5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0" name="AutoShape 6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1" name="AutoShape 7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522537" y="761740"/>
            <a:ext cx="6842125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6633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209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2590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Rung Chuong Va 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800601"/>
            <a:ext cx="18462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4495801"/>
            <a:ext cx="1582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2064" fill="hold"/>
                                        <p:tgtEl>
                                          <p:spTgt spid="90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9"/>
                </p:tgtEl>
              </p:cMediaNode>
            </p:audio>
          </p:childTnLst>
        </p:cTn>
      </p:par>
    </p:tnLst>
    <p:bldLst>
      <p:bldP spid="143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1752600" y="25146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2863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381000" y="922832"/>
            <a:ext cx="11201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pic>
        <p:nvPicPr>
          <p:cNvPr id="2765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219200" y="-4572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1295400" y="9906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70019" y="2899321"/>
            <a:ext cx="7292703" cy="2835062"/>
            <a:chOff x="1440" y="2313"/>
            <a:chExt cx="2496" cy="1590"/>
          </a:xfrm>
        </p:grpSpPr>
        <p:sp>
          <p:nvSpPr>
            <p:cNvPr id="27656" name="AutoShape 22"/>
            <p:cNvSpPr>
              <a:spLocks noChangeArrowheads="1"/>
            </p:cNvSpPr>
            <p:nvPr/>
          </p:nvSpPr>
          <p:spPr bwMode="auto">
            <a:xfrm>
              <a:off x="1440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8" name="Text Box 14"/>
            <p:cNvSpPr txBox="1">
              <a:spLocks noChangeArrowheads="1"/>
            </p:cNvSpPr>
            <p:nvPr/>
          </p:nvSpPr>
          <p:spPr bwMode="auto">
            <a:xfrm>
              <a:off x="1919" y="3019"/>
              <a:ext cx="168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5" y="3978760"/>
            <a:ext cx="3681964" cy="248519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707807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844663" y="921642"/>
            <a:ext cx="1000186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76200" y="-2286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524000" y="8382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29562" y="3505200"/>
            <a:ext cx="6816966" cy="2621059"/>
            <a:chOff x="1492" y="2313"/>
            <a:chExt cx="2559" cy="1543"/>
          </a:xfrm>
        </p:grpSpPr>
        <p:sp>
          <p:nvSpPr>
            <p:cNvPr id="28679" name="AutoShape 11"/>
            <p:cNvSpPr>
              <a:spLocks noChangeArrowheads="1"/>
            </p:cNvSpPr>
            <p:nvPr/>
          </p:nvSpPr>
          <p:spPr bwMode="auto">
            <a:xfrm>
              <a:off x="1843" y="2704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1" name="Text Box 13"/>
            <p:cNvSpPr txBox="1">
              <a:spLocks noChangeArrowheads="1"/>
            </p:cNvSpPr>
            <p:nvPr/>
          </p:nvSpPr>
          <p:spPr bwMode="auto">
            <a:xfrm>
              <a:off x="1492" y="3002"/>
              <a:ext cx="234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9" y="4169383"/>
            <a:ext cx="4273982" cy="232253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03" y="570079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1005936"/>
            <a:ext cx="11125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ngúc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25596" y="-58238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36517" y="3987664"/>
            <a:ext cx="6119446" cy="2638425"/>
            <a:chOff x="1336" y="1968"/>
            <a:chExt cx="2754" cy="1662"/>
          </a:xfrm>
        </p:grpSpPr>
        <p:sp>
          <p:nvSpPr>
            <p:cNvPr id="29704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597" y="232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6" name="Text Box 13"/>
            <p:cNvSpPr txBox="1">
              <a:spLocks noChangeArrowheads="1"/>
            </p:cNvSpPr>
            <p:nvPr/>
          </p:nvSpPr>
          <p:spPr bwMode="auto">
            <a:xfrm>
              <a:off x="1336" y="2266"/>
              <a:ext cx="1877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1738" y="3145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2" y="3962400"/>
            <a:ext cx="3946309" cy="257601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56388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04800" y="1235267"/>
            <a:ext cx="11353800" cy="23083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trọt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phận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7" name="Hình Chữ nhật 16"/>
          <p:cNvSpPr/>
          <p:nvPr/>
        </p:nvSpPr>
        <p:spPr>
          <a:xfrm>
            <a:off x="304800" y="3811012"/>
            <a:ext cx="11353800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800" dirty="0">
                <a:ln w="1905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 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trọt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rễ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"/>
          <p:cNvSpPr txBox="1">
            <a:spLocks noChangeArrowheads="1"/>
          </p:cNvSpPr>
          <p:nvPr/>
        </p:nvSpPr>
        <p:spPr bwMode="auto">
          <a:xfrm>
            <a:off x="1752600" y="2590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17083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976312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trấn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nạp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-13996" y="-3048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1295400" y="1066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52938" y="3657600"/>
            <a:ext cx="6062662" cy="2802295"/>
            <a:chOff x="1290" y="2304"/>
            <a:chExt cx="2694" cy="1584"/>
          </a:xfrm>
        </p:grpSpPr>
        <p:sp>
          <p:nvSpPr>
            <p:cNvPr id="30728" name="AutoShape 11"/>
            <p:cNvSpPr>
              <a:spLocks noChangeArrowheads="1"/>
            </p:cNvSpPr>
            <p:nvPr/>
          </p:nvSpPr>
          <p:spPr bwMode="auto">
            <a:xfrm>
              <a:off x="1776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0" name="Text Box 13"/>
            <p:cNvSpPr txBox="1">
              <a:spLocks noChangeArrowheads="1"/>
            </p:cNvSpPr>
            <p:nvPr/>
          </p:nvSpPr>
          <p:spPr bwMode="auto">
            <a:xfrm>
              <a:off x="1290" y="3034"/>
              <a:ext cx="264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nhện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1584" y="230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2" y="4513141"/>
            <a:ext cx="5000475" cy="205740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435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1097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371600" y="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1447800" y="1447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00600" y="3457576"/>
            <a:ext cx="6482617" cy="2355948"/>
            <a:chOff x="1584" y="2045"/>
            <a:chExt cx="2413" cy="1152"/>
          </a:xfrm>
        </p:grpSpPr>
        <p:sp>
          <p:nvSpPr>
            <p:cNvPr id="31752" name="AutoShape 11"/>
            <p:cNvSpPr>
              <a:spLocks noChangeArrowheads="1"/>
            </p:cNvSpPr>
            <p:nvPr/>
          </p:nvSpPr>
          <p:spPr bwMode="auto">
            <a:xfrm>
              <a:off x="1789" y="2045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1595" y="2348"/>
              <a:ext cx="19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muỗi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" y="3505200"/>
            <a:ext cx="4424265" cy="291792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63979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90600" y="979549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Hai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238416" y="-2643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638300" y="779884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12132" y="2968117"/>
            <a:ext cx="7275068" cy="2619376"/>
            <a:chOff x="1015" y="1968"/>
            <a:chExt cx="2921" cy="1152"/>
          </a:xfrm>
        </p:grpSpPr>
        <p:sp>
          <p:nvSpPr>
            <p:cNvPr id="32776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8" name="Text Box 13"/>
            <p:cNvSpPr txBox="1">
              <a:spLocks noChangeArrowheads="1"/>
            </p:cNvSpPr>
            <p:nvPr/>
          </p:nvSpPr>
          <p:spPr bwMode="auto">
            <a:xfrm>
              <a:off x="1015" y="2301"/>
              <a:ext cx="246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trâu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5100134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07" y="5609944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1114009"/>
            <a:ext cx="10896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26206" y="-181391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1524000" y="685022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44682" y="3347337"/>
            <a:ext cx="5670305" cy="2257424"/>
            <a:chOff x="1320" y="1968"/>
            <a:chExt cx="2616" cy="1152"/>
          </a:xfrm>
        </p:grpSpPr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2" name="Text Box 13"/>
            <p:cNvSpPr txBox="1">
              <a:spLocks noChangeArrowheads="1"/>
            </p:cNvSpPr>
            <p:nvPr/>
          </p:nvSpPr>
          <p:spPr bwMode="auto">
            <a:xfrm>
              <a:off x="1320" y="2255"/>
              <a:ext cx="19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1" y="3356521"/>
            <a:ext cx="5375989" cy="34013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1981200" y="22860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15" y="563880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2000" y="1066801"/>
            <a:ext cx="10515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rung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442912" y="-228599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35663" y="3786187"/>
            <a:ext cx="5037137" cy="2157413"/>
            <a:chOff x="1314" y="2615"/>
            <a:chExt cx="2862" cy="1152"/>
          </a:xfrm>
        </p:grpSpPr>
        <p:sp>
          <p:nvSpPr>
            <p:cNvPr id="34824" name="AutoShape 11"/>
            <p:cNvSpPr>
              <a:spLocks noChangeArrowheads="1"/>
            </p:cNvSpPr>
            <p:nvPr/>
          </p:nvSpPr>
          <p:spPr bwMode="auto">
            <a:xfrm>
              <a:off x="1584" y="2615"/>
              <a:ext cx="2592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560" y="2949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6" name="Text Box 13"/>
            <p:cNvSpPr txBox="1">
              <a:spLocks noChangeArrowheads="1"/>
            </p:cNvSpPr>
            <p:nvPr/>
          </p:nvSpPr>
          <p:spPr bwMode="auto">
            <a:xfrm>
              <a:off x="1314" y="2867"/>
              <a:ext cx="22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rùa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935075"/>
            <a:ext cx="5448300" cy="269432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"/>
          <p:cNvSpPr txBox="1">
            <a:spLocks noChangeArrowheads="1"/>
          </p:cNvSpPr>
          <p:nvPr/>
        </p:nvSpPr>
        <p:spPr bwMode="auto">
          <a:xfrm>
            <a:off x="2209800" y="24384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43575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15278" y="975156"/>
            <a:ext cx="8991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  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633412" y="1905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1752600" y="9144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8400" y="3373960"/>
            <a:ext cx="5809677" cy="1828800"/>
            <a:chOff x="1584" y="1757"/>
            <a:chExt cx="2352" cy="1152"/>
          </a:xfrm>
        </p:grpSpPr>
        <p:sp>
          <p:nvSpPr>
            <p:cNvPr id="35848" name="AutoShape 11"/>
            <p:cNvSpPr>
              <a:spLocks noChangeArrowheads="1"/>
            </p:cNvSpPr>
            <p:nvPr/>
          </p:nvSpPr>
          <p:spPr bwMode="auto">
            <a:xfrm>
              <a:off x="1624" y="1757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0" name="Text Box 13"/>
            <p:cNvSpPr txBox="1">
              <a:spLocks noChangeArrowheads="1"/>
            </p:cNvSpPr>
            <p:nvPr/>
          </p:nvSpPr>
          <p:spPr bwMode="auto">
            <a:xfrm>
              <a:off x="1584" y="1999"/>
              <a:ext cx="18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rắn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2667000"/>
            <a:ext cx="5462954" cy="3886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"/>
          <p:cNvSpPr txBox="1">
            <a:spLocks noChangeArrowheads="1"/>
          </p:cNvSpPr>
          <p:nvPr/>
        </p:nvSpPr>
        <p:spPr bwMode="auto">
          <a:xfrm>
            <a:off x="1905000" y="2576512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82" y="5600699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10820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328612" y="-10019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447800" y="1052511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24600" y="3421855"/>
            <a:ext cx="5848117" cy="1828800"/>
            <a:chOff x="1344" y="1968"/>
            <a:chExt cx="2592" cy="1152"/>
          </a:xfrm>
        </p:grpSpPr>
        <p:sp>
          <p:nvSpPr>
            <p:cNvPr id="36872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4" name="Text Box 13"/>
            <p:cNvSpPr txBox="1">
              <a:spLocks noChangeArrowheads="1"/>
            </p:cNvSpPr>
            <p:nvPr/>
          </p:nvSpPr>
          <p:spPr bwMode="auto">
            <a:xfrm>
              <a:off x="1344" y="2255"/>
              <a:ext cx="194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5943600" cy="343852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"/>
          <p:cNvSpPr txBox="1">
            <a:spLocks noChangeArrowheads="1"/>
          </p:cNvSpPr>
          <p:nvPr/>
        </p:nvSpPr>
        <p:spPr bwMode="auto">
          <a:xfrm>
            <a:off x="2209800" y="2438400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5653841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1039280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11: 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52400" y="-141276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1752600" y="914399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3316286"/>
            <a:ext cx="7086419" cy="2202199"/>
            <a:chOff x="825" y="1871"/>
            <a:chExt cx="3111" cy="1152"/>
          </a:xfrm>
        </p:grpSpPr>
        <p:sp>
          <p:nvSpPr>
            <p:cNvPr id="37896" name="AutoShape 11"/>
            <p:cNvSpPr>
              <a:spLocks noChangeArrowheads="1"/>
            </p:cNvSpPr>
            <p:nvPr/>
          </p:nvSpPr>
          <p:spPr bwMode="auto">
            <a:xfrm>
              <a:off x="1040" y="1871"/>
              <a:ext cx="2757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8" name="Text Box 13"/>
            <p:cNvSpPr txBox="1">
              <a:spLocks noChangeArrowheads="1"/>
            </p:cNvSpPr>
            <p:nvPr/>
          </p:nvSpPr>
          <p:spPr bwMode="auto">
            <a:xfrm>
              <a:off x="825" y="2196"/>
              <a:ext cx="259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đom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đóm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5473062" cy="3200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2209800" y="2209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64" y="569393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27355" y="1047751"/>
            <a:ext cx="1104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   Ở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9050" y="-15515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1752600" y="685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30645" y="2819400"/>
            <a:ext cx="6019800" cy="2438400"/>
            <a:chOff x="1440" y="1968"/>
            <a:chExt cx="2496" cy="1152"/>
          </a:xfrm>
        </p:grpSpPr>
        <p:sp>
          <p:nvSpPr>
            <p:cNvPr id="3892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1931" y="2297"/>
              <a:ext cx="106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dế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464215"/>
            <a:ext cx="6172200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22511" y="1515457"/>
            <a:ext cx="10771415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2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:               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581400"/>
            <a:ext cx="10771415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 Con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, con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9942" name="Text Box 26"/>
          <p:cNvSpPr txBox="1">
            <a:spLocks noChangeArrowheads="1"/>
          </p:cNvSpPr>
          <p:nvPr/>
        </p:nvSpPr>
        <p:spPr bwMode="auto">
          <a:xfrm>
            <a:off x="533397" y="188178"/>
            <a:ext cx="10820402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học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11049000" cy="15696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70466" y="609600"/>
            <a:ext cx="10972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kết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hơp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  </a:t>
            </a:r>
            <a:r>
              <a:rPr lang="en-US" sz="4800" dirty="0" err="1">
                <a:solidFill>
                  <a:srgbClr val="0000CC"/>
                </a:solidFill>
              </a:rPr>
              <a:t>gọi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thụ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. </a:t>
            </a:r>
            <a:r>
              <a:rPr lang="en-US" sz="4800" dirty="0" err="1">
                <a:solidFill>
                  <a:srgbClr val="0000CC"/>
                </a:solidFill>
              </a:rPr>
              <a:t>Hợp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tử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phân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nhiều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lần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thể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mang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đặc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tính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bố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mẹ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74183" y="4114800"/>
            <a:ext cx="11365366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</a:rPr>
              <a:t>- </a:t>
            </a:r>
            <a:r>
              <a:rPr lang="en-US" sz="4800" dirty="0" err="1">
                <a:solidFill>
                  <a:srgbClr val="0000CC"/>
                </a:solidFill>
              </a:rPr>
              <a:t>Những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động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thì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sản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: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,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con..</a:t>
            </a:r>
          </a:p>
        </p:txBody>
      </p:sp>
    </p:spTree>
    <p:extLst>
      <p:ext uri="{BB962C8B-B14F-4D97-AF65-F5344CB8AC3E}">
        <p14:creationId xmlns:p14="http://schemas.microsoft.com/office/powerpoint/2010/main" val="3398502387"/>
      </p:ext>
    </p:extLst>
  </p:cSld>
  <p:clrMapOvr>
    <a:masterClrMapping/>
  </p:clrMapOvr>
  <p:transition spd="med"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" y="-1143000"/>
            <a:ext cx="4221163" cy="80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60048"/>
            <a:ext cx="134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8458200" cy="50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5117062" y="2223707"/>
            <a:ext cx="5410200" cy="23362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42"/>
              </a:avLst>
            </a:prstTxWarp>
          </a:bodyPr>
          <a:lstStyle/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Nhớ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ôn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ở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và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chuẩn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bị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sau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.</a:t>
            </a:r>
            <a:endParaRPr lang="en-US" sz="3300" kern="10" dirty="0">
              <a:ln>
                <a:solidFill>
                  <a:srgbClr val="002060"/>
                </a:solidFill>
              </a:ln>
              <a:solidFill>
                <a:srgbClr val="3410B8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pic>
        <p:nvPicPr>
          <p:cNvPr id="6" name="Picture 7" descr="BALLO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2657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008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11430000" cy="600164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tỏi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muống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...  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quỳnh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2834704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3C324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281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BDRLC0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"/>
            <a:ext cx="11887200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3048000"/>
            <a:ext cx="9677400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tên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một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số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con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vật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mà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biết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1624664"/>
      </p:ext>
    </p:extLst>
  </p:cSld>
  <p:clrMapOvr>
    <a:masterClrMapping/>
  </p:clrMapOvr>
  <p:transition spd="med" advTm="192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44196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810000" y="1993745"/>
            <a:ext cx="6858000" cy="2240563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</a:t>
            </a:r>
          </a:p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ĐỘNG VẬT</a:t>
            </a:r>
          </a:p>
        </p:txBody>
      </p:sp>
    </p:spTree>
    <p:extLst>
      <p:ext uri="{BB962C8B-B14F-4D97-AF65-F5344CB8AC3E}">
        <p14:creationId xmlns:p14="http://schemas.microsoft.com/office/powerpoint/2010/main" val="35814307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9372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vi-VN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sinh sản của động vật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66800" y="2590800"/>
            <a:ext cx="1051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64691" y="630704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04799" y="4141839"/>
            <a:ext cx="5486401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6019800" y="289560"/>
            <a:ext cx="0" cy="64922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477000" y="838200"/>
            <a:ext cx="5181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248400" y="4267200"/>
            <a:ext cx="5410199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1243</Words>
  <Application>Microsoft Office PowerPoint</Application>
  <PresentationFormat>Custom</PresentationFormat>
  <Paragraphs>164</Paragraphs>
  <Slides>41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.VnTime</vt:lpstr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Sự sinh sản của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thienngoclamk5@gmail.com</cp:lastModifiedBy>
  <cp:revision>389</cp:revision>
  <dcterms:created xsi:type="dcterms:W3CDTF">2010-01-20T14:56:19Z</dcterms:created>
  <dcterms:modified xsi:type="dcterms:W3CDTF">2022-04-20T16:04:21Z</dcterms:modified>
</cp:coreProperties>
</file>