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86" r:id="rId3"/>
    <p:sldId id="261" r:id="rId4"/>
    <p:sldId id="278" r:id="rId5"/>
    <p:sldId id="280" r:id="rId6"/>
    <p:sldId id="28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36" autoAdjust="0"/>
  </p:normalViewPr>
  <p:slideViewPr>
    <p:cSldViewPr snapToGrid="0">
      <p:cViewPr varScale="1">
        <p:scale>
          <a:sx n="65" d="100"/>
          <a:sy n="65" d="100"/>
        </p:scale>
        <p:origin x="9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26/10/2022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464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00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21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82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19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26/10/2022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26/10/2022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26/10/2022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26/10/2022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26/10/2022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26/10/2022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26/10/2022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microsoft.com/office/2007/relationships/hdphoto" Target="../media/hdphoto4.wdp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11" Type="http://schemas.microsoft.com/office/2007/relationships/hdphoto" Target="../media/hdphoto5.wdp"/><Relationship Id="rId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microsoft.com/office/2007/relationships/hdphoto" Target="../media/hdphoto4.wdp"/><Relationship Id="rId1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4.xml"/><Relationship Id="rId7" Type="http://schemas.microsoft.com/office/2007/relationships/hdphoto" Target="../media/hdphoto7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8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1790949" y="1179881"/>
            <a:ext cx="1869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15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162839" y="3656969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HOẠ MI, VẸT VÀ QUẠ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2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07791" y="154495"/>
            <a:ext cx="5215432" cy="859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đạt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71881" y="1348424"/>
            <a:ext cx="1081029" cy="2418580"/>
            <a:chOff x="2262744" y="1494923"/>
            <a:chExt cx="982875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24217" y="2973347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954107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noProof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800" noProof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noProof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noProof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noProof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vẹt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quạ</a:t>
            </a:r>
            <a:r>
              <a:rPr lang="en-US" sz="2800" noProof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sz="2800" noProof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noProof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noProof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noProof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noProof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noProof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noProof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noProof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noProof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noProof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noProof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800" noProof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2800" noProof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099441" y="2888896"/>
            <a:ext cx="8288195" cy="1081322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1 - 2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buộc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3695" y="4644654"/>
            <a:ext cx="8279472" cy="56425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693809" y="4573985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6990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A69DE71-6959-4CBE-A69C-09CC8FB2C351}"/>
              </a:ext>
            </a:extLst>
          </p:cNvPr>
          <p:cNvSpPr txBox="1"/>
          <p:nvPr/>
        </p:nvSpPr>
        <p:spPr>
          <a:xfrm>
            <a:off x="4599546" y="263074"/>
            <a:ext cx="3670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vẹt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87B835-47C5-400F-B2C1-12F7AC28C083}"/>
              </a:ext>
            </a:extLst>
          </p:cNvPr>
          <p:cNvSpPr txBox="1"/>
          <p:nvPr/>
        </p:nvSpPr>
        <p:spPr>
          <a:xfrm>
            <a:off x="0" y="215345"/>
            <a:ext cx="3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Nghe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5A7CB0D-E2E1-4601-BBA0-D3BCC1CDDD7F}"/>
              </a:ext>
            </a:extLst>
          </p:cNvPr>
          <p:cNvGrpSpPr/>
          <p:nvPr/>
        </p:nvGrpSpPr>
        <p:grpSpPr>
          <a:xfrm>
            <a:off x="1924729" y="852982"/>
            <a:ext cx="9354683" cy="6140976"/>
            <a:chOff x="1665461" y="855344"/>
            <a:chExt cx="9354683" cy="614097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6F280F2-BFF0-452A-A988-465DB46FDB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55855" t="31930" r="1612" b="24737"/>
            <a:stretch/>
          </p:blipFill>
          <p:spPr>
            <a:xfrm>
              <a:off x="6496191" y="922836"/>
              <a:ext cx="3840079" cy="2103732"/>
            </a:xfrm>
            <a:prstGeom prst="roundRect">
              <a:avLst>
                <a:gd name="adj" fmla="val 4453"/>
              </a:avLst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26A543D-62DF-441B-860D-3F6C1C3BDF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5132" t="30015" r="50000" b="24737"/>
            <a:stretch/>
          </p:blipFill>
          <p:spPr>
            <a:xfrm>
              <a:off x="2120431" y="3980335"/>
              <a:ext cx="3840079" cy="2178303"/>
            </a:xfrm>
            <a:prstGeom prst="roundRect">
              <a:avLst>
                <a:gd name="adj" fmla="val 5811"/>
              </a:avLst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F3F0796-D5B3-480F-ADD7-3574F356E0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52237" t="28352" r="2697" b="26052"/>
            <a:stretch/>
          </p:blipFill>
          <p:spPr>
            <a:xfrm>
              <a:off x="6346801" y="3901551"/>
              <a:ext cx="3989469" cy="2178303"/>
            </a:xfrm>
            <a:prstGeom prst="roundRect">
              <a:avLst>
                <a:gd name="adj" fmla="val 11665"/>
              </a:avLst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1475435-4E71-4437-A440-1F35518A1A0E}"/>
                </a:ext>
              </a:extLst>
            </p:cNvPr>
            <p:cNvGrpSpPr/>
            <p:nvPr/>
          </p:nvGrpSpPr>
          <p:grpSpPr>
            <a:xfrm>
              <a:off x="1942032" y="3010314"/>
              <a:ext cx="4210352" cy="892552"/>
              <a:chOff x="1942032" y="3010314"/>
              <a:chExt cx="4210352" cy="892552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A2D66C7-94ED-46BE-AC3E-7533891CC7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2032" y="3145559"/>
                <a:ext cx="4172811" cy="715486"/>
              </a:xfrm>
              <a:prstGeom prst="parallelogram">
                <a:avLst>
                  <a:gd name="adj" fmla="val 45179"/>
                </a:avLst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FC6AA94-EBD7-4DD3-B409-031467A5E1DB}"/>
                  </a:ext>
                </a:extLst>
              </p:cNvPr>
              <p:cNvSpPr txBox="1"/>
              <p:nvPr/>
            </p:nvSpPr>
            <p:spPr>
              <a:xfrm>
                <a:off x="2278264" y="3010314"/>
                <a:ext cx="3874120" cy="8925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Hoạ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mi,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vẹt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quạ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đang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nói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chuyện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gì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9090136-7507-4B5C-8413-6BECB34E47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6710" t="29298" r="47500" b="24737"/>
            <a:stretch/>
          </p:blipFill>
          <p:spPr>
            <a:xfrm>
              <a:off x="2120431" y="855344"/>
              <a:ext cx="3840079" cy="2168320"/>
            </a:xfrm>
            <a:prstGeom prst="roundRect">
              <a:avLst>
                <a:gd name="adj" fmla="val 5980"/>
              </a:avLst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DF80385-1508-4035-BA16-B582E25E2326}"/>
                </a:ext>
              </a:extLst>
            </p:cNvPr>
            <p:cNvGrpSpPr/>
            <p:nvPr/>
          </p:nvGrpSpPr>
          <p:grpSpPr>
            <a:xfrm>
              <a:off x="6346801" y="3010314"/>
              <a:ext cx="4339178" cy="892552"/>
              <a:chOff x="1689362" y="3021069"/>
              <a:chExt cx="4339178" cy="892552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BDE32652-E6CB-4E5F-BD62-6E0151BA00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9362" y="3145559"/>
                <a:ext cx="4172811" cy="715486"/>
              </a:xfrm>
              <a:prstGeom prst="parallelogram">
                <a:avLst>
                  <a:gd name="adj" fmla="val 45179"/>
                </a:avLst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7296A88-20C3-402D-BC24-48F0ADF62EDC}"/>
                  </a:ext>
                </a:extLst>
              </p:cNvPr>
              <p:cNvSpPr txBox="1"/>
              <p:nvPr/>
            </p:nvSpPr>
            <p:spPr>
              <a:xfrm>
                <a:off x="1855729" y="3021069"/>
                <a:ext cx="4172811" cy="8925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Hoạ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mi,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vẹt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quạ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gặp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chim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hoàng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oanh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gì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7916725-8148-4D5B-8B27-405D3B578D04}"/>
                </a:ext>
              </a:extLst>
            </p:cNvPr>
            <p:cNvGrpSpPr/>
            <p:nvPr/>
          </p:nvGrpSpPr>
          <p:grpSpPr>
            <a:xfrm>
              <a:off x="6332284" y="6103768"/>
              <a:ext cx="4687860" cy="892552"/>
              <a:chOff x="1689362" y="3093399"/>
              <a:chExt cx="4687860" cy="1090376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272C2A68-C385-4E9F-A184-F830FA255C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9362" y="3145559"/>
                <a:ext cx="4172811" cy="715486"/>
              </a:xfrm>
              <a:prstGeom prst="parallelogram">
                <a:avLst>
                  <a:gd name="adj" fmla="val 45179"/>
                </a:avLst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280F1E0-4778-4660-889B-127C77E1D95D}"/>
                  </a:ext>
                </a:extLst>
              </p:cNvPr>
              <p:cNvSpPr txBox="1"/>
              <p:nvPr/>
            </p:nvSpPr>
            <p:spPr>
              <a:xfrm>
                <a:off x="2052518" y="3093399"/>
                <a:ext cx="4324704" cy="10903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chuyện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thúc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FD24D36-B6F8-49FA-8130-F545B53B52B0}"/>
                </a:ext>
              </a:extLst>
            </p:cNvPr>
            <p:cNvGrpSpPr/>
            <p:nvPr/>
          </p:nvGrpSpPr>
          <p:grpSpPr>
            <a:xfrm>
              <a:off x="1665461" y="6146464"/>
              <a:ext cx="4922991" cy="584775"/>
              <a:chOff x="1454685" y="3145559"/>
              <a:chExt cx="4922991" cy="715486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1B62E669-7B48-4EA6-9B98-38E492365B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3276" y="3145559"/>
                <a:ext cx="4461568" cy="715486"/>
              </a:xfrm>
              <a:prstGeom prst="parallelogram">
                <a:avLst>
                  <a:gd name="adj" fmla="val 45179"/>
                </a:avLst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FEE86A6-46E4-4E2F-B095-709FE10ACD30}"/>
                  </a:ext>
                </a:extLst>
              </p:cNvPr>
              <p:cNvSpPr txBox="1"/>
              <p:nvPr/>
            </p:nvSpPr>
            <p:spPr>
              <a:xfrm>
                <a:off x="1454685" y="3215193"/>
                <a:ext cx="4922991" cy="6025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quạ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bỏ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7C74F5E-3D0D-45C8-BF29-56AD88D755BA}"/>
              </a:ext>
            </a:extLst>
          </p:cNvPr>
          <p:cNvSpPr txBox="1"/>
          <p:nvPr/>
        </p:nvSpPr>
        <p:spPr>
          <a:xfrm>
            <a:off x="110359" y="1188125"/>
            <a:ext cx="33068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đoán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6D0CABF-2B44-4642-BC18-654DAD18FBBB}"/>
              </a:ext>
            </a:extLst>
          </p:cNvPr>
          <p:cNvSpPr txBox="1"/>
          <p:nvPr/>
        </p:nvSpPr>
        <p:spPr>
          <a:xfrm>
            <a:off x="110359" y="3294967"/>
            <a:ext cx="33068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hay.</a:t>
            </a:r>
          </a:p>
        </p:txBody>
      </p:sp>
    </p:spTree>
    <p:extLst>
      <p:ext uri="{BB962C8B-B14F-4D97-AF65-F5344CB8AC3E}">
        <p14:creationId xmlns:p14="http://schemas.microsoft.com/office/powerpoint/2010/main" val="1011280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00371 L 0.09792 -0.0037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10026 -0.0025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20B34FE-83E3-4107-A7DF-07AB9F301D39}"/>
              </a:ext>
            </a:extLst>
          </p:cNvPr>
          <p:cNvSpPr txBox="1"/>
          <p:nvPr/>
        </p:nvSpPr>
        <p:spPr>
          <a:xfrm>
            <a:off x="197568" y="540045"/>
            <a:ext cx="36258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916956-9940-41ED-851B-41C7CBFD97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197568" y="4550372"/>
            <a:ext cx="3173528" cy="1970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7DBDCA-DFA0-46F6-A967-F80AEBAE8B7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1126194" y="2008534"/>
            <a:ext cx="1323474" cy="1545406"/>
          </a:xfrm>
          <a:prstGeom prst="rect">
            <a:avLst/>
          </a:prstGeom>
        </p:spPr>
      </p:pic>
      <p:sp>
        <p:nvSpPr>
          <p:cNvPr id="9" name="Freeform 24">
            <a:extLst>
              <a:ext uri="{FF2B5EF4-FFF2-40B4-BE49-F238E27FC236}">
                <a16:creationId xmlns:a16="http://schemas.microsoft.com/office/drawing/2014/main" id="{F4836DD7-EC01-47C8-BE18-A6D6D1908D08}"/>
              </a:ext>
            </a:extLst>
          </p:cNvPr>
          <p:cNvSpPr>
            <a:spLocks noEditPoints="1"/>
          </p:cNvSpPr>
          <p:nvPr/>
        </p:nvSpPr>
        <p:spPr bwMode="auto">
          <a:xfrm rot="577143">
            <a:off x="1690247" y="3691686"/>
            <a:ext cx="315055" cy="720939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B89517A-BCF5-4B5F-AA03-12DC5CD8F9E9}"/>
              </a:ext>
            </a:extLst>
          </p:cNvPr>
          <p:cNvGrpSpPr/>
          <p:nvPr/>
        </p:nvGrpSpPr>
        <p:grpSpPr>
          <a:xfrm>
            <a:off x="3171482" y="477479"/>
            <a:ext cx="9020518" cy="6211185"/>
            <a:chOff x="1665461" y="855344"/>
            <a:chExt cx="9020518" cy="621118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1727775-991D-4AA6-8C66-263BB4CC0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55855" t="31930" r="1612" b="24737"/>
            <a:stretch/>
          </p:blipFill>
          <p:spPr>
            <a:xfrm>
              <a:off x="6496191" y="922836"/>
              <a:ext cx="3840079" cy="2103732"/>
            </a:xfrm>
            <a:prstGeom prst="roundRect">
              <a:avLst>
                <a:gd name="adj" fmla="val 4453"/>
              </a:avLst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47E44BC-DC89-41F8-B0A9-72F318A176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5132" t="30015" r="50000" b="24737"/>
            <a:stretch/>
          </p:blipFill>
          <p:spPr>
            <a:xfrm>
              <a:off x="2120431" y="3980335"/>
              <a:ext cx="3840079" cy="2178303"/>
            </a:xfrm>
            <a:prstGeom prst="roundRect">
              <a:avLst>
                <a:gd name="adj" fmla="val 5811"/>
              </a:avLst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4E16910-FD94-42D8-86C1-A967C44A98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52237" t="28352" r="2697" b="26052"/>
            <a:stretch/>
          </p:blipFill>
          <p:spPr>
            <a:xfrm>
              <a:off x="6346801" y="3901551"/>
              <a:ext cx="3989469" cy="2178303"/>
            </a:xfrm>
            <a:prstGeom prst="roundRect">
              <a:avLst>
                <a:gd name="adj" fmla="val 11665"/>
              </a:avLst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43C8FA2-0FCF-4FB9-A381-34F54AF74215}"/>
                </a:ext>
              </a:extLst>
            </p:cNvPr>
            <p:cNvGrpSpPr/>
            <p:nvPr/>
          </p:nvGrpSpPr>
          <p:grpSpPr>
            <a:xfrm>
              <a:off x="1942032" y="3010314"/>
              <a:ext cx="4210352" cy="892552"/>
              <a:chOff x="1942032" y="3010314"/>
              <a:chExt cx="4210352" cy="892552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7977B452-DCC7-448A-8648-27400122A5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2032" y="3145559"/>
                <a:ext cx="4172811" cy="715486"/>
              </a:xfrm>
              <a:prstGeom prst="parallelogram">
                <a:avLst>
                  <a:gd name="adj" fmla="val 45179"/>
                </a:avLst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9E9E98F-C5C3-444A-9C5B-EDF7D3290A16}"/>
                  </a:ext>
                </a:extLst>
              </p:cNvPr>
              <p:cNvSpPr txBox="1"/>
              <p:nvPr/>
            </p:nvSpPr>
            <p:spPr>
              <a:xfrm>
                <a:off x="2278264" y="3010314"/>
                <a:ext cx="3874120" cy="8925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Hoạ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mi,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vẹt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quạ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đang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nói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chuyện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gì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80E2317-D84D-41E6-B35D-50106CFCA2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6710" t="29298" r="47500" b="24737"/>
            <a:stretch/>
          </p:blipFill>
          <p:spPr>
            <a:xfrm>
              <a:off x="2120431" y="855344"/>
              <a:ext cx="3840079" cy="2168320"/>
            </a:xfrm>
            <a:prstGeom prst="roundRect">
              <a:avLst>
                <a:gd name="adj" fmla="val 5980"/>
              </a:avLst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3AB84D3-5185-4BF3-A83A-A1175FCF8220}"/>
                </a:ext>
              </a:extLst>
            </p:cNvPr>
            <p:cNvGrpSpPr/>
            <p:nvPr/>
          </p:nvGrpSpPr>
          <p:grpSpPr>
            <a:xfrm>
              <a:off x="6346801" y="3010314"/>
              <a:ext cx="4339178" cy="892552"/>
              <a:chOff x="1689362" y="3021069"/>
              <a:chExt cx="4339178" cy="892552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D50DF137-1475-4FA4-B709-C7B351F331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9362" y="3145559"/>
                <a:ext cx="4172811" cy="715486"/>
              </a:xfrm>
              <a:prstGeom prst="parallelogram">
                <a:avLst>
                  <a:gd name="adj" fmla="val 45179"/>
                </a:avLst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520A00A-CA0F-4949-BE42-3DB0493E739F}"/>
                  </a:ext>
                </a:extLst>
              </p:cNvPr>
              <p:cNvSpPr txBox="1"/>
              <p:nvPr/>
            </p:nvSpPr>
            <p:spPr>
              <a:xfrm>
                <a:off x="1855729" y="3021069"/>
                <a:ext cx="4172811" cy="8925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Hoạ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mi,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vẹt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quạ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gặp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chim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hoàng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oanh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gì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B0A6F36-84CE-496E-B97D-D0A90544BC9B}"/>
                </a:ext>
              </a:extLst>
            </p:cNvPr>
            <p:cNvGrpSpPr/>
            <p:nvPr/>
          </p:nvGrpSpPr>
          <p:grpSpPr>
            <a:xfrm>
              <a:off x="6332284" y="6146463"/>
              <a:ext cx="4341772" cy="920066"/>
              <a:chOff x="1689362" y="3145559"/>
              <a:chExt cx="4341772" cy="1123989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3450D03D-FFD3-4EBF-B4F3-E1A3D6AB8A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9362" y="3145559"/>
                <a:ext cx="4172811" cy="715486"/>
              </a:xfrm>
              <a:prstGeom prst="parallelogram">
                <a:avLst>
                  <a:gd name="adj" fmla="val 45179"/>
                </a:avLst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3AA007C-6F40-44E6-86A7-EBF54F11F16A}"/>
                  </a:ext>
                </a:extLst>
              </p:cNvPr>
              <p:cNvSpPr txBox="1"/>
              <p:nvPr/>
            </p:nvSpPr>
            <p:spPr>
              <a:xfrm>
                <a:off x="1706430" y="3179171"/>
                <a:ext cx="4324704" cy="10903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chuyện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thúc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9370DEA-2BDB-4C45-8C97-C366BB6BD9B3}"/>
                </a:ext>
              </a:extLst>
            </p:cNvPr>
            <p:cNvGrpSpPr/>
            <p:nvPr/>
          </p:nvGrpSpPr>
          <p:grpSpPr>
            <a:xfrm>
              <a:off x="1665461" y="6146464"/>
              <a:ext cx="4922991" cy="584775"/>
              <a:chOff x="1454685" y="3145559"/>
              <a:chExt cx="4922991" cy="715486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C3E3E4A6-EB94-4789-9D50-12CF5496DB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3276" y="3145559"/>
                <a:ext cx="4461568" cy="715486"/>
              </a:xfrm>
              <a:prstGeom prst="parallelogram">
                <a:avLst>
                  <a:gd name="adj" fmla="val 45179"/>
                </a:avLst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013B53F-66F3-4C73-BA68-53BD30E2973C}"/>
                  </a:ext>
                </a:extLst>
              </p:cNvPr>
              <p:cNvSpPr txBox="1"/>
              <p:nvPr/>
            </p:nvSpPr>
            <p:spPr>
              <a:xfrm>
                <a:off x="1454685" y="3215193"/>
                <a:ext cx="4922991" cy="6025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quạ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bỏ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6415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3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2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515184" y="3381741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94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4" y="1209028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F9D28B9-63A5-4AC1-8A49-0FCDFAD7C9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59497" y="851674"/>
            <a:ext cx="1649531" cy="2079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BFF372-B6BA-4688-92BD-5FAD399402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95" y="2747064"/>
            <a:ext cx="2798307" cy="2780017"/>
          </a:xfrm>
          <a:prstGeom prst="rect">
            <a:avLst/>
          </a:prstGeom>
        </p:spPr>
      </p:pic>
      <p:sp>
        <p:nvSpPr>
          <p:cNvPr id="12" name="Text Box 1736">
            <a:extLst>
              <a:ext uri="{FF2B5EF4-FFF2-40B4-BE49-F238E27FC236}">
                <a16:creationId xmlns:a16="http://schemas.microsoft.com/office/drawing/2014/main" id="{C3C74814-075E-4084-AF5F-321232C7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6982" y="3957421"/>
            <a:ext cx="95022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khuyên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nhẫn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nhẫn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12AD46-2552-419D-A70B-A6E42D8FC514}"/>
              </a:ext>
            </a:extLst>
          </p:cNvPr>
          <p:cNvGrpSpPr/>
          <p:nvPr/>
        </p:nvGrpSpPr>
        <p:grpSpPr>
          <a:xfrm>
            <a:off x="2546099" y="290114"/>
            <a:ext cx="8228461" cy="3125573"/>
            <a:chOff x="5813967" y="540947"/>
            <a:chExt cx="5694730" cy="2293564"/>
          </a:xfrm>
        </p:grpSpPr>
        <p:pic>
          <p:nvPicPr>
            <p:cNvPr id="14" name="PA_图片 6">
              <a:extLst>
                <a:ext uri="{FF2B5EF4-FFF2-40B4-BE49-F238E27FC236}">
                  <a16:creationId xmlns:a16="http://schemas.microsoft.com/office/drawing/2014/main" id="{273C5EE2-E360-46F5-BF6E-F05F2C13F0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967" y="540947"/>
              <a:ext cx="5694730" cy="229356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C086A4-A30D-4661-A368-FD913D013250}"/>
                </a:ext>
              </a:extLst>
            </p:cNvPr>
            <p:cNvSpPr txBox="1"/>
            <p:nvPr/>
          </p:nvSpPr>
          <p:spPr>
            <a:xfrm>
              <a:off x="6838440" y="1128772"/>
              <a:ext cx="3500151" cy="951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Hoạ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mi,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vẹt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quạ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Khuyên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3397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713616" y="1709683"/>
            <a:ext cx="111022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nhẫn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nhẫn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181811" y="107949"/>
            <a:ext cx="3110711" cy="24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00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315</Words>
  <Application>Microsoft Office PowerPoint</Application>
  <PresentationFormat>Widescreen</PresentationFormat>
  <Paragraphs>39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等线</vt:lpstr>
      <vt:lpstr>Arial</vt:lpstr>
      <vt:lpstr>Arial-Rounded</vt:lpstr>
      <vt:lpstr>Calibri</vt:lpstr>
      <vt:lpstr>Calibri Light</vt:lpstr>
      <vt:lpstr>Cambria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178</cp:revision>
  <dcterms:created xsi:type="dcterms:W3CDTF">2021-06-15T15:52:51Z</dcterms:created>
  <dcterms:modified xsi:type="dcterms:W3CDTF">2022-10-26T05:17:55Z</dcterms:modified>
</cp:coreProperties>
</file>