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2" r:id="rId2"/>
  </p:sldMasterIdLst>
  <p:notesMasterIdLst>
    <p:notesMasterId r:id="rId13"/>
  </p:notesMasterIdLst>
  <p:sldIdLst>
    <p:sldId id="300" r:id="rId3"/>
    <p:sldId id="320" r:id="rId4"/>
    <p:sldId id="301" r:id="rId5"/>
    <p:sldId id="302" r:id="rId6"/>
    <p:sldId id="303" r:id="rId7"/>
    <p:sldId id="306" r:id="rId8"/>
    <p:sldId id="308" r:id="rId9"/>
    <p:sldId id="305" r:id="rId10"/>
    <p:sldId id="321" r:id="rId11"/>
    <p:sldId id="322" r:id="rId12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4"/>
    </p:embeddedFont>
    <p:embeddedFont>
      <p:font typeface="Baloo 2" panose="020B0604020202020204" charset="0"/>
      <p:regular r:id="rId15"/>
      <p:bold r:id="rId16"/>
    </p:embeddedFont>
    <p:embeddedFont>
      <p:font typeface="Pangolin" panose="020B0604020202020204" charset="0"/>
      <p:regular r:id="rId17"/>
    </p:embeddedFont>
    <p:embeddedFont>
      <p:font typeface="UTM Androgyne" panose="02040603050506020204" pitchFamily="18" charset="0"/>
      <p:regular r:id="rId18"/>
    </p:embeddedFont>
    <p:embeddedFont>
      <p:font typeface="UTM Cookies" panose="02040603050506020204" pitchFamily="18" charset="0"/>
      <p:regular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38" autoAdjust="0"/>
  </p:normalViewPr>
  <p:slideViewPr>
    <p:cSldViewPr snapToGrid="0">
      <p:cViewPr varScale="1">
        <p:scale>
          <a:sx n="83" d="100"/>
          <a:sy n="83" d="100"/>
        </p:scale>
        <p:origin x="8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49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9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2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87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4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0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 ĐỀ 2</a:t>
              </a: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rgbClr val="FEB444">
                      <a:lumMod val="50000"/>
                    </a:srgbClr>
                  </a:solidFill>
                </a:ln>
                <a:solidFill>
                  <a:srgbClr val="FFFFFF"/>
                </a:solidFill>
                <a:latin typeface="UTM Cookies" panose="02040603050506020204" pitchFamily="18" charset="0"/>
              </a:rPr>
              <a:t>RÈN NẾP SỐNG</a:t>
            </a:r>
          </a:p>
        </p:txBody>
      </p:sp>
    </p:spTree>
    <p:extLst>
      <p:ext uri="{BB962C8B-B14F-4D97-AF65-F5344CB8AC3E}">
        <p14:creationId xmlns:p14="http://schemas.microsoft.com/office/powerpoint/2010/main" val="21521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  <p:sldLayoutId id="2147483688" r:id="rId6"/>
    <p:sldLayoutId id="214748368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849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26444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457200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369D43D-D06B-64ED-E2D0-7DE180C5E4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7" y="-166418"/>
            <a:ext cx="7810114" cy="5467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3658" y="3565116"/>
            <a:ext cx="393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11A09-1BD5-4F50-8BB2-EF86F1512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453390" cy="453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881">
        <p:cut/>
      </p:transition>
    </mc:Choice>
    <mc:Fallback xmlns="">
      <p:transition advTm="788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384136" y="3836404"/>
            <a:ext cx="871871" cy="103214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359703" y="4534524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0036" y="-254726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C35C7-79C0-5595-61F5-9B0520FF4EEA}"/>
              </a:ext>
            </a:extLst>
          </p:cNvPr>
          <p:cNvSpPr txBox="1"/>
          <p:nvPr/>
        </p:nvSpPr>
        <p:spPr>
          <a:xfrm>
            <a:off x="1579759" y="1605816"/>
            <a:ext cx="53251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ghĩ về ngôi trường mà mình mơ ước, về những điều mà các em mong muốn sẽ có ở ngôi trường của mình.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Nói những lời phù hợp khi giao tiếp với bạn, lắng nghe và cổ vũ khi bạn nói.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0555" y="980239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7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384136" y="3836404"/>
            <a:ext cx="871871" cy="103214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359703" y="4534524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0036" y="-254726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C35C7-79C0-5595-61F5-9B0520FF4EEA}"/>
              </a:ext>
            </a:extLst>
          </p:cNvPr>
          <p:cNvSpPr txBox="1"/>
          <p:nvPr/>
        </p:nvSpPr>
        <p:spPr>
          <a:xfrm>
            <a:off x="1579759" y="1605816"/>
            <a:ext cx="53251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ghĩ về ngôi trường mà mình mơ ước, về những điều mà các em mong muốn sẽ có ở ngôi trường của mình.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Nói những lời phù hợp khi giao tiếp với bạn, lắng nghe và cổ vũ khi bạn nói.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0555" y="980239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5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302</Words>
  <Application>Microsoft Office PowerPoint</Application>
  <PresentationFormat>On-screen Show (16:9)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Baloo 2</vt:lpstr>
      <vt:lpstr>Times New Roman</vt:lpstr>
      <vt:lpstr>Wingdings</vt:lpstr>
      <vt:lpstr>UTM Androgyne</vt:lpstr>
      <vt:lpstr>Pangolin</vt:lpstr>
      <vt:lpstr>等线</vt:lpstr>
      <vt:lpstr>Arial</vt:lpstr>
      <vt:lpstr>UTM Cookies</vt:lpstr>
      <vt:lpstr>English Vocabulary Workshop by Slidesgo</vt:lpstr>
      <vt:lpstr>1_English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Thu Hường</cp:lastModifiedBy>
  <cp:revision>66</cp:revision>
  <dcterms:modified xsi:type="dcterms:W3CDTF">2022-11-13T03:15:53Z</dcterms:modified>
</cp:coreProperties>
</file>