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2" r:id="rId2"/>
    <p:sldMasterId id="2147483730" r:id="rId3"/>
  </p:sldMasterIdLst>
  <p:notesMasterIdLst>
    <p:notesMasterId r:id="rId20"/>
  </p:notesMasterIdLst>
  <p:sldIdLst>
    <p:sldId id="287" r:id="rId4"/>
    <p:sldId id="300" r:id="rId5"/>
    <p:sldId id="289" r:id="rId6"/>
    <p:sldId id="301" r:id="rId7"/>
    <p:sldId id="290" r:id="rId8"/>
    <p:sldId id="302" r:id="rId9"/>
    <p:sldId id="291" r:id="rId10"/>
    <p:sldId id="304" r:id="rId11"/>
    <p:sldId id="303" r:id="rId12"/>
    <p:sldId id="292" r:id="rId13"/>
    <p:sldId id="294" r:id="rId14"/>
    <p:sldId id="293" r:id="rId15"/>
    <p:sldId id="296" r:id="rId16"/>
    <p:sldId id="298" r:id="rId17"/>
    <p:sldId id="297" r:id="rId18"/>
    <p:sldId id="305" r:id="rId19"/>
  </p:sldIdLst>
  <p:sldSz cx="12601575" cy="7308850"/>
  <p:notesSz cx="6858000" cy="9144000"/>
  <p:defaultTextStyle>
    <a:defPPr>
      <a:defRPr lang="en-US"/>
    </a:defPPr>
    <a:lvl1pPr marL="0" algn="l" defTabSz="955639" rtl="0" eaLnBrk="1" latinLnBrk="0" hangingPunct="1">
      <a:defRPr sz="1900" kern="1200">
        <a:solidFill>
          <a:schemeClr val="tx1"/>
        </a:solidFill>
        <a:latin typeface="+mn-lt"/>
        <a:ea typeface="+mn-ea"/>
        <a:cs typeface="+mn-cs"/>
      </a:defRPr>
    </a:lvl1pPr>
    <a:lvl2pPr marL="477820" algn="l" defTabSz="955639" rtl="0" eaLnBrk="1" latinLnBrk="0" hangingPunct="1">
      <a:defRPr sz="1900" kern="1200">
        <a:solidFill>
          <a:schemeClr val="tx1"/>
        </a:solidFill>
        <a:latin typeface="+mn-lt"/>
        <a:ea typeface="+mn-ea"/>
        <a:cs typeface="+mn-cs"/>
      </a:defRPr>
    </a:lvl2pPr>
    <a:lvl3pPr marL="955639" algn="l" defTabSz="955639" rtl="0" eaLnBrk="1" latinLnBrk="0" hangingPunct="1">
      <a:defRPr sz="1900" kern="1200">
        <a:solidFill>
          <a:schemeClr val="tx1"/>
        </a:solidFill>
        <a:latin typeface="+mn-lt"/>
        <a:ea typeface="+mn-ea"/>
        <a:cs typeface="+mn-cs"/>
      </a:defRPr>
    </a:lvl3pPr>
    <a:lvl4pPr marL="1433459" algn="l" defTabSz="955639" rtl="0" eaLnBrk="1" latinLnBrk="0" hangingPunct="1">
      <a:defRPr sz="1900" kern="1200">
        <a:solidFill>
          <a:schemeClr val="tx1"/>
        </a:solidFill>
        <a:latin typeface="+mn-lt"/>
        <a:ea typeface="+mn-ea"/>
        <a:cs typeface="+mn-cs"/>
      </a:defRPr>
    </a:lvl4pPr>
    <a:lvl5pPr marL="1911279" algn="l" defTabSz="955639" rtl="0" eaLnBrk="1" latinLnBrk="0" hangingPunct="1">
      <a:defRPr sz="1900" kern="1200">
        <a:solidFill>
          <a:schemeClr val="tx1"/>
        </a:solidFill>
        <a:latin typeface="+mn-lt"/>
        <a:ea typeface="+mn-ea"/>
        <a:cs typeface="+mn-cs"/>
      </a:defRPr>
    </a:lvl5pPr>
    <a:lvl6pPr marL="2389099" algn="l" defTabSz="955639" rtl="0" eaLnBrk="1" latinLnBrk="0" hangingPunct="1">
      <a:defRPr sz="1900" kern="1200">
        <a:solidFill>
          <a:schemeClr val="tx1"/>
        </a:solidFill>
        <a:latin typeface="+mn-lt"/>
        <a:ea typeface="+mn-ea"/>
        <a:cs typeface="+mn-cs"/>
      </a:defRPr>
    </a:lvl6pPr>
    <a:lvl7pPr marL="2866918" algn="l" defTabSz="955639" rtl="0" eaLnBrk="1" latinLnBrk="0" hangingPunct="1">
      <a:defRPr sz="1900" kern="1200">
        <a:solidFill>
          <a:schemeClr val="tx1"/>
        </a:solidFill>
        <a:latin typeface="+mn-lt"/>
        <a:ea typeface="+mn-ea"/>
        <a:cs typeface="+mn-cs"/>
      </a:defRPr>
    </a:lvl7pPr>
    <a:lvl8pPr marL="3344738" algn="l" defTabSz="955639" rtl="0" eaLnBrk="1" latinLnBrk="0" hangingPunct="1">
      <a:defRPr sz="1900" kern="1200">
        <a:solidFill>
          <a:schemeClr val="tx1"/>
        </a:solidFill>
        <a:latin typeface="+mn-lt"/>
        <a:ea typeface="+mn-ea"/>
        <a:cs typeface="+mn-cs"/>
      </a:defRPr>
    </a:lvl8pPr>
    <a:lvl9pPr marL="3822558" algn="l" defTabSz="95563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2">
          <p15:clr>
            <a:srgbClr val="A4A3A4"/>
          </p15:clr>
        </p15:guide>
        <p15:guide id="2" pos="3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0" autoAdjust="0"/>
    <p:restoredTop sz="94660"/>
  </p:normalViewPr>
  <p:slideViewPr>
    <p:cSldViewPr snapToGrid="0">
      <p:cViewPr varScale="1">
        <p:scale>
          <a:sx n="58" d="100"/>
          <a:sy n="58" d="100"/>
        </p:scale>
        <p:origin x="114" y="132"/>
      </p:cViewPr>
      <p:guideLst>
        <p:guide orient="horz" pos="2302"/>
        <p:guide pos="396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F2D63-6F14-416C-B420-075516A8B3A5}" type="datetimeFigureOut">
              <a:rPr lang="en-US" smtClean="0"/>
              <a:t>10/28/2021</a:t>
            </a:fld>
            <a:endParaRPr lang="en-US" dirty="0"/>
          </a:p>
        </p:txBody>
      </p:sp>
      <p:sp>
        <p:nvSpPr>
          <p:cNvPr id="4" name="Slide Image Placeholder 3"/>
          <p:cNvSpPr>
            <a:spLocks noGrp="1" noRot="1" noChangeAspect="1"/>
          </p:cNvSpPr>
          <p:nvPr>
            <p:ph type="sldImg" idx="2"/>
          </p:nvPr>
        </p:nvSpPr>
        <p:spPr>
          <a:xfrm>
            <a:off x="768350" y="1143000"/>
            <a:ext cx="53213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BC489-2FF1-4AE1-BEC3-3F067E7B4CFE}" type="slidenum">
              <a:rPr lang="en-US" smtClean="0"/>
              <a:t>‹#›</a:t>
            </a:fld>
            <a:endParaRPr lang="en-US" dirty="0"/>
          </a:p>
        </p:txBody>
      </p:sp>
    </p:spTree>
    <p:extLst>
      <p:ext uri="{BB962C8B-B14F-4D97-AF65-F5344CB8AC3E}">
        <p14:creationId xmlns:p14="http://schemas.microsoft.com/office/powerpoint/2010/main" val="192998635"/>
      </p:ext>
    </p:extLst>
  </p:cSld>
  <p:clrMap bg1="lt1" tx1="dk1" bg2="lt2" tx2="dk2" accent1="accent1" accent2="accent2" accent3="accent3" accent4="accent4" accent5="accent5" accent6="accent6" hlink="hlink" folHlink="folHlink"/>
  <p:notesStyle>
    <a:lvl1pPr marL="0" algn="l" defTabSz="955639" rtl="0" eaLnBrk="1" latinLnBrk="0" hangingPunct="1">
      <a:defRPr sz="1300" kern="1200">
        <a:solidFill>
          <a:schemeClr val="tx1"/>
        </a:solidFill>
        <a:latin typeface="+mn-lt"/>
        <a:ea typeface="+mn-ea"/>
        <a:cs typeface="+mn-cs"/>
      </a:defRPr>
    </a:lvl1pPr>
    <a:lvl2pPr marL="477820" algn="l" defTabSz="955639" rtl="0" eaLnBrk="1" latinLnBrk="0" hangingPunct="1">
      <a:defRPr sz="1300" kern="1200">
        <a:solidFill>
          <a:schemeClr val="tx1"/>
        </a:solidFill>
        <a:latin typeface="+mn-lt"/>
        <a:ea typeface="+mn-ea"/>
        <a:cs typeface="+mn-cs"/>
      </a:defRPr>
    </a:lvl2pPr>
    <a:lvl3pPr marL="955639" algn="l" defTabSz="955639" rtl="0" eaLnBrk="1" latinLnBrk="0" hangingPunct="1">
      <a:defRPr sz="1300" kern="1200">
        <a:solidFill>
          <a:schemeClr val="tx1"/>
        </a:solidFill>
        <a:latin typeface="+mn-lt"/>
        <a:ea typeface="+mn-ea"/>
        <a:cs typeface="+mn-cs"/>
      </a:defRPr>
    </a:lvl3pPr>
    <a:lvl4pPr marL="1433459" algn="l" defTabSz="955639" rtl="0" eaLnBrk="1" latinLnBrk="0" hangingPunct="1">
      <a:defRPr sz="1300" kern="1200">
        <a:solidFill>
          <a:schemeClr val="tx1"/>
        </a:solidFill>
        <a:latin typeface="+mn-lt"/>
        <a:ea typeface="+mn-ea"/>
        <a:cs typeface="+mn-cs"/>
      </a:defRPr>
    </a:lvl4pPr>
    <a:lvl5pPr marL="1911279" algn="l" defTabSz="955639" rtl="0" eaLnBrk="1" latinLnBrk="0" hangingPunct="1">
      <a:defRPr sz="1300" kern="1200">
        <a:solidFill>
          <a:schemeClr val="tx1"/>
        </a:solidFill>
        <a:latin typeface="+mn-lt"/>
        <a:ea typeface="+mn-ea"/>
        <a:cs typeface="+mn-cs"/>
      </a:defRPr>
    </a:lvl5pPr>
    <a:lvl6pPr marL="2389099" algn="l" defTabSz="955639" rtl="0" eaLnBrk="1" latinLnBrk="0" hangingPunct="1">
      <a:defRPr sz="1300" kern="1200">
        <a:solidFill>
          <a:schemeClr val="tx1"/>
        </a:solidFill>
        <a:latin typeface="+mn-lt"/>
        <a:ea typeface="+mn-ea"/>
        <a:cs typeface="+mn-cs"/>
      </a:defRPr>
    </a:lvl6pPr>
    <a:lvl7pPr marL="2866918" algn="l" defTabSz="955639" rtl="0" eaLnBrk="1" latinLnBrk="0" hangingPunct="1">
      <a:defRPr sz="1300" kern="1200">
        <a:solidFill>
          <a:schemeClr val="tx1"/>
        </a:solidFill>
        <a:latin typeface="+mn-lt"/>
        <a:ea typeface="+mn-ea"/>
        <a:cs typeface="+mn-cs"/>
      </a:defRPr>
    </a:lvl7pPr>
    <a:lvl8pPr marL="3344738" algn="l" defTabSz="955639" rtl="0" eaLnBrk="1" latinLnBrk="0" hangingPunct="1">
      <a:defRPr sz="1300" kern="1200">
        <a:solidFill>
          <a:schemeClr val="tx1"/>
        </a:solidFill>
        <a:latin typeface="+mn-lt"/>
        <a:ea typeface="+mn-ea"/>
        <a:cs typeface="+mn-cs"/>
      </a:defRPr>
    </a:lvl8pPr>
    <a:lvl9pPr marL="3822558" algn="l" defTabSz="955639"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45118" y="2270484"/>
            <a:ext cx="10711339" cy="1566666"/>
          </a:xfrm>
        </p:spPr>
        <p:txBody>
          <a:bodyPr/>
          <a:lstStyle/>
          <a:p>
            <a:r>
              <a:rPr lang="vi-VN"/>
              <a:t>Bấm &amp; sửa kiểu tiêu đề</a:t>
            </a:r>
          </a:p>
        </p:txBody>
      </p:sp>
      <p:sp>
        <p:nvSpPr>
          <p:cNvPr id="3" name="Tiêu đề phụ 2"/>
          <p:cNvSpPr>
            <a:spLocks noGrp="1"/>
          </p:cNvSpPr>
          <p:nvPr>
            <p:ph type="subTitle" idx="1"/>
          </p:nvPr>
        </p:nvSpPr>
        <p:spPr>
          <a:xfrm>
            <a:off x="1890236" y="4141682"/>
            <a:ext cx="8821103" cy="1867817"/>
          </a:xfrm>
        </p:spPr>
        <p:txBody>
          <a:bodyPr/>
          <a:lstStyle>
            <a:lvl1pPr marL="0" indent="0" algn="ctr">
              <a:buNone/>
              <a:defRPr>
                <a:solidFill>
                  <a:schemeClr val="tx1">
                    <a:tint val="75000"/>
                  </a:schemeClr>
                </a:solidFill>
              </a:defRPr>
            </a:lvl1pPr>
            <a:lvl2pPr marL="477820" indent="0" algn="ctr">
              <a:buNone/>
              <a:defRPr>
                <a:solidFill>
                  <a:schemeClr val="tx1">
                    <a:tint val="75000"/>
                  </a:schemeClr>
                </a:solidFill>
              </a:defRPr>
            </a:lvl2pPr>
            <a:lvl3pPr marL="955639" indent="0" algn="ctr">
              <a:buNone/>
              <a:defRPr>
                <a:solidFill>
                  <a:schemeClr val="tx1">
                    <a:tint val="75000"/>
                  </a:schemeClr>
                </a:solidFill>
              </a:defRPr>
            </a:lvl3pPr>
            <a:lvl4pPr marL="1433459" indent="0" algn="ctr">
              <a:buNone/>
              <a:defRPr>
                <a:solidFill>
                  <a:schemeClr val="tx1">
                    <a:tint val="75000"/>
                  </a:schemeClr>
                </a:solidFill>
              </a:defRPr>
            </a:lvl4pPr>
            <a:lvl5pPr marL="1911279" indent="0" algn="ctr">
              <a:buNone/>
              <a:defRPr>
                <a:solidFill>
                  <a:schemeClr val="tx1">
                    <a:tint val="75000"/>
                  </a:schemeClr>
                </a:solidFill>
              </a:defRPr>
            </a:lvl5pPr>
            <a:lvl6pPr marL="2389099" indent="0" algn="ctr">
              <a:buNone/>
              <a:defRPr>
                <a:solidFill>
                  <a:schemeClr val="tx1">
                    <a:tint val="75000"/>
                  </a:schemeClr>
                </a:solidFill>
              </a:defRPr>
            </a:lvl6pPr>
            <a:lvl7pPr marL="2866918" indent="0" algn="ctr">
              <a:buNone/>
              <a:defRPr>
                <a:solidFill>
                  <a:schemeClr val="tx1">
                    <a:tint val="75000"/>
                  </a:schemeClr>
                </a:solidFill>
              </a:defRPr>
            </a:lvl7pPr>
            <a:lvl8pPr marL="3344738" indent="0" algn="ctr">
              <a:buNone/>
              <a:defRPr>
                <a:solidFill>
                  <a:schemeClr val="tx1">
                    <a:tint val="75000"/>
                  </a:schemeClr>
                </a:solidFill>
              </a:defRPr>
            </a:lvl8pPr>
            <a:lvl9pPr marL="3822558" indent="0" algn="ctr">
              <a:buNone/>
              <a:defRPr>
                <a:solidFill>
                  <a:schemeClr val="tx1">
                    <a:tint val="75000"/>
                  </a:schemeClr>
                </a:solidFill>
              </a:defRPr>
            </a:lvl9pPr>
          </a:lstStyle>
          <a:p>
            <a:r>
              <a:rPr lang="vi-VN"/>
              <a:t>Bấm &amp; sửa kiểu phụ đề</a:t>
            </a:r>
          </a:p>
        </p:txBody>
      </p:sp>
      <p:sp>
        <p:nvSpPr>
          <p:cNvPr id="4" name="Chỗ dành sẵn cho Ngày tháng 3"/>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5" name="Chỗ dành sẵn cho Chân trang 4"/>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Số hiệu Bản chiếu 5"/>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4719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5" name="Chỗ dành sẵn cho Chân trang 4"/>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Số hiệu Bản chiếu 5"/>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44395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12181522" y="292696"/>
            <a:ext cx="3780473" cy="6236209"/>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840105" y="292696"/>
            <a:ext cx="11131391" cy="6236209"/>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5" name="Chỗ dành sẵn cho Chân trang 4"/>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Số hiệu Bản chiếu 5"/>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081024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22095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4065" y="1542981"/>
            <a:ext cx="9124522" cy="3548470"/>
          </a:xfrm>
        </p:spPr>
        <p:txBody>
          <a:bodyPr anchor="b"/>
          <a:lstStyle>
            <a:lvl1pPr>
              <a:defRPr sz="7673"/>
            </a:lvl1pPr>
          </a:lstStyle>
          <a:p>
            <a:r>
              <a:rPr lang="en-US"/>
              <a:t>Click to edit Master title style</a:t>
            </a:r>
            <a:endParaRPr lang="en-US" dirty="0"/>
          </a:p>
        </p:txBody>
      </p:sp>
      <p:sp>
        <p:nvSpPr>
          <p:cNvPr id="3" name="Subtitle 2"/>
          <p:cNvSpPr>
            <a:spLocks noGrp="1"/>
          </p:cNvSpPr>
          <p:nvPr>
            <p:ph type="subTitle" idx="1"/>
          </p:nvPr>
        </p:nvSpPr>
        <p:spPr>
          <a:xfrm>
            <a:off x="1194065" y="5091449"/>
            <a:ext cx="9124522" cy="918050"/>
          </a:xfrm>
        </p:spPr>
        <p:txBody>
          <a:bodyPr/>
          <a:lstStyle>
            <a:lvl1pPr marL="0" indent="0" algn="l">
              <a:buNone/>
              <a:defRPr cap="all">
                <a:solidFill>
                  <a:schemeClr val="bg2">
                    <a:lumMod val="40000"/>
                    <a:lumOff val="60000"/>
                  </a:schemeClr>
                </a:solidFill>
              </a:defRPr>
            </a:lvl1pPr>
            <a:lvl2pPr marL="487238" indent="0" algn="ctr">
              <a:buNone/>
              <a:defRPr>
                <a:solidFill>
                  <a:schemeClr val="tx1">
                    <a:tint val="75000"/>
                  </a:schemeClr>
                </a:solidFill>
              </a:defRPr>
            </a:lvl2pPr>
            <a:lvl3pPr marL="974476" indent="0" algn="ctr">
              <a:buNone/>
              <a:defRPr>
                <a:solidFill>
                  <a:schemeClr val="tx1">
                    <a:tint val="75000"/>
                  </a:schemeClr>
                </a:solidFill>
              </a:defRPr>
            </a:lvl3pPr>
            <a:lvl4pPr marL="1461714" indent="0" algn="ctr">
              <a:buNone/>
              <a:defRPr>
                <a:solidFill>
                  <a:schemeClr val="tx1">
                    <a:tint val="75000"/>
                  </a:schemeClr>
                </a:solidFill>
              </a:defRPr>
            </a:lvl4pPr>
            <a:lvl5pPr marL="1948952" indent="0" algn="ctr">
              <a:buNone/>
              <a:defRPr>
                <a:solidFill>
                  <a:schemeClr val="tx1">
                    <a:tint val="75000"/>
                  </a:schemeClr>
                </a:solidFill>
              </a:defRPr>
            </a:lvl5pPr>
            <a:lvl6pPr marL="2436190" indent="0" algn="ctr">
              <a:buNone/>
              <a:defRPr>
                <a:solidFill>
                  <a:schemeClr val="tx1">
                    <a:tint val="75000"/>
                  </a:schemeClr>
                </a:solidFill>
              </a:defRPr>
            </a:lvl6pPr>
            <a:lvl7pPr marL="2923428" indent="0" algn="ctr">
              <a:buNone/>
              <a:defRPr>
                <a:solidFill>
                  <a:schemeClr val="tx1">
                    <a:tint val="75000"/>
                  </a:schemeClr>
                </a:solidFill>
              </a:defRPr>
            </a:lvl7pPr>
            <a:lvl8pPr marL="3410666" indent="0" algn="ctr">
              <a:buNone/>
              <a:defRPr>
                <a:solidFill>
                  <a:schemeClr val="tx1">
                    <a:tint val="75000"/>
                  </a:schemeClr>
                </a:solidFill>
              </a:defRPr>
            </a:lvl8pPr>
            <a:lvl9pPr marL="3897904"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0A84E60-21A9-4D50-AB27-965D2F8B8535}"/>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0E264E1-2D7E-4AAE-AC71-9BEEDC53C3A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43BA441-6E57-4CAD-907E-D7AD49333752}"/>
              </a:ext>
            </a:extLst>
          </p:cNvPr>
          <p:cNvSpPr>
            <a:spLocks noGrp="1"/>
          </p:cNvSpPr>
          <p:nvPr>
            <p:ph type="sldNum" sz="quarter" idx="12"/>
          </p:nvPr>
        </p:nvSpPr>
        <p:spPr/>
        <p:txBody>
          <a:bodyPr/>
          <a:lstStyle>
            <a:lvl1pPr>
              <a:defRPr/>
            </a:lvl1pPr>
          </a:lstStyle>
          <a:p>
            <a:fld id="{FD6501BA-E9FB-4C25-A51A-0550D4865C21}" type="slidenum">
              <a:rPr lang="en-US" altLang="en-US"/>
              <a:pPr/>
              <a:t>‹#›</a:t>
            </a:fld>
            <a:endParaRPr lang="en-US" altLang="en-US" dirty="0"/>
          </a:p>
        </p:txBody>
      </p:sp>
    </p:spTree>
    <p:extLst>
      <p:ext uri="{BB962C8B-B14F-4D97-AF65-F5344CB8AC3E}">
        <p14:creationId xmlns:p14="http://schemas.microsoft.com/office/powerpoint/2010/main" val="388990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82C414-67DF-4AE9-BCDB-458E55015324}"/>
              </a:ext>
            </a:extLst>
          </p:cNvPr>
          <p:cNvSpPr>
            <a:spLocks noGrp="1"/>
          </p:cNvSpPr>
          <p:nvPr>
            <p:ph type="dt" sz="half" idx="10"/>
          </p:nvPr>
        </p:nvSpPr>
        <p:spPr/>
        <p:txBody>
          <a:bodyPr/>
          <a:lstStyle>
            <a:lvl1pPr>
              <a:defRPr/>
            </a:lvl1pPr>
          </a:lstStyle>
          <a:p>
            <a:pPr>
              <a:defRPr/>
            </a:pPr>
            <a:fld id="{C0047B62-ED03-4F89-8252-068C3D53722F}"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19EE84BC-28E6-4D41-9AE7-CCD21418992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99D551C-ED8E-4CF6-B7BF-BB3EA32AC19B}"/>
              </a:ext>
            </a:extLst>
          </p:cNvPr>
          <p:cNvSpPr>
            <a:spLocks noGrp="1"/>
          </p:cNvSpPr>
          <p:nvPr>
            <p:ph type="sldNum" sz="quarter" idx="12"/>
          </p:nvPr>
        </p:nvSpPr>
        <p:spPr/>
        <p:txBody>
          <a:bodyPr/>
          <a:lstStyle>
            <a:lvl1pPr>
              <a:defRPr/>
            </a:lvl1pPr>
          </a:lstStyle>
          <a:p>
            <a:fld id="{AE11881E-1FA5-4FCA-AE19-0344E9F24569}" type="slidenum">
              <a:rPr lang="en-US" altLang="en-US"/>
              <a:pPr/>
              <a:t>‹#›</a:t>
            </a:fld>
            <a:endParaRPr lang="en-US" altLang="en-US" dirty="0"/>
          </a:p>
        </p:txBody>
      </p:sp>
    </p:spTree>
    <p:extLst>
      <p:ext uri="{BB962C8B-B14F-4D97-AF65-F5344CB8AC3E}">
        <p14:creationId xmlns:p14="http://schemas.microsoft.com/office/powerpoint/2010/main" val="2795090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068" y="3049867"/>
            <a:ext cx="9124520" cy="2041583"/>
          </a:xfrm>
        </p:spPr>
        <p:txBody>
          <a:bodyPr anchor="b"/>
          <a:lstStyle>
            <a:lvl1pPr algn="l">
              <a:defRPr sz="4263" b="0" cap="none"/>
            </a:lvl1pPr>
          </a:lstStyle>
          <a:p>
            <a:r>
              <a:rPr lang="en-US"/>
              <a:t>Click to edit Master title style</a:t>
            </a:r>
            <a:endParaRPr lang="en-US" dirty="0"/>
          </a:p>
        </p:txBody>
      </p:sp>
      <p:sp>
        <p:nvSpPr>
          <p:cNvPr id="3" name="Text Placeholder 2"/>
          <p:cNvSpPr>
            <a:spLocks noGrp="1"/>
          </p:cNvSpPr>
          <p:nvPr>
            <p:ph type="body" idx="1"/>
          </p:nvPr>
        </p:nvSpPr>
        <p:spPr>
          <a:xfrm>
            <a:off x="1194065" y="5091450"/>
            <a:ext cx="9124522" cy="916963"/>
          </a:xfrm>
        </p:spPr>
        <p:txBody>
          <a:bodyPr/>
          <a:lstStyle>
            <a:lvl1pPr marL="0" indent="0" algn="l">
              <a:buNone/>
              <a:defRPr sz="2131" cap="all">
                <a:solidFill>
                  <a:schemeClr val="bg2">
                    <a:lumMod val="40000"/>
                    <a:lumOff val="60000"/>
                  </a:schemeClr>
                </a:solidFill>
              </a:defRPr>
            </a:lvl1pPr>
            <a:lvl2pPr marL="487238" indent="0">
              <a:buNone/>
              <a:defRPr sz="1918">
                <a:solidFill>
                  <a:schemeClr val="tx1">
                    <a:tint val="75000"/>
                  </a:schemeClr>
                </a:solidFill>
              </a:defRPr>
            </a:lvl2pPr>
            <a:lvl3pPr marL="974476" indent="0">
              <a:buNone/>
              <a:defRPr sz="1705">
                <a:solidFill>
                  <a:schemeClr val="tx1">
                    <a:tint val="75000"/>
                  </a:schemeClr>
                </a:solidFill>
              </a:defRPr>
            </a:lvl3pPr>
            <a:lvl4pPr marL="1461714" indent="0">
              <a:buNone/>
              <a:defRPr sz="1492">
                <a:solidFill>
                  <a:schemeClr val="tx1">
                    <a:tint val="75000"/>
                  </a:schemeClr>
                </a:solidFill>
              </a:defRPr>
            </a:lvl4pPr>
            <a:lvl5pPr marL="1948952" indent="0">
              <a:buNone/>
              <a:defRPr sz="1492">
                <a:solidFill>
                  <a:schemeClr val="tx1">
                    <a:tint val="75000"/>
                  </a:schemeClr>
                </a:solidFill>
              </a:defRPr>
            </a:lvl5pPr>
            <a:lvl6pPr marL="2436190" indent="0">
              <a:buNone/>
              <a:defRPr sz="1492">
                <a:solidFill>
                  <a:schemeClr val="tx1">
                    <a:tint val="75000"/>
                  </a:schemeClr>
                </a:solidFill>
              </a:defRPr>
            </a:lvl6pPr>
            <a:lvl7pPr marL="2923428" indent="0">
              <a:buNone/>
              <a:defRPr sz="1492">
                <a:solidFill>
                  <a:schemeClr val="tx1">
                    <a:tint val="75000"/>
                  </a:schemeClr>
                </a:solidFill>
              </a:defRPr>
            </a:lvl7pPr>
            <a:lvl8pPr marL="3410666" indent="0">
              <a:buNone/>
              <a:defRPr sz="1492">
                <a:solidFill>
                  <a:schemeClr val="tx1">
                    <a:tint val="75000"/>
                  </a:schemeClr>
                </a:solidFill>
              </a:defRPr>
            </a:lvl8pPr>
            <a:lvl9pPr marL="3897904" indent="0">
              <a:buNone/>
              <a:defRPr sz="1492">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58C392-25EE-4CC8-A002-E086BCBB44AB}"/>
              </a:ext>
            </a:extLst>
          </p:cNvPr>
          <p:cNvSpPr>
            <a:spLocks noGrp="1"/>
          </p:cNvSpPr>
          <p:nvPr>
            <p:ph type="dt" sz="half" idx="10"/>
          </p:nvPr>
        </p:nvSpPr>
        <p:spPr/>
        <p:txBody>
          <a:bodyPr/>
          <a:lstStyle>
            <a:lvl1pPr>
              <a:defRPr/>
            </a:lvl1pPr>
          </a:lstStyle>
          <a:p>
            <a:pPr>
              <a:defRPr/>
            </a:pPr>
            <a:fld id="{84ED3215-79A3-4FDA-8B54-88F9D5816741}"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BD6CAE96-DF2C-4413-A9EC-57F4D1262BB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67181DE-852F-4278-8659-8E46E593DA86}"/>
              </a:ext>
            </a:extLst>
          </p:cNvPr>
          <p:cNvSpPr>
            <a:spLocks noGrp="1"/>
          </p:cNvSpPr>
          <p:nvPr>
            <p:ph type="sldNum" sz="quarter" idx="12"/>
          </p:nvPr>
        </p:nvSpPr>
        <p:spPr/>
        <p:txBody>
          <a:bodyPr/>
          <a:lstStyle>
            <a:lvl1pPr>
              <a:defRPr/>
            </a:lvl1pPr>
          </a:lstStyle>
          <a:p>
            <a:fld id="{065615F8-88C4-43DE-A7DD-864B6D248CB7}" type="slidenum">
              <a:rPr lang="en-US" altLang="en-US"/>
              <a:pPr/>
              <a:t>‹#›</a:t>
            </a:fld>
            <a:endParaRPr lang="en-US" altLang="en-US" dirty="0"/>
          </a:p>
        </p:txBody>
      </p:sp>
    </p:spTree>
    <p:extLst>
      <p:ext uri="{BB962C8B-B14F-4D97-AF65-F5344CB8AC3E}">
        <p14:creationId xmlns:p14="http://schemas.microsoft.com/office/powerpoint/2010/main" val="3534689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0675" y="2196040"/>
            <a:ext cx="4545212" cy="4471596"/>
          </a:xfrm>
        </p:spPr>
        <p:txBody>
          <a:bodyPr>
            <a:normAutofit/>
          </a:bodyPr>
          <a:lstStyle>
            <a:lvl1pPr>
              <a:defRPr sz="1918"/>
            </a:lvl1pPr>
            <a:lvl2pPr>
              <a:defRPr sz="1705"/>
            </a:lvl2pPr>
            <a:lvl3pPr>
              <a:defRPr sz="1492"/>
            </a:lvl3pPr>
            <a:lvl4pPr>
              <a:defRPr sz="1279"/>
            </a:lvl4pPr>
            <a:lvl5pPr>
              <a:defRPr sz="1279"/>
            </a:lvl5pPr>
            <a:lvl6pPr>
              <a:defRPr sz="1279"/>
            </a:lvl6pPr>
            <a:lvl7pPr>
              <a:defRPr sz="1279"/>
            </a:lvl7pPr>
            <a:lvl8pPr>
              <a:defRPr sz="1279"/>
            </a:lvl8pPr>
            <a:lvl9pPr>
              <a:defRPr sz="12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45972" y="2191263"/>
            <a:ext cx="4545215" cy="4476372"/>
          </a:xfrm>
        </p:spPr>
        <p:txBody>
          <a:bodyPr>
            <a:normAutofit/>
          </a:bodyPr>
          <a:lstStyle>
            <a:lvl1pPr>
              <a:defRPr sz="1918"/>
            </a:lvl1pPr>
            <a:lvl2pPr>
              <a:defRPr sz="1705"/>
            </a:lvl2pPr>
            <a:lvl3pPr>
              <a:defRPr sz="1492"/>
            </a:lvl3pPr>
            <a:lvl4pPr>
              <a:defRPr sz="1279"/>
            </a:lvl4pPr>
            <a:lvl5pPr>
              <a:defRPr sz="1279"/>
            </a:lvl5pPr>
            <a:lvl6pPr>
              <a:defRPr sz="1279"/>
            </a:lvl6pPr>
            <a:lvl7pPr>
              <a:defRPr sz="1279"/>
            </a:lvl7pPr>
            <a:lvl8pPr>
              <a:defRPr sz="1279"/>
            </a:lvl8pPr>
            <a:lvl9pPr>
              <a:defRPr sz="12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C79145-7B2E-4424-92D0-4E1837116218}"/>
              </a:ext>
            </a:extLst>
          </p:cNvPr>
          <p:cNvSpPr>
            <a:spLocks noGrp="1"/>
          </p:cNvSpPr>
          <p:nvPr>
            <p:ph type="dt" sz="half" idx="10"/>
          </p:nvPr>
        </p:nvSpPr>
        <p:spPr/>
        <p:txBody>
          <a:bodyPr/>
          <a:lstStyle>
            <a:lvl1pPr>
              <a:defRPr/>
            </a:lvl1pPr>
          </a:lstStyle>
          <a:p>
            <a:pPr>
              <a:defRPr/>
            </a:pPr>
            <a:fld id="{27BBBEE8-4E1D-43A3-BAA4-3C70C9AEE304}" type="datetimeFigureOut">
              <a:rPr lang="en-US"/>
              <a:pPr>
                <a:defRPr/>
              </a:pPr>
              <a:t>10/28/2021</a:t>
            </a:fld>
            <a:endParaRPr lang="en-US" dirty="0"/>
          </a:p>
        </p:txBody>
      </p:sp>
      <p:sp>
        <p:nvSpPr>
          <p:cNvPr id="6" name="Footer Placeholder 4">
            <a:extLst>
              <a:ext uri="{FF2B5EF4-FFF2-40B4-BE49-F238E27FC236}">
                <a16:creationId xmlns:a16="http://schemas.microsoft.com/office/drawing/2014/main" id="{76CB2399-DE86-4A5A-A358-E9A714231EB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E39657F-9CFF-4200-9D36-EB8EE58F1162}"/>
              </a:ext>
            </a:extLst>
          </p:cNvPr>
          <p:cNvSpPr>
            <a:spLocks noGrp="1"/>
          </p:cNvSpPr>
          <p:nvPr>
            <p:ph type="sldNum" sz="quarter" idx="12"/>
          </p:nvPr>
        </p:nvSpPr>
        <p:spPr/>
        <p:txBody>
          <a:bodyPr/>
          <a:lstStyle>
            <a:lvl1pPr>
              <a:defRPr/>
            </a:lvl1pPr>
          </a:lstStyle>
          <a:p>
            <a:fld id="{240AADBD-BC85-493B-9166-446F95975A1E}" type="slidenum">
              <a:rPr lang="en-US" altLang="en-US"/>
              <a:pPr/>
              <a:t>‹#›</a:t>
            </a:fld>
            <a:endParaRPr lang="en-US" altLang="en-US" dirty="0"/>
          </a:p>
        </p:txBody>
      </p:sp>
    </p:spTree>
    <p:extLst>
      <p:ext uri="{BB962C8B-B14F-4D97-AF65-F5344CB8AC3E}">
        <p14:creationId xmlns:p14="http://schemas.microsoft.com/office/powerpoint/2010/main" val="224822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40674" y="2030236"/>
            <a:ext cx="4545211" cy="614146"/>
          </a:xfrm>
        </p:spPr>
        <p:txBody>
          <a:bodyPr anchor="b">
            <a:noAutofit/>
          </a:bodyPr>
          <a:lstStyle>
            <a:lvl1pPr marL="0" indent="0">
              <a:buNone/>
              <a:defRPr sz="2558" b="0">
                <a:solidFill>
                  <a:schemeClr val="bg2">
                    <a:lumMod val="40000"/>
                    <a:lumOff val="60000"/>
                  </a:schemeClr>
                </a:solidFill>
              </a:defRPr>
            </a:lvl1pPr>
            <a:lvl2pPr marL="487238" indent="0">
              <a:buNone/>
              <a:defRPr sz="2131" b="1"/>
            </a:lvl2pPr>
            <a:lvl3pPr marL="974476" indent="0">
              <a:buNone/>
              <a:defRPr sz="1918" b="1"/>
            </a:lvl3pPr>
            <a:lvl4pPr marL="1461714" indent="0">
              <a:buNone/>
              <a:defRPr sz="1705" b="1"/>
            </a:lvl4pPr>
            <a:lvl5pPr marL="1948952" indent="0">
              <a:buNone/>
              <a:defRPr sz="1705" b="1"/>
            </a:lvl5pPr>
            <a:lvl6pPr marL="2436190" indent="0">
              <a:buNone/>
              <a:defRPr sz="1705" b="1"/>
            </a:lvl6pPr>
            <a:lvl7pPr marL="2923428" indent="0">
              <a:buNone/>
              <a:defRPr sz="1705" b="1"/>
            </a:lvl7pPr>
            <a:lvl8pPr marL="3410666" indent="0">
              <a:buNone/>
              <a:defRPr sz="1705" b="1"/>
            </a:lvl8pPr>
            <a:lvl9pPr marL="3897904" indent="0">
              <a:buNone/>
              <a:defRPr sz="1705" b="1"/>
            </a:lvl9pPr>
          </a:lstStyle>
          <a:p>
            <a:pPr lvl="0"/>
            <a:r>
              <a:rPr lang="en-US"/>
              <a:t>Edit Master text styles</a:t>
            </a:r>
          </a:p>
        </p:txBody>
      </p:sp>
      <p:sp>
        <p:nvSpPr>
          <p:cNvPr id="4" name="Content Placeholder 3"/>
          <p:cNvSpPr>
            <a:spLocks noGrp="1"/>
          </p:cNvSpPr>
          <p:nvPr>
            <p:ph sz="half" idx="2"/>
          </p:nvPr>
        </p:nvSpPr>
        <p:spPr>
          <a:xfrm>
            <a:off x="1140675" y="2679911"/>
            <a:ext cx="4545212" cy="3987723"/>
          </a:xfrm>
        </p:spPr>
        <p:txBody>
          <a:bodyPr>
            <a:normAutofit/>
          </a:bodyPr>
          <a:lstStyle>
            <a:lvl1pPr>
              <a:defRPr sz="1918"/>
            </a:lvl1pPr>
            <a:lvl2pPr>
              <a:defRPr sz="1705"/>
            </a:lvl2pPr>
            <a:lvl3pPr>
              <a:defRPr sz="1492"/>
            </a:lvl3pPr>
            <a:lvl4pPr>
              <a:defRPr sz="1279"/>
            </a:lvl4pPr>
            <a:lvl5pPr>
              <a:defRPr sz="1279"/>
            </a:lvl5pPr>
            <a:lvl6pPr>
              <a:defRPr sz="1279"/>
            </a:lvl6pPr>
            <a:lvl7pPr>
              <a:defRPr sz="1279"/>
            </a:lvl7pPr>
            <a:lvl8pPr>
              <a:defRPr sz="1279"/>
            </a:lvl8pPr>
            <a:lvl9pPr>
              <a:defRPr sz="12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45974" y="2030236"/>
            <a:ext cx="4545212" cy="614146"/>
          </a:xfrm>
        </p:spPr>
        <p:txBody>
          <a:bodyPr anchor="b">
            <a:noAutofit/>
          </a:bodyPr>
          <a:lstStyle>
            <a:lvl1pPr marL="0" indent="0">
              <a:buNone/>
              <a:defRPr sz="2558" b="0">
                <a:solidFill>
                  <a:schemeClr val="bg2">
                    <a:lumMod val="40000"/>
                    <a:lumOff val="60000"/>
                  </a:schemeClr>
                </a:solidFill>
              </a:defRPr>
            </a:lvl1pPr>
            <a:lvl2pPr marL="487238" indent="0">
              <a:buNone/>
              <a:defRPr sz="2131" b="1"/>
            </a:lvl2pPr>
            <a:lvl3pPr marL="974476" indent="0">
              <a:buNone/>
              <a:defRPr sz="1918" b="1"/>
            </a:lvl3pPr>
            <a:lvl4pPr marL="1461714" indent="0">
              <a:buNone/>
              <a:defRPr sz="1705" b="1"/>
            </a:lvl4pPr>
            <a:lvl5pPr marL="1948952" indent="0">
              <a:buNone/>
              <a:defRPr sz="1705" b="1"/>
            </a:lvl5pPr>
            <a:lvl6pPr marL="2436190" indent="0">
              <a:buNone/>
              <a:defRPr sz="1705" b="1"/>
            </a:lvl6pPr>
            <a:lvl7pPr marL="2923428" indent="0">
              <a:buNone/>
              <a:defRPr sz="1705" b="1"/>
            </a:lvl7pPr>
            <a:lvl8pPr marL="3410666" indent="0">
              <a:buNone/>
              <a:defRPr sz="1705" b="1"/>
            </a:lvl8pPr>
            <a:lvl9pPr marL="3897904" indent="0">
              <a:buNone/>
              <a:defRPr sz="1705" b="1"/>
            </a:lvl9pPr>
          </a:lstStyle>
          <a:p>
            <a:pPr lvl="0"/>
            <a:r>
              <a:rPr lang="en-US"/>
              <a:t>Edit Master text styles</a:t>
            </a:r>
          </a:p>
        </p:txBody>
      </p:sp>
      <p:sp>
        <p:nvSpPr>
          <p:cNvPr id="6" name="Content Placeholder 5"/>
          <p:cNvSpPr>
            <a:spLocks noGrp="1"/>
          </p:cNvSpPr>
          <p:nvPr>
            <p:ph sz="quarter" idx="4"/>
          </p:nvPr>
        </p:nvSpPr>
        <p:spPr>
          <a:xfrm>
            <a:off x="5845974" y="2679911"/>
            <a:ext cx="4545212" cy="3987723"/>
          </a:xfrm>
        </p:spPr>
        <p:txBody>
          <a:bodyPr>
            <a:normAutofit/>
          </a:bodyPr>
          <a:lstStyle>
            <a:lvl1pPr>
              <a:defRPr sz="1918"/>
            </a:lvl1pPr>
            <a:lvl2pPr>
              <a:defRPr sz="1705"/>
            </a:lvl2pPr>
            <a:lvl3pPr>
              <a:defRPr sz="1492"/>
            </a:lvl3pPr>
            <a:lvl4pPr>
              <a:defRPr sz="1279"/>
            </a:lvl4pPr>
            <a:lvl5pPr>
              <a:defRPr sz="1279"/>
            </a:lvl5pPr>
            <a:lvl6pPr>
              <a:defRPr sz="1279"/>
            </a:lvl6pPr>
            <a:lvl7pPr>
              <a:defRPr sz="1279"/>
            </a:lvl7pPr>
            <a:lvl8pPr>
              <a:defRPr sz="1279"/>
            </a:lvl8pPr>
            <a:lvl9pPr>
              <a:defRPr sz="127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B09D9E3-F1CE-495D-89B4-BAC81F48D526}"/>
              </a:ext>
            </a:extLst>
          </p:cNvPr>
          <p:cNvSpPr>
            <a:spLocks noGrp="1"/>
          </p:cNvSpPr>
          <p:nvPr>
            <p:ph type="dt" sz="half" idx="10"/>
          </p:nvPr>
        </p:nvSpPr>
        <p:spPr/>
        <p:txBody>
          <a:bodyPr/>
          <a:lstStyle>
            <a:lvl1pPr>
              <a:defRPr/>
            </a:lvl1pPr>
          </a:lstStyle>
          <a:p>
            <a:pPr>
              <a:defRPr/>
            </a:pPr>
            <a:fld id="{D639CD78-3F17-4FBD-97EC-AA869E746AEF}" type="datetimeFigureOut">
              <a:rPr lang="en-US"/>
              <a:pPr>
                <a:defRPr/>
              </a:pPr>
              <a:t>10/28/2021</a:t>
            </a:fld>
            <a:endParaRPr lang="en-US" dirty="0"/>
          </a:p>
        </p:txBody>
      </p:sp>
      <p:sp>
        <p:nvSpPr>
          <p:cNvPr id="8" name="Footer Placeholder 4">
            <a:extLst>
              <a:ext uri="{FF2B5EF4-FFF2-40B4-BE49-F238E27FC236}">
                <a16:creationId xmlns:a16="http://schemas.microsoft.com/office/drawing/2014/main" id="{CF079295-62B9-4465-9217-AE67813F8CDB}"/>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885BC4C-A472-434C-8A20-17757368E90C}"/>
              </a:ext>
            </a:extLst>
          </p:cNvPr>
          <p:cNvSpPr>
            <a:spLocks noGrp="1"/>
          </p:cNvSpPr>
          <p:nvPr>
            <p:ph type="sldNum" sz="quarter" idx="12"/>
          </p:nvPr>
        </p:nvSpPr>
        <p:spPr/>
        <p:txBody>
          <a:bodyPr/>
          <a:lstStyle>
            <a:lvl1pPr>
              <a:defRPr/>
            </a:lvl1pPr>
          </a:lstStyle>
          <a:p>
            <a:fld id="{E984CB2E-2628-4E91-939E-A1CBCC6349B9}" type="slidenum">
              <a:rPr lang="en-US" altLang="en-US"/>
              <a:pPr/>
              <a:t>‹#›</a:t>
            </a:fld>
            <a:endParaRPr lang="en-US" altLang="en-US" dirty="0"/>
          </a:p>
        </p:txBody>
      </p:sp>
    </p:spTree>
    <p:extLst>
      <p:ext uri="{BB962C8B-B14F-4D97-AF65-F5344CB8AC3E}">
        <p14:creationId xmlns:p14="http://schemas.microsoft.com/office/powerpoint/2010/main" val="2010721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E582C4D-E8AC-486D-B1A8-D6582236A0E3}"/>
              </a:ext>
            </a:extLst>
          </p:cNvPr>
          <p:cNvSpPr>
            <a:spLocks noGrp="1"/>
          </p:cNvSpPr>
          <p:nvPr>
            <p:ph type="dt" sz="half" idx="10"/>
          </p:nvPr>
        </p:nvSpPr>
        <p:spPr/>
        <p:txBody>
          <a:bodyPr/>
          <a:lstStyle>
            <a:lvl1pPr>
              <a:defRPr/>
            </a:lvl1pPr>
          </a:lstStyle>
          <a:p>
            <a:pPr>
              <a:defRPr/>
            </a:pPr>
            <a:fld id="{BEB10D6B-12DC-460C-8399-BC27B34BA7F0}" type="datetimeFigureOut">
              <a:rPr lang="en-US"/>
              <a:pPr>
                <a:defRPr/>
              </a:pPr>
              <a:t>10/28/2021</a:t>
            </a:fld>
            <a:endParaRPr lang="en-US" dirty="0"/>
          </a:p>
        </p:txBody>
      </p:sp>
      <p:sp>
        <p:nvSpPr>
          <p:cNvPr id="4" name="Footer Placeholder 4">
            <a:extLst>
              <a:ext uri="{FF2B5EF4-FFF2-40B4-BE49-F238E27FC236}">
                <a16:creationId xmlns:a16="http://schemas.microsoft.com/office/drawing/2014/main" id="{BF5C7D96-2B2E-4FAD-AE71-E48CD786F385}"/>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9A5221BA-6558-49AD-8E27-1DD63E38D287}"/>
              </a:ext>
            </a:extLst>
          </p:cNvPr>
          <p:cNvSpPr>
            <a:spLocks noGrp="1"/>
          </p:cNvSpPr>
          <p:nvPr>
            <p:ph type="sldNum" sz="quarter" idx="12"/>
          </p:nvPr>
        </p:nvSpPr>
        <p:spPr/>
        <p:txBody>
          <a:bodyPr/>
          <a:lstStyle>
            <a:lvl1pPr>
              <a:defRPr/>
            </a:lvl1pPr>
          </a:lstStyle>
          <a:p>
            <a:fld id="{56E4FBC2-8DF8-43F2-B516-3BCFDA158997}" type="slidenum">
              <a:rPr lang="en-US" altLang="en-US"/>
              <a:pPr/>
              <a:t>‹#›</a:t>
            </a:fld>
            <a:endParaRPr lang="en-US" altLang="en-US" dirty="0"/>
          </a:p>
        </p:txBody>
      </p:sp>
    </p:spTree>
    <p:extLst>
      <p:ext uri="{BB962C8B-B14F-4D97-AF65-F5344CB8AC3E}">
        <p14:creationId xmlns:p14="http://schemas.microsoft.com/office/powerpoint/2010/main" val="1785017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F93DD7-19E9-473F-8A9F-22BBC28AEE84}"/>
              </a:ext>
            </a:extLst>
          </p:cNvPr>
          <p:cNvSpPr>
            <a:spLocks noGrp="1"/>
          </p:cNvSpPr>
          <p:nvPr>
            <p:ph type="dt" sz="half" idx="10"/>
          </p:nvPr>
        </p:nvSpPr>
        <p:spPr/>
        <p:txBody>
          <a:bodyPr/>
          <a:lstStyle>
            <a:lvl1pPr>
              <a:defRPr/>
            </a:lvl1pPr>
          </a:lstStyle>
          <a:p>
            <a:pPr>
              <a:defRPr/>
            </a:pPr>
            <a:fld id="{AC1F0B74-995A-46B4-AEB3-820444E6F8EC}" type="datetimeFigureOut">
              <a:rPr lang="en-US"/>
              <a:pPr>
                <a:defRPr/>
              </a:pPr>
              <a:t>10/28/2021</a:t>
            </a:fld>
            <a:endParaRPr lang="en-US" dirty="0"/>
          </a:p>
        </p:txBody>
      </p:sp>
      <p:sp>
        <p:nvSpPr>
          <p:cNvPr id="3" name="Footer Placeholder 4">
            <a:extLst>
              <a:ext uri="{FF2B5EF4-FFF2-40B4-BE49-F238E27FC236}">
                <a16:creationId xmlns:a16="http://schemas.microsoft.com/office/drawing/2014/main" id="{B931A841-EED6-4B28-899C-9E674C661B5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13DCECDD-96AC-4CE1-859E-BC0243ACF635}"/>
              </a:ext>
            </a:extLst>
          </p:cNvPr>
          <p:cNvSpPr>
            <a:spLocks noGrp="1"/>
          </p:cNvSpPr>
          <p:nvPr>
            <p:ph type="sldNum" sz="quarter" idx="12"/>
          </p:nvPr>
        </p:nvSpPr>
        <p:spPr/>
        <p:txBody>
          <a:bodyPr/>
          <a:lstStyle>
            <a:lvl1pPr>
              <a:defRPr/>
            </a:lvl1pPr>
          </a:lstStyle>
          <a:p>
            <a:fld id="{37538AAC-DBF4-45BD-B3B7-184EA04BA146}" type="slidenum">
              <a:rPr lang="en-US" altLang="en-US"/>
              <a:pPr/>
              <a:t>‹#›</a:t>
            </a:fld>
            <a:endParaRPr lang="en-US" altLang="en-US" dirty="0"/>
          </a:p>
        </p:txBody>
      </p:sp>
    </p:spTree>
    <p:extLst>
      <p:ext uri="{BB962C8B-B14F-4D97-AF65-F5344CB8AC3E}">
        <p14:creationId xmlns:p14="http://schemas.microsoft.com/office/powerpoint/2010/main" val="229853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5" name="Chỗ dành sẵn cho Chân trang 4"/>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Số hiệu Bản chiếu 5"/>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119828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064" y="1542980"/>
            <a:ext cx="3516234" cy="1542979"/>
          </a:xfrm>
        </p:spPr>
        <p:txBody>
          <a:bodyPr anchor="b"/>
          <a:lstStyle>
            <a:lvl1pPr algn="l">
              <a:defRPr sz="2558" b="0"/>
            </a:lvl1pPr>
          </a:lstStyle>
          <a:p>
            <a:r>
              <a:rPr lang="en-US"/>
              <a:t>Click to edit Master title style</a:t>
            </a:r>
            <a:endParaRPr lang="en-US" dirty="0"/>
          </a:p>
        </p:txBody>
      </p:sp>
      <p:sp>
        <p:nvSpPr>
          <p:cNvPr id="3" name="Content Placeholder 2"/>
          <p:cNvSpPr>
            <a:spLocks noGrp="1"/>
          </p:cNvSpPr>
          <p:nvPr>
            <p:ph idx="1"/>
          </p:nvPr>
        </p:nvSpPr>
        <p:spPr>
          <a:xfrm>
            <a:off x="4946639" y="1542979"/>
            <a:ext cx="5371949" cy="4872567"/>
          </a:xfrm>
        </p:spPr>
        <p:txBody>
          <a:bodyPr anchor="ctr">
            <a:normAutofit/>
          </a:bodyPr>
          <a:lstStyle>
            <a:lvl1pPr>
              <a:defRPr sz="2131"/>
            </a:lvl1pPr>
            <a:lvl2pPr>
              <a:defRPr sz="1918"/>
            </a:lvl2pPr>
            <a:lvl3pPr>
              <a:defRPr sz="1705"/>
            </a:lvl3pPr>
            <a:lvl4pPr>
              <a:defRPr sz="1492"/>
            </a:lvl4pPr>
            <a:lvl5pPr>
              <a:defRPr sz="1492"/>
            </a:lvl5pPr>
            <a:lvl6pPr>
              <a:defRPr sz="1492"/>
            </a:lvl6pPr>
            <a:lvl7pPr>
              <a:defRPr sz="1492"/>
            </a:lvl7pPr>
            <a:lvl8pPr>
              <a:defRPr sz="1492"/>
            </a:lvl8pPr>
            <a:lvl9pPr>
              <a:defRPr sz="149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94064" y="3335003"/>
            <a:ext cx="3516234" cy="3085958"/>
          </a:xfrm>
        </p:spPr>
        <p:txBody>
          <a:bodyPr/>
          <a:lstStyle>
            <a:lvl1pPr marL="0" indent="0">
              <a:buNone/>
              <a:defRPr sz="1492"/>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5" name="Date Placeholder 3">
            <a:extLst>
              <a:ext uri="{FF2B5EF4-FFF2-40B4-BE49-F238E27FC236}">
                <a16:creationId xmlns:a16="http://schemas.microsoft.com/office/drawing/2014/main" id="{E572F3FD-2248-4D25-9A31-9B3EDE57AA60}"/>
              </a:ext>
            </a:extLst>
          </p:cNvPr>
          <p:cNvSpPr>
            <a:spLocks noGrp="1"/>
          </p:cNvSpPr>
          <p:nvPr>
            <p:ph type="dt" sz="half" idx="10"/>
          </p:nvPr>
        </p:nvSpPr>
        <p:spPr/>
        <p:txBody>
          <a:bodyPr/>
          <a:lstStyle>
            <a:lvl1pPr>
              <a:defRPr/>
            </a:lvl1pPr>
          </a:lstStyle>
          <a:p>
            <a:pPr>
              <a:defRPr/>
            </a:pPr>
            <a:fld id="{CF3D34E8-7C74-4743-B822-F3515D5F905F}" type="datetimeFigureOut">
              <a:rPr lang="en-US"/>
              <a:pPr>
                <a:defRPr/>
              </a:pPr>
              <a:t>10/28/2021</a:t>
            </a:fld>
            <a:endParaRPr lang="en-US" dirty="0"/>
          </a:p>
        </p:txBody>
      </p:sp>
      <p:sp>
        <p:nvSpPr>
          <p:cNvPr id="6" name="Footer Placeholder 4">
            <a:extLst>
              <a:ext uri="{FF2B5EF4-FFF2-40B4-BE49-F238E27FC236}">
                <a16:creationId xmlns:a16="http://schemas.microsoft.com/office/drawing/2014/main" id="{FFC03B00-F539-46DD-A63F-BAA237D1DDF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5285963-62ED-4CF8-BB9D-BA0B6D2C830D}"/>
              </a:ext>
            </a:extLst>
          </p:cNvPr>
          <p:cNvSpPr>
            <a:spLocks noGrp="1"/>
          </p:cNvSpPr>
          <p:nvPr>
            <p:ph type="sldNum" sz="quarter" idx="12"/>
          </p:nvPr>
        </p:nvSpPr>
        <p:spPr/>
        <p:txBody>
          <a:bodyPr/>
          <a:lstStyle>
            <a:lvl1pPr>
              <a:defRPr/>
            </a:lvl1pPr>
          </a:lstStyle>
          <a:p>
            <a:fld id="{2673B631-EAE6-4294-8A8D-5A95E760FA96}" type="slidenum">
              <a:rPr lang="en-US" altLang="en-US"/>
              <a:pPr/>
              <a:t>‹#›</a:t>
            </a:fld>
            <a:endParaRPr lang="en-US" altLang="en-US" dirty="0"/>
          </a:p>
        </p:txBody>
      </p:sp>
    </p:spTree>
    <p:extLst>
      <p:ext uri="{BB962C8B-B14F-4D97-AF65-F5344CB8AC3E}">
        <p14:creationId xmlns:p14="http://schemas.microsoft.com/office/powerpoint/2010/main" val="73962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2982" y="1976088"/>
            <a:ext cx="5265366" cy="1678337"/>
          </a:xfrm>
        </p:spPr>
        <p:txBody>
          <a:bodyPr anchor="b">
            <a:normAutofit/>
          </a:bodyPr>
          <a:lstStyle>
            <a:lvl1pPr algn="l">
              <a:defRPr sz="3837"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184879" y="1218142"/>
            <a:ext cx="3308775" cy="4872567"/>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05"/>
            </a:lvl1pPr>
            <a:lvl2pPr marL="487238" indent="0">
              <a:buNone/>
              <a:defRPr sz="1705"/>
            </a:lvl2pPr>
            <a:lvl3pPr marL="974476" indent="0">
              <a:buNone/>
              <a:defRPr sz="1705"/>
            </a:lvl3pPr>
            <a:lvl4pPr marL="1461714" indent="0">
              <a:buNone/>
              <a:defRPr sz="1705"/>
            </a:lvl4pPr>
            <a:lvl5pPr marL="1948952" indent="0">
              <a:buNone/>
              <a:defRPr sz="1705"/>
            </a:lvl5pPr>
            <a:lvl6pPr marL="2436190" indent="0">
              <a:buNone/>
              <a:defRPr sz="1705"/>
            </a:lvl6pPr>
            <a:lvl7pPr marL="2923428" indent="0">
              <a:buNone/>
              <a:defRPr sz="1705"/>
            </a:lvl7pPr>
            <a:lvl8pPr marL="3410666" indent="0">
              <a:buNone/>
              <a:defRPr sz="1705"/>
            </a:lvl8pPr>
            <a:lvl9pPr marL="3897904" indent="0">
              <a:buNone/>
              <a:defRPr sz="1705"/>
            </a:lvl9pPr>
          </a:lstStyle>
          <a:p>
            <a:pPr lvl="0"/>
            <a:r>
              <a:rPr lang="en-US" noProof="0" dirty="0"/>
              <a:t>Click icon to add picture</a:t>
            </a:r>
          </a:p>
        </p:txBody>
      </p:sp>
      <p:sp>
        <p:nvSpPr>
          <p:cNvPr id="4" name="Text Placeholder 3"/>
          <p:cNvSpPr>
            <a:spLocks noGrp="1"/>
          </p:cNvSpPr>
          <p:nvPr>
            <p:ph type="body" sz="half" idx="2"/>
          </p:nvPr>
        </p:nvSpPr>
        <p:spPr>
          <a:xfrm>
            <a:off x="1194064" y="3898053"/>
            <a:ext cx="5257172" cy="1461770"/>
          </a:xfrm>
        </p:spPr>
        <p:txBody>
          <a:bodyPr>
            <a:normAutofit/>
          </a:bodyPr>
          <a:lstStyle>
            <a:lvl1pPr marL="0" indent="0">
              <a:buNone/>
              <a:defRPr sz="1492"/>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5" name="Date Placeholder 3">
            <a:extLst>
              <a:ext uri="{FF2B5EF4-FFF2-40B4-BE49-F238E27FC236}">
                <a16:creationId xmlns:a16="http://schemas.microsoft.com/office/drawing/2014/main" id="{DF6EFB17-65AF-4275-AB16-F219502440D3}"/>
              </a:ext>
            </a:extLst>
          </p:cNvPr>
          <p:cNvSpPr>
            <a:spLocks noGrp="1"/>
          </p:cNvSpPr>
          <p:nvPr>
            <p:ph type="dt" sz="half" idx="10"/>
          </p:nvPr>
        </p:nvSpPr>
        <p:spPr/>
        <p:txBody>
          <a:bodyPr/>
          <a:lstStyle>
            <a:lvl1pPr>
              <a:defRPr/>
            </a:lvl1pPr>
          </a:lstStyle>
          <a:p>
            <a:pPr>
              <a:defRPr/>
            </a:pPr>
            <a:fld id="{3C86C4CF-2DE9-470A-BBEA-AB531D10A4FB}" type="datetimeFigureOut">
              <a:rPr lang="en-US"/>
              <a:pPr>
                <a:defRPr/>
              </a:pPr>
              <a:t>10/28/2021</a:t>
            </a:fld>
            <a:endParaRPr lang="en-US" dirty="0"/>
          </a:p>
        </p:txBody>
      </p:sp>
      <p:sp>
        <p:nvSpPr>
          <p:cNvPr id="6" name="Footer Placeholder 4">
            <a:extLst>
              <a:ext uri="{FF2B5EF4-FFF2-40B4-BE49-F238E27FC236}">
                <a16:creationId xmlns:a16="http://schemas.microsoft.com/office/drawing/2014/main" id="{DBE95627-5494-4EC6-B750-488411F59BA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5D1781C-FF2E-447D-929D-3B09E5149A3F}"/>
              </a:ext>
            </a:extLst>
          </p:cNvPr>
          <p:cNvSpPr>
            <a:spLocks noGrp="1"/>
          </p:cNvSpPr>
          <p:nvPr>
            <p:ph type="sldNum" sz="quarter" idx="12"/>
          </p:nvPr>
        </p:nvSpPr>
        <p:spPr/>
        <p:txBody>
          <a:bodyPr/>
          <a:lstStyle>
            <a:lvl1pPr>
              <a:defRPr/>
            </a:lvl1pPr>
          </a:lstStyle>
          <a:p>
            <a:fld id="{E4294E3A-B06E-470A-95FE-BDC9DA8FB7A0}" type="slidenum">
              <a:rPr lang="en-US" altLang="en-US"/>
              <a:pPr/>
              <a:t>‹#›</a:t>
            </a:fld>
            <a:endParaRPr lang="en-US" altLang="en-US" dirty="0"/>
          </a:p>
        </p:txBody>
      </p:sp>
    </p:spTree>
    <p:extLst>
      <p:ext uri="{BB962C8B-B14F-4D97-AF65-F5344CB8AC3E}">
        <p14:creationId xmlns:p14="http://schemas.microsoft.com/office/powerpoint/2010/main" val="4136934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068" y="5116181"/>
            <a:ext cx="9124520" cy="603996"/>
          </a:xfrm>
        </p:spPr>
        <p:txBody>
          <a:bodyPr anchor="b">
            <a:normAutofit/>
          </a:bodyPr>
          <a:lstStyle>
            <a:lvl1pPr algn="l">
              <a:defRPr sz="2558"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94065" y="730885"/>
            <a:ext cx="9124522" cy="388000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05"/>
            </a:lvl1pPr>
            <a:lvl2pPr marL="487238" indent="0">
              <a:buNone/>
              <a:defRPr sz="1705"/>
            </a:lvl2pPr>
            <a:lvl3pPr marL="974476" indent="0">
              <a:buNone/>
              <a:defRPr sz="1705"/>
            </a:lvl3pPr>
            <a:lvl4pPr marL="1461714" indent="0">
              <a:buNone/>
              <a:defRPr sz="1705"/>
            </a:lvl4pPr>
            <a:lvl5pPr marL="1948952" indent="0">
              <a:buNone/>
              <a:defRPr sz="1705"/>
            </a:lvl5pPr>
            <a:lvl6pPr marL="2436190" indent="0">
              <a:buNone/>
              <a:defRPr sz="1705"/>
            </a:lvl6pPr>
            <a:lvl7pPr marL="2923428" indent="0">
              <a:buNone/>
              <a:defRPr sz="1705"/>
            </a:lvl7pPr>
            <a:lvl8pPr marL="3410666" indent="0">
              <a:buNone/>
              <a:defRPr sz="1705"/>
            </a:lvl8pPr>
            <a:lvl9pPr marL="3897904" indent="0">
              <a:buNone/>
              <a:defRPr sz="1705"/>
            </a:lvl9pPr>
          </a:lstStyle>
          <a:p>
            <a:pPr lvl="0"/>
            <a:r>
              <a:rPr lang="en-US" noProof="0" dirty="0"/>
              <a:t>Click icon to add picture</a:t>
            </a:r>
          </a:p>
        </p:txBody>
      </p:sp>
      <p:sp>
        <p:nvSpPr>
          <p:cNvPr id="4" name="Text Placeholder 3"/>
          <p:cNvSpPr>
            <a:spLocks noGrp="1"/>
          </p:cNvSpPr>
          <p:nvPr>
            <p:ph type="body" sz="half" idx="2"/>
          </p:nvPr>
        </p:nvSpPr>
        <p:spPr>
          <a:xfrm>
            <a:off x="1194067" y="5720177"/>
            <a:ext cx="9124519" cy="526169"/>
          </a:xfrm>
        </p:spPr>
        <p:txBody>
          <a:bodyPr>
            <a:normAutofit/>
          </a:bodyPr>
          <a:lstStyle>
            <a:lvl1pPr marL="0" indent="0">
              <a:buNone/>
              <a:defRPr sz="1279"/>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5" name="Date Placeholder 3">
            <a:extLst>
              <a:ext uri="{FF2B5EF4-FFF2-40B4-BE49-F238E27FC236}">
                <a16:creationId xmlns:a16="http://schemas.microsoft.com/office/drawing/2014/main" id="{C732B543-77E9-4AD7-A65A-9F881FF90919}"/>
              </a:ext>
            </a:extLst>
          </p:cNvPr>
          <p:cNvSpPr>
            <a:spLocks noGrp="1"/>
          </p:cNvSpPr>
          <p:nvPr>
            <p:ph type="dt" sz="half" idx="10"/>
          </p:nvPr>
        </p:nvSpPr>
        <p:spPr/>
        <p:txBody>
          <a:bodyPr/>
          <a:lstStyle>
            <a:lvl1pPr>
              <a:defRPr/>
            </a:lvl1pPr>
          </a:lstStyle>
          <a:p>
            <a:pPr>
              <a:defRPr/>
            </a:pPr>
            <a:fld id="{1F28DD36-1A95-4F1D-B184-A487F10C6D54}" type="datetimeFigureOut">
              <a:rPr lang="en-US"/>
              <a:pPr>
                <a:defRPr/>
              </a:pPr>
              <a:t>10/28/2021</a:t>
            </a:fld>
            <a:endParaRPr lang="en-US" dirty="0"/>
          </a:p>
        </p:txBody>
      </p:sp>
      <p:sp>
        <p:nvSpPr>
          <p:cNvPr id="6" name="Footer Placeholder 4">
            <a:extLst>
              <a:ext uri="{FF2B5EF4-FFF2-40B4-BE49-F238E27FC236}">
                <a16:creationId xmlns:a16="http://schemas.microsoft.com/office/drawing/2014/main" id="{3A7FC847-3A35-4BB9-9C41-C678DCE14F5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41C0AB8A-311C-4185-B13F-4C78188FA263}"/>
              </a:ext>
            </a:extLst>
          </p:cNvPr>
          <p:cNvSpPr>
            <a:spLocks noGrp="1"/>
          </p:cNvSpPr>
          <p:nvPr>
            <p:ph type="sldNum" sz="quarter" idx="12"/>
          </p:nvPr>
        </p:nvSpPr>
        <p:spPr/>
        <p:txBody>
          <a:bodyPr/>
          <a:lstStyle>
            <a:lvl1pPr>
              <a:defRPr/>
            </a:lvl1pPr>
          </a:lstStyle>
          <a:p>
            <a:fld id="{8EF3D559-60EE-4C58-888F-15C522B6E05D}" type="slidenum">
              <a:rPr lang="en-US" altLang="en-US"/>
              <a:pPr/>
              <a:t>‹#›</a:t>
            </a:fld>
            <a:endParaRPr lang="en-US" altLang="en-US" dirty="0"/>
          </a:p>
        </p:txBody>
      </p:sp>
    </p:spTree>
    <p:extLst>
      <p:ext uri="{BB962C8B-B14F-4D97-AF65-F5344CB8AC3E}">
        <p14:creationId xmlns:p14="http://schemas.microsoft.com/office/powerpoint/2010/main" val="2075317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065" y="1542979"/>
            <a:ext cx="9124522" cy="2111446"/>
          </a:xfrm>
        </p:spPr>
        <p:txBody>
          <a:bodyPr/>
          <a:lstStyle>
            <a:lvl1pPr>
              <a:defRPr sz="5115"/>
            </a:lvl1pPr>
          </a:lstStyle>
          <a:p>
            <a:r>
              <a:rPr lang="en-US"/>
              <a:t>Click to edit Master title style</a:t>
            </a:r>
            <a:endParaRPr lang="en-US" dirty="0"/>
          </a:p>
        </p:txBody>
      </p:sp>
      <p:sp>
        <p:nvSpPr>
          <p:cNvPr id="8" name="Text Placeholder 3"/>
          <p:cNvSpPr>
            <a:spLocks noGrp="1"/>
          </p:cNvSpPr>
          <p:nvPr>
            <p:ph type="body" sz="half" idx="2"/>
          </p:nvPr>
        </p:nvSpPr>
        <p:spPr>
          <a:xfrm>
            <a:off x="1194065" y="3898053"/>
            <a:ext cx="9124522" cy="2517493"/>
          </a:xfrm>
        </p:spPr>
        <p:txBody>
          <a:bodyPr anchor="ctr">
            <a:normAutofit/>
          </a:bodyPr>
          <a:lstStyle>
            <a:lvl1pPr marL="0" indent="0">
              <a:buNone/>
              <a:defRPr sz="1918"/>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4" name="Date Placeholder 3">
            <a:extLst>
              <a:ext uri="{FF2B5EF4-FFF2-40B4-BE49-F238E27FC236}">
                <a16:creationId xmlns:a16="http://schemas.microsoft.com/office/drawing/2014/main" id="{53F3FFB2-C568-4A2F-AB71-25125D205FC2}"/>
              </a:ext>
            </a:extLst>
          </p:cNvPr>
          <p:cNvSpPr>
            <a:spLocks noGrp="1"/>
          </p:cNvSpPr>
          <p:nvPr>
            <p:ph type="dt" sz="half" idx="10"/>
          </p:nvPr>
        </p:nvSpPr>
        <p:spPr/>
        <p:txBody>
          <a:bodyPr/>
          <a:lstStyle>
            <a:lvl1pPr>
              <a:defRPr/>
            </a:lvl1pPr>
          </a:lstStyle>
          <a:p>
            <a:pPr>
              <a:defRPr/>
            </a:pPr>
            <a:fld id="{9E6A0D2E-8D18-4B0F-A7C4-B7056568E1CB}"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6252F947-0E65-45F8-9F4A-1FD09423E9F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7DA03A7-B63A-4D38-A89D-FC7F0E5D2D5D}"/>
              </a:ext>
            </a:extLst>
          </p:cNvPr>
          <p:cNvSpPr>
            <a:spLocks noGrp="1"/>
          </p:cNvSpPr>
          <p:nvPr>
            <p:ph type="sldNum" sz="quarter" idx="12"/>
          </p:nvPr>
        </p:nvSpPr>
        <p:spPr/>
        <p:txBody>
          <a:bodyPr/>
          <a:lstStyle>
            <a:lvl1pPr>
              <a:defRPr/>
            </a:lvl1pPr>
          </a:lstStyle>
          <a:p>
            <a:fld id="{77DD00B7-72BE-4346-8ACB-CFE724E5D496}" type="slidenum">
              <a:rPr lang="en-US" altLang="en-US"/>
              <a:pPr/>
              <a:t>‹#›</a:t>
            </a:fld>
            <a:endParaRPr lang="en-US" altLang="en-US" dirty="0"/>
          </a:p>
        </p:txBody>
      </p:sp>
    </p:spTree>
    <p:extLst>
      <p:ext uri="{BB962C8B-B14F-4D97-AF65-F5344CB8AC3E}">
        <p14:creationId xmlns:p14="http://schemas.microsoft.com/office/powerpoint/2010/main" val="3238660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641552-F832-4C83-9C70-193BED94067B}"/>
              </a:ext>
            </a:extLst>
          </p:cNvPr>
          <p:cNvSpPr txBox="1"/>
          <p:nvPr/>
        </p:nvSpPr>
        <p:spPr>
          <a:xfrm>
            <a:off x="929805" y="1035420"/>
            <a:ext cx="826978" cy="2093202"/>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sz="13002" dirty="0"/>
              <a:t>“</a:t>
            </a:r>
          </a:p>
        </p:txBody>
      </p:sp>
      <p:sp>
        <p:nvSpPr>
          <p:cNvPr id="6" name="TextBox 5">
            <a:extLst>
              <a:ext uri="{FF2B5EF4-FFF2-40B4-BE49-F238E27FC236}">
                <a16:creationId xmlns:a16="http://schemas.microsoft.com/office/drawing/2014/main" id="{1F0A024A-EB0F-403F-AC4A-CDFE80633603}"/>
              </a:ext>
            </a:extLst>
          </p:cNvPr>
          <p:cNvSpPr txBox="1"/>
          <p:nvPr/>
        </p:nvSpPr>
        <p:spPr>
          <a:xfrm>
            <a:off x="9645894" y="2784807"/>
            <a:ext cx="829165" cy="2093202"/>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sz="13002" dirty="0"/>
              <a:t>”</a:t>
            </a:r>
          </a:p>
        </p:txBody>
      </p:sp>
      <p:sp>
        <p:nvSpPr>
          <p:cNvPr id="2" name="Title 1"/>
          <p:cNvSpPr>
            <a:spLocks noGrp="1"/>
          </p:cNvSpPr>
          <p:nvPr>
            <p:ph type="title"/>
          </p:nvPr>
        </p:nvSpPr>
        <p:spPr>
          <a:xfrm>
            <a:off x="1628130" y="1542980"/>
            <a:ext cx="8270196" cy="2476114"/>
          </a:xfrm>
        </p:spPr>
        <p:txBody>
          <a:bodyPr/>
          <a:lstStyle>
            <a:lvl1pPr>
              <a:defRPr sz="5115"/>
            </a:lvl1pPr>
          </a:lstStyle>
          <a:p>
            <a:r>
              <a:rPr lang="en-US"/>
              <a:t>Click to edit Master title style</a:t>
            </a:r>
            <a:endParaRPr lang="en-US" dirty="0"/>
          </a:p>
        </p:txBody>
      </p:sp>
      <p:sp>
        <p:nvSpPr>
          <p:cNvPr id="11" name="Text Placeholder 3"/>
          <p:cNvSpPr>
            <a:spLocks noGrp="1"/>
          </p:cNvSpPr>
          <p:nvPr>
            <p:ph type="body" sz="half" idx="14"/>
          </p:nvPr>
        </p:nvSpPr>
        <p:spPr>
          <a:xfrm>
            <a:off x="1995769" y="4019094"/>
            <a:ext cx="7526160" cy="364669"/>
          </a:xfrm>
        </p:spPr>
        <p:txBody>
          <a:bodyPr rtlCol="0">
            <a:normAutofit/>
          </a:bodyPr>
          <a:lstStyle>
            <a:lvl1pPr marL="0" indent="0">
              <a:buNone/>
              <a:defRPr lang="en-US" sz="1492" b="0" i="0" kern="1200" cap="small" dirty="0">
                <a:solidFill>
                  <a:schemeClr val="bg2">
                    <a:lumMod val="40000"/>
                    <a:lumOff val="60000"/>
                  </a:schemeClr>
                </a:solidFill>
                <a:latin typeface="+mj-lt"/>
                <a:ea typeface="+mj-ea"/>
                <a:cs typeface="+mj-cs"/>
              </a:defRPr>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10" name="Text Placeholder 3"/>
          <p:cNvSpPr>
            <a:spLocks noGrp="1"/>
          </p:cNvSpPr>
          <p:nvPr>
            <p:ph type="body" sz="half" idx="2"/>
          </p:nvPr>
        </p:nvSpPr>
        <p:spPr>
          <a:xfrm>
            <a:off x="1194065" y="4636672"/>
            <a:ext cx="9124522" cy="1786608"/>
          </a:xfrm>
        </p:spPr>
        <p:txBody>
          <a:bodyPr anchor="ctr">
            <a:normAutofit/>
          </a:bodyPr>
          <a:lstStyle>
            <a:lvl1pPr marL="0" indent="0">
              <a:buNone/>
              <a:defRPr sz="1918"/>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7" name="Date Placeholder 3">
            <a:extLst>
              <a:ext uri="{FF2B5EF4-FFF2-40B4-BE49-F238E27FC236}">
                <a16:creationId xmlns:a16="http://schemas.microsoft.com/office/drawing/2014/main" id="{EA4BFA08-65B2-4257-8550-154629262991}"/>
              </a:ext>
            </a:extLst>
          </p:cNvPr>
          <p:cNvSpPr>
            <a:spLocks noGrp="1"/>
          </p:cNvSpPr>
          <p:nvPr>
            <p:ph type="dt" sz="half" idx="15"/>
          </p:nvPr>
        </p:nvSpPr>
        <p:spPr/>
        <p:txBody>
          <a:bodyPr/>
          <a:lstStyle>
            <a:lvl1pPr>
              <a:defRPr/>
            </a:lvl1pPr>
          </a:lstStyle>
          <a:p>
            <a:pPr>
              <a:defRPr/>
            </a:pPr>
            <a:fld id="{486E09D7-950F-4D4F-B749-361C362FC4D2}" type="datetimeFigureOut">
              <a:rPr lang="en-US"/>
              <a:pPr>
                <a:defRPr/>
              </a:pPr>
              <a:t>10/28/2021</a:t>
            </a:fld>
            <a:endParaRPr lang="en-US" dirty="0"/>
          </a:p>
        </p:txBody>
      </p:sp>
      <p:sp>
        <p:nvSpPr>
          <p:cNvPr id="8" name="Footer Placeholder 4">
            <a:extLst>
              <a:ext uri="{FF2B5EF4-FFF2-40B4-BE49-F238E27FC236}">
                <a16:creationId xmlns:a16="http://schemas.microsoft.com/office/drawing/2014/main" id="{1197B2B2-BBE7-4C53-996F-6C0D5B1A2066}"/>
              </a:ext>
            </a:extLst>
          </p:cNvPr>
          <p:cNvSpPr>
            <a:spLocks noGrp="1"/>
          </p:cNvSpPr>
          <p:nvPr>
            <p:ph type="ftr" sz="quarter" idx="16"/>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EBE296E0-E9ED-4034-AB78-56083F8E6125}"/>
              </a:ext>
            </a:extLst>
          </p:cNvPr>
          <p:cNvSpPr>
            <a:spLocks noGrp="1"/>
          </p:cNvSpPr>
          <p:nvPr>
            <p:ph type="sldNum" sz="quarter" idx="17"/>
          </p:nvPr>
        </p:nvSpPr>
        <p:spPr/>
        <p:txBody>
          <a:bodyPr/>
          <a:lstStyle>
            <a:lvl1pPr>
              <a:defRPr/>
            </a:lvl1pPr>
          </a:lstStyle>
          <a:p>
            <a:fld id="{3AF9AC64-8794-400B-AFC7-9766EFB3ABBF}" type="slidenum">
              <a:rPr lang="en-US" altLang="en-US"/>
              <a:pPr/>
              <a:t>‹#›</a:t>
            </a:fld>
            <a:endParaRPr lang="en-US" altLang="en-US" dirty="0"/>
          </a:p>
        </p:txBody>
      </p:sp>
    </p:spTree>
    <p:extLst>
      <p:ext uri="{BB962C8B-B14F-4D97-AF65-F5344CB8AC3E}">
        <p14:creationId xmlns:p14="http://schemas.microsoft.com/office/powerpoint/2010/main" val="2045322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94065" y="3329588"/>
            <a:ext cx="9124523" cy="1761861"/>
          </a:xfrm>
        </p:spPr>
        <p:txBody>
          <a:bodyPr anchor="b"/>
          <a:lstStyle>
            <a:lvl1pPr algn="l">
              <a:defRPr sz="4263" b="0" cap="none"/>
            </a:lvl1pPr>
          </a:lstStyle>
          <a:p>
            <a:r>
              <a:rPr lang="en-US"/>
              <a:t>Click to edit Master title style</a:t>
            </a:r>
            <a:endParaRPr lang="en-US" dirty="0"/>
          </a:p>
        </p:txBody>
      </p:sp>
      <p:sp>
        <p:nvSpPr>
          <p:cNvPr id="3" name="Text Placeholder 2"/>
          <p:cNvSpPr>
            <a:spLocks noGrp="1"/>
          </p:cNvSpPr>
          <p:nvPr>
            <p:ph type="body" idx="1"/>
          </p:nvPr>
        </p:nvSpPr>
        <p:spPr>
          <a:xfrm>
            <a:off x="1194065" y="5091450"/>
            <a:ext cx="9124522" cy="916963"/>
          </a:xfrm>
        </p:spPr>
        <p:txBody>
          <a:bodyPr/>
          <a:lstStyle>
            <a:lvl1pPr marL="0" indent="0" algn="l">
              <a:buNone/>
              <a:defRPr sz="2131" cap="none">
                <a:solidFill>
                  <a:schemeClr val="bg2">
                    <a:lumMod val="40000"/>
                    <a:lumOff val="60000"/>
                  </a:schemeClr>
                </a:solidFill>
              </a:defRPr>
            </a:lvl1pPr>
            <a:lvl2pPr marL="487238" indent="0">
              <a:buNone/>
              <a:defRPr sz="1918">
                <a:solidFill>
                  <a:schemeClr val="tx1">
                    <a:tint val="75000"/>
                  </a:schemeClr>
                </a:solidFill>
              </a:defRPr>
            </a:lvl2pPr>
            <a:lvl3pPr marL="974476" indent="0">
              <a:buNone/>
              <a:defRPr sz="1705">
                <a:solidFill>
                  <a:schemeClr val="tx1">
                    <a:tint val="75000"/>
                  </a:schemeClr>
                </a:solidFill>
              </a:defRPr>
            </a:lvl3pPr>
            <a:lvl4pPr marL="1461714" indent="0">
              <a:buNone/>
              <a:defRPr sz="1492">
                <a:solidFill>
                  <a:schemeClr val="tx1">
                    <a:tint val="75000"/>
                  </a:schemeClr>
                </a:solidFill>
              </a:defRPr>
            </a:lvl4pPr>
            <a:lvl5pPr marL="1948952" indent="0">
              <a:buNone/>
              <a:defRPr sz="1492">
                <a:solidFill>
                  <a:schemeClr val="tx1">
                    <a:tint val="75000"/>
                  </a:schemeClr>
                </a:solidFill>
              </a:defRPr>
            </a:lvl5pPr>
            <a:lvl6pPr marL="2436190" indent="0">
              <a:buNone/>
              <a:defRPr sz="1492">
                <a:solidFill>
                  <a:schemeClr val="tx1">
                    <a:tint val="75000"/>
                  </a:schemeClr>
                </a:solidFill>
              </a:defRPr>
            </a:lvl6pPr>
            <a:lvl7pPr marL="2923428" indent="0">
              <a:buNone/>
              <a:defRPr sz="1492">
                <a:solidFill>
                  <a:schemeClr val="tx1">
                    <a:tint val="75000"/>
                  </a:schemeClr>
                </a:solidFill>
              </a:defRPr>
            </a:lvl7pPr>
            <a:lvl8pPr marL="3410666" indent="0">
              <a:buNone/>
              <a:defRPr sz="1492">
                <a:solidFill>
                  <a:schemeClr val="tx1">
                    <a:tint val="75000"/>
                  </a:schemeClr>
                </a:solidFill>
              </a:defRPr>
            </a:lvl8pPr>
            <a:lvl9pPr marL="3897904" indent="0">
              <a:buNone/>
              <a:defRPr sz="1492">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11D954-CD33-42D5-A57D-D1F0EA273CA7}"/>
              </a:ext>
            </a:extLst>
          </p:cNvPr>
          <p:cNvSpPr>
            <a:spLocks noGrp="1"/>
          </p:cNvSpPr>
          <p:nvPr>
            <p:ph type="dt" sz="half" idx="10"/>
          </p:nvPr>
        </p:nvSpPr>
        <p:spPr/>
        <p:txBody>
          <a:bodyPr/>
          <a:lstStyle>
            <a:lvl1pPr>
              <a:defRPr/>
            </a:lvl1pPr>
          </a:lstStyle>
          <a:p>
            <a:pPr>
              <a:defRPr/>
            </a:pPr>
            <a:fld id="{F4FA4EDF-0B7A-4F0E-A32D-B0A66E07FAA1}"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9E7C48E8-F596-402C-9FB3-3AEB5205F45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BD2228E-5067-4D5B-A51A-5F9DAC05E905}"/>
              </a:ext>
            </a:extLst>
          </p:cNvPr>
          <p:cNvSpPr>
            <a:spLocks noGrp="1"/>
          </p:cNvSpPr>
          <p:nvPr>
            <p:ph type="sldNum" sz="quarter" idx="12"/>
          </p:nvPr>
        </p:nvSpPr>
        <p:spPr/>
        <p:txBody>
          <a:bodyPr/>
          <a:lstStyle>
            <a:lvl1pPr>
              <a:defRPr/>
            </a:lvl1pPr>
          </a:lstStyle>
          <a:p>
            <a:fld id="{D9D87396-FCE2-4668-8EF4-A870BDBC8247}" type="slidenum">
              <a:rPr lang="en-US" altLang="en-US"/>
              <a:pPr/>
              <a:t>‹#›</a:t>
            </a:fld>
            <a:endParaRPr lang="en-US" altLang="en-US" dirty="0"/>
          </a:p>
        </p:txBody>
      </p:sp>
    </p:spTree>
    <p:extLst>
      <p:ext uri="{BB962C8B-B14F-4D97-AF65-F5344CB8AC3E}">
        <p14:creationId xmlns:p14="http://schemas.microsoft.com/office/powerpoint/2010/main" val="2221392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6F1268-CA76-4DEE-AB60-386B9E3A1CBF}"/>
              </a:ext>
            </a:extLst>
          </p:cNvPr>
          <p:cNvCxnSpPr/>
          <p:nvPr/>
        </p:nvCxnSpPr>
        <p:spPr>
          <a:xfrm>
            <a:off x="3852670" y="2273865"/>
            <a:ext cx="0" cy="4222891"/>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3B5C380-BBFA-4753-8317-FB2EAAA6E6DA}"/>
              </a:ext>
            </a:extLst>
          </p:cNvPr>
          <p:cNvCxnSpPr/>
          <p:nvPr/>
        </p:nvCxnSpPr>
        <p:spPr>
          <a:xfrm>
            <a:off x="7197775" y="2273865"/>
            <a:ext cx="0" cy="42279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476"/>
            </a:lvl1pPr>
          </a:lstStyle>
          <a:p>
            <a:r>
              <a:rPr lang="en-US"/>
              <a:t>Click to edit Master title style</a:t>
            </a:r>
            <a:endParaRPr lang="en-US" dirty="0"/>
          </a:p>
        </p:txBody>
      </p:sp>
      <p:sp>
        <p:nvSpPr>
          <p:cNvPr id="3" name="Text Placeholder 2"/>
          <p:cNvSpPr>
            <a:spLocks noGrp="1"/>
          </p:cNvSpPr>
          <p:nvPr>
            <p:ph type="body" idx="1"/>
          </p:nvPr>
        </p:nvSpPr>
        <p:spPr>
          <a:xfrm>
            <a:off x="654381" y="2111446"/>
            <a:ext cx="3046655" cy="614146"/>
          </a:xfrm>
        </p:spPr>
        <p:txBody>
          <a:bodyPr anchor="b">
            <a:noAutofit/>
          </a:bodyPr>
          <a:lstStyle>
            <a:lvl1pPr marL="0" indent="0">
              <a:buNone/>
              <a:defRPr sz="2558" b="0">
                <a:solidFill>
                  <a:schemeClr val="bg2">
                    <a:lumMod val="40000"/>
                    <a:lumOff val="60000"/>
                  </a:schemeClr>
                </a:solidFill>
              </a:defRPr>
            </a:lvl1pPr>
            <a:lvl2pPr marL="487238" indent="0">
              <a:buNone/>
              <a:defRPr sz="2131" b="1"/>
            </a:lvl2pPr>
            <a:lvl3pPr marL="974476" indent="0">
              <a:buNone/>
              <a:defRPr sz="1918" b="1"/>
            </a:lvl3pPr>
            <a:lvl4pPr marL="1461714" indent="0">
              <a:buNone/>
              <a:defRPr sz="1705" b="1"/>
            </a:lvl4pPr>
            <a:lvl5pPr marL="1948952" indent="0">
              <a:buNone/>
              <a:defRPr sz="1705" b="1"/>
            </a:lvl5pPr>
            <a:lvl6pPr marL="2436190" indent="0">
              <a:buNone/>
              <a:defRPr sz="1705" b="1"/>
            </a:lvl6pPr>
            <a:lvl7pPr marL="2923428" indent="0">
              <a:buNone/>
              <a:defRPr sz="1705" b="1"/>
            </a:lvl7pPr>
            <a:lvl8pPr marL="3410666" indent="0">
              <a:buNone/>
              <a:defRPr sz="1705" b="1"/>
            </a:lvl8pPr>
            <a:lvl9pPr marL="3897904" indent="0">
              <a:buNone/>
              <a:defRPr sz="1705" b="1"/>
            </a:lvl9pPr>
          </a:lstStyle>
          <a:p>
            <a:pPr lvl="0"/>
            <a:r>
              <a:rPr lang="en-US"/>
              <a:t>Edit Master text styles</a:t>
            </a:r>
          </a:p>
        </p:txBody>
      </p:sp>
      <p:sp>
        <p:nvSpPr>
          <p:cNvPr id="16" name="Text Placeholder 3"/>
          <p:cNvSpPr>
            <a:spLocks noGrp="1"/>
          </p:cNvSpPr>
          <p:nvPr>
            <p:ph type="body" sz="half" idx="15"/>
          </p:nvPr>
        </p:nvSpPr>
        <p:spPr>
          <a:xfrm>
            <a:off x="674558" y="2842330"/>
            <a:ext cx="3026478" cy="3825304"/>
          </a:xfrm>
        </p:spPr>
        <p:txBody>
          <a:bodyPr>
            <a:normAutofit/>
          </a:bodyPr>
          <a:lstStyle>
            <a:lvl1pPr marL="0" indent="0">
              <a:buNone/>
              <a:defRPr sz="1492"/>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5" name="Text Placeholder 4"/>
          <p:cNvSpPr>
            <a:spLocks noGrp="1"/>
          </p:cNvSpPr>
          <p:nvPr>
            <p:ph type="body" sz="quarter" idx="3"/>
          </p:nvPr>
        </p:nvSpPr>
        <p:spPr>
          <a:xfrm>
            <a:off x="4015173" y="2111446"/>
            <a:ext cx="3035670" cy="614146"/>
          </a:xfrm>
        </p:spPr>
        <p:txBody>
          <a:bodyPr anchor="b">
            <a:noAutofit/>
          </a:bodyPr>
          <a:lstStyle>
            <a:lvl1pPr marL="0" indent="0">
              <a:buNone/>
              <a:defRPr sz="2558" b="0">
                <a:solidFill>
                  <a:schemeClr val="bg2">
                    <a:lumMod val="40000"/>
                    <a:lumOff val="60000"/>
                  </a:schemeClr>
                </a:solidFill>
              </a:defRPr>
            </a:lvl1pPr>
            <a:lvl2pPr marL="487238" indent="0">
              <a:buNone/>
              <a:defRPr sz="2131" b="1"/>
            </a:lvl2pPr>
            <a:lvl3pPr marL="974476" indent="0">
              <a:buNone/>
              <a:defRPr sz="1918" b="1"/>
            </a:lvl3pPr>
            <a:lvl4pPr marL="1461714" indent="0">
              <a:buNone/>
              <a:defRPr sz="1705" b="1"/>
            </a:lvl4pPr>
            <a:lvl5pPr marL="1948952" indent="0">
              <a:buNone/>
              <a:defRPr sz="1705" b="1"/>
            </a:lvl5pPr>
            <a:lvl6pPr marL="2436190" indent="0">
              <a:buNone/>
              <a:defRPr sz="1705" b="1"/>
            </a:lvl6pPr>
            <a:lvl7pPr marL="2923428" indent="0">
              <a:buNone/>
              <a:defRPr sz="1705" b="1"/>
            </a:lvl7pPr>
            <a:lvl8pPr marL="3410666" indent="0">
              <a:buNone/>
              <a:defRPr sz="1705" b="1"/>
            </a:lvl8pPr>
            <a:lvl9pPr marL="3897904" indent="0">
              <a:buNone/>
              <a:defRPr sz="1705" b="1"/>
            </a:lvl9pPr>
          </a:lstStyle>
          <a:p>
            <a:pPr lvl="0"/>
            <a:r>
              <a:rPr lang="en-US"/>
              <a:t>Edit Master text styles</a:t>
            </a:r>
          </a:p>
        </p:txBody>
      </p:sp>
      <p:sp>
        <p:nvSpPr>
          <p:cNvPr id="19" name="Text Placeholder 3"/>
          <p:cNvSpPr>
            <a:spLocks noGrp="1"/>
          </p:cNvSpPr>
          <p:nvPr>
            <p:ph type="body" sz="half" idx="16"/>
          </p:nvPr>
        </p:nvSpPr>
        <p:spPr>
          <a:xfrm>
            <a:off x="4004261" y="2842330"/>
            <a:ext cx="3046581" cy="3825304"/>
          </a:xfrm>
        </p:spPr>
        <p:txBody>
          <a:bodyPr>
            <a:normAutofit/>
          </a:bodyPr>
          <a:lstStyle>
            <a:lvl1pPr marL="0" indent="0">
              <a:buNone/>
              <a:defRPr sz="1492"/>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14" name="Text Placeholder 4"/>
          <p:cNvSpPr>
            <a:spLocks noGrp="1"/>
          </p:cNvSpPr>
          <p:nvPr>
            <p:ph type="body" sz="quarter" idx="13"/>
          </p:nvPr>
        </p:nvSpPr>
        <p:spPr>
          <a:xfrm>
            <a:off x="7365964" y="2111446"/>
            <a:ext cx="3031404" cy="614146"/>
          </a:xfrm>
        </p:spPr>
        <p:txBody>
          <a:bodyPr anchor="b">
            <a:noAutofit/>
          </a:bodyPr>
          <a:lstStyle>
            <a:lvl1pPr marL="0" indent="0">
              <a:buNone/>
              <a:defRPr sz="2558" b="0">
                <a:solidFill>
                  <a:schemeClr val="bg2">
                    <a:lumMod val="40000"/>
                    <a:lumOff val="60000"/>
                  </a:schemeClr>
                </a:solidFill>
              </a:defRPr>
            </a:lvl1pPr>
            <a:lvl2pPr marL="487238" indent="0">
              <a:buNone/>
              <a:defRPr sz="2131" b="1"/>
            </a:lvl2pPr>
            <a:lvl3pPr marL="974476" indent="0">
              <a:buNone/>
              <a:defRPr sz="1918" b="1"/>
            </a:lvl3pPr>
            <a:lvl4pPr marL="1461714" indent="0">
              <a:buNone/>
              <a:defRPr sz="1705" b="1"/>
            </a:lvl4pPr>
            <a:lvl5pPr marL="1948952" indent="0">
              <a:buNone/>
              <a:defRPr sz="1705" b="1"/>
            </a:lvl5pPr>
            <a:lvl6pPr marL="2436190" indent="0">
              <a:buNone/>
              <a:defRPr sz="1705" b="1"/>
            </a:lvl6pPr>
            <a:lvl7pPr marL="2923428" indent="0">
              <a:buNone/>
              <a:defRPr sz="1705" b="1"/>
            </a:lvl7pPr>
            <a:lvl8pPr marL="3410666" indent="0">
              <a:buNone/>
              <a:defRPr sz="1705" b="1"/>
            </a:lvl8pPr>
            <a:lvl9pPr marL="3897904" indent="0">
              <a:buNone/>
              <a:defRPr sz="1705" b="1"/>
            </a:lvl9pPr>
          </a:lstStyle>
          <a:p>
            <a:pPr lvl="0"/>
            <a:r>
              <a:rPr lang="en-US"/>
              <a:t>Edit Master text styles</a:t>
            </a:r>
          </a:p>
        </p:txBody>
      </p:sp>
      <p:sp>
        <p:nvSpPr>
          <p:cNvPr id="20" name="Text Placeholder 3"/>
          <p:cNvSpPr>
            <a:spLocks noGrp="1"/>
          </p:cNvSpPr>
          <p:nvPr>
            <p:ph type="body" sz="half" idx="17"/>
          </p:nvPr>
        </p:nvSpPr>
        <p:spPr>
          <a:xfrm>
            <a:off x="7365964" y="2842330"/>
            <a:ext cx="3031404" cy="3825304"/>
          </a:xfrm>
        </p:spPr>
        <p:txBody>
          <a:bodyPr>
            <a:normAutofit/>
          </a:bodyPr>
          <a:lstStyle>
            <a:lvl1pPr marL="0" indent="0">
              <a:buNone/>
              <a:defRPr sz="1492"/>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11" name="Date Placeholder 3">
            <a:extLst>
              <a:ext uri="{FF2B5EF4-FFF2-40B4-BE49-F238E27FC236}">
                <a16:creationId xmlns:a16="http://schemas.microsoft.com/office/drawing/2014/main" id="{0570314F-5377-4841-995A-970B6D60E9CD}"/>
              </a:ext>
            </a:extLst>
          </p:cNvPr>
          <p:cNvSpPr>
            <a:spLocks noGrp="1"/>
          </p:cNvSpPr>
          <p:nvPr>
            <p:ph type="dt" sz="half" idx="18"/>
          </p:nvPr>
        </p:nvSpPr>
        <p:spPr/>
        <p:txBody>
          <a:bodyPr/>
          <a:lstStyle>
            <a:lvl1pPr>
              <a:defRPr/>
            </a:lvl1pPr>
          </a:lstStyle>
          <a:p>
            <a:pPr>
              <a:defRPr/>
            </a:pPr>
            <a:fld id="{9431C4F8-B5DC-47D4-9208-1E26C5C25870}" type="datetimeFigureOut">
              <a:rPr lang="en-US"/>
              <a:pPr>
                <a:defRPr/>
              </a:pPr>
              <a:t>10/28/2021</a:t>
            </a:fld>
            <a:endParaRPr lang="en-US" dirty="0"/>
          </a:p>
        </p:txBody>
      </p:sp>
      <p:sp>
        <p:nvSpPr>
          <p:cNvPr id="12" name="Footer Placeholder 4">
            <a:extLst>
              <a:ext uri="{FF2B5EF4-FFF2-40B4-BE49-F238E27FC236}">
                <a16:creationId xmlns:a16="http://schemas.microsoft.com/office/drawing/2014/main" id="{E1DAC5CC-E440-4A66-AF1F-A9598CA1231E}"/>
              </a:ext>
            </a:extLst>
          </p:cNvPr>
          <p:cNvSpPr>
            <a:spLocks noGrp="1"/>
          </p:cNvSpPr>
          <p:nvPr>
            <p:ph type="ftr" sz="quarter" idx="19"/>
          </p:nvPr>
        </p:nvSpPr>
        <p:spPr/>
        <p:txBody>
          <a:bodyPr/>
          <a:lstStyle>
            <a:lvl1pPr>
              <a:defRPr/>
            </a:lvl1pPr>
          </a:lstStyle>
          <a:p>
            <a:pPr>
              <a:defRPr/>
            </a:pPr>
            <a:endParaRPr lang="en-US" dirty="0"/>
          </a:p>
        </p:txBody>
      </p:sp>
      <p:sp>
        <p:nvSpPr>
          <p:cNvPr id="13" name="Slide Number Placeholder 5">
            <a:extLst>
              <a:ext uri="{FF2B5EF4-FFF2-40B4-BE49-F238E27FC236}">
                <a16:creationId xmlns:a16="http://schemas.microsoft.com/office/drawing/2014/main" id="{4F8973D2-1505-46FB-9FFD-E6D18DE5B9DC}"/>
              </a:ext>
            </a:extLst>
          </p:cNvPr>
          <p:cNvSpPr>
            <a:spLocks noGrp="1"/>
          </p:cNvSpPr>
          <p:nvPr>
            <p:ph type="sldNum" sz="quarter" idx="20"/>
          </p:nvPr>
        </p:nvSpPr>
        <p:spPr/>
        <p:txBody>
          <a:bodyPr/>
          <a:lstStyle>
            <a:lvl1pPr>
              <a:defRPr/>
            </a:lvl1pPr>
          </a:lstStyle>
          <a:p>
            <a:fld id="{88E75E19-8ECB-4A04-87A7-AD4FA2F0DD6D}" type="slidenum">
              <a:rPr lang="en-US" altLang="en-US"/>
              <a:pPr/>
              <a:t>‹#›</a:t>
            </a:fld>
            <a:endParaRPr lang="en-US" altLang="en-US" dirty="0"/>
          </a:p>
        </p:txBody>
      </p:sp>
    </p:spTree>
    <p:extLst>
      <p:ext uri="{BB962C8B-B14F-4D97-AF65-F5344CB8AC3E}">
        <p14:creationId xmlns:p14="http://schemas.microsoft.com/office/powerpoint/2010/main" val="1333685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3FEB526-600F-494A-A7A2-A35E307E1CE6}"/>
              </a:ext>
            </a:extLst>
          </p:cNvPr>
          <p:cNvCxnSpPr/>
          <p:nvPr/>
        </p:nvCxnSpPr>
        <p:spPr>
          <a:xfrm>
            <a:off x="3852670" y="2273865"/>
            <a:ext cx="0" cy="4222891"/>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6D2BDB6-D278-4121-B6A2-590CCACAEED1}"/>
              </a:ext>
            </a:extLst>
          </p:cNvPr>
          <p:cNvCxnSpPr/>
          <p:nvPr/>
        </p:nvCxnSpPr>
        <p:spPr>
          <a:xfrm>
            <a:off x="7197775" y="2273865"/>
            <a:ext cx="0" cy="4227967"/>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476"/>
            </a:lvl1pPr>
          </a:lstStyle>
          <a:p>
            <a:r>
              <a:rPr lang="en-US"/>
              <a:t>Click to edit Master title style</a:t>
            </a:r>
            <a:endParaRPr lang="en-US" dirty="0"/>
          </a:p>
        </p:txBody>
      </p:sp>
      <p:sp>
        <p:nvSpPr>
          <p:cNvPr id="3" name="Text Placeholder 2"/>
          <p:cNvSpPr>
            <a:spLocks noGrp="1"/>
          </p:cNvSpPr>
          <p:nvPr>
            <p:ph type="body" idx="1"/>
          </p:nvPr>
        </p:nvSpPr>
        <p:spPr>
          <a:xfrm>
            <a:off x="674558" y="4530409"/>
            <a:ext cx="3039609" cy="614146"/>
          </a:xfrm>
        </p:spPr>
        <p:txBody>
          <a:bodyPr anchor="b">
            <a:noAutofit/>
          </a:bodyPr>
          <a:lstStyle>
            <a:lvl1pPr marL="0" indent="0">
              <a:buNone/>
              <a:defRPr sz="2558" b="0">
                <a:solidFill>
                  <a:schemeClr val="bg2">
                    <a:lumMod val="40000"/>
                    <a:lumOff val="60000"/>
                  </a:schemeClr>
                </a:solidFill>
              </a:defRPr>
            </a:lvl1pPr>
            <a:lvl2pPr marL="487238" indent="0">
              <a:buNone/>
              <a:defRPr sz="2131" b="1"/>
            </a:lvl2pPr>
            <a:lvl3pPr marL="974476" indent="0">
              <a:buNone/>
              <a:defRPr sz="1918" b="1"/>
            </a:lvl3pPr>
            <a:lvl4pPr marL="1461714" indent="0">
              <a:buNone/>
              <a:defRPr sz="1705" b="1"/>
            </a:lvl4pPr>
            <a:lvl5pPr marL="1948952" indent="0">
              <a:buNone/>
              <a:defRPr sz="1705" b="1"/>
            </a:lvl5pPr>
            <a:lvl6pPr marL="2436190" indent="0">
              <a:buNone/>
              <a:defRPr sz="1705" b="1"/>
            </a:lvl6pPr>
            <a:lvl7pPr marL="2923428" indent="0">
              <a:buNone/>
              <a:defRPr sz="1705" b="1"/>
            </a:lvl7pPr>
            <a:lvl8pPr marL="3410666" indent="0">
              <a:buNone/>
              <a:defRPr sz="1705" b="1"/>
            </a:lvl8pPr>
            <a:lvl9pPr marL="3897904" indent="0">
              <a:buNone/>
              <a:defRPr sz="1705" b="1"/>
            </a:lvl9pPr>
          </a:lstStyle>
          <a:p>
            <a:pPr lvl="0"/>
            <a:r>
              <a:rPr lang="en-US"/>
              <a:t>Edit Master text styles</a:t>
            </a:r>
          </a:p>
        </p:txBody>
      </p:sp>
      <p:sp>
        <p:nvSpPr>
          <p:cNvPr id="29" name="Picture Placeholder 2"/>
          <p:cNvSpPr>
            <a:spLocks noGrp="1" noChangeAspect="1"/>
          </p:cNvSpPr>
          <p:nvPr>
            <p:ph type="pic" idx="15"/>
          </p:nvPr>
        </p:nvSpPr>
        <p:spPr>
          <a:xfrm>
            <a:off x="674558" y="2355074"/>
            <a:ext cx="3039609" cy="16241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05"/>
            </a:lvl1pPr>
            <a:lvl2pPr marL="487238" indent="0">
              <a:buNone/>
              <a:defRPr sz="1705"/>
            </a:lvl2pPr>
            <a:lvl3pPr marL="974476" indent="0">
              <a:buNone/>
              <a:defRPr sz="1705"/>
            </a:lvl3pPr>
            <a:lvl4pPr marL="1461714" indent="0">
              <a:buNone/>
              <a:defRPr sz="1705"/>
            </a:lvl4pPr>
            <a:lvl5pPr marL="1948952" indent="0">
              <a:buNone/>
              <a:defRPr sz="1705"/>
            </a:lvl5pPr>
            <a:lvl6pPr marL="2436190" indent="0">
              <a:buNone/>
              <a:defRPr sz="1705"/>
            </a:lvl6pPr>
            <a:lvl7pPr marL="2923428" indent="0">
              <a:buNone/>
              <a:defRPr sz="1705"/>
            </a:lvl7pPr>
            <a:lvl8pPr marL="3410666" indent="0">
              <a:buNone/>
              <a:defRPr sz="1705"/>
            </a:lvl8pPr>
            <a:lvl9pPr marL="3897904" indent="0">
              <a:buNone/>
              <a:defRPr sz="1705"/>
            </a:lvl9pPr>
          </a:lstStyle>
          <a:p>
            <a:pPr lvl="0"/>
            <a:r>
              <a:rPr lang="en-US" noProof="0" dirty="0"/>
              <a:t>Click icon to add picture</a:t>
            </a:r>
          </a:p>
        </p:txBody>
      </p:sp>
      <p:sp>
        <p:nvSpPr>
          <p:cNvPr id="22" name="Text Placeholder 3"/>
          <p:cNvSpPr>
            <a:spLocks noGrp="1"/>
          </p:cNvSpPr>
          <p:nvPr>
            <p:ph type="body" sz="half" idx="18"/>
          </p:nvPr>
        </p:nvSpPr>
        <p:spPr>
          <a:xfrm>
            <a:off x="674558" y="5144557"/>
            <a:ext cx="3039609" cy="702525"/>
          </a:xfrm>
        </p:spPr>
        <p:txBody>
          <a:bodyPr>
            <a:normAutofit/>
          </a:bodyPr>
          <a:lstStyle>
            <a:lvl1pPr marL="0" indent="0">
              <a:buNone/>
              <a:defRPr sz="1492"/>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5" name="Text Placeholder 4"/>
          <p:cNvSpPr>
            <a:spLocks noGrp="1"/>
          </p:cNvSpPr>
          <p:nvPr>
            <p:ph type="body" sz="quarter" idx="3"/>
          </p:nvPr>
        </p:nvSpPr>
        <p:spPr>
          <a:xfrm>
            <a:off x="4021082" y="4530409"/>
            <a:ext cx="3029761" cy="614146"/>
          </a:xfrm>
        </p:spPr>
        <p:txBody>
          <a:bodyPr anchor="b">
            <a:noAutofit/>
          </a:bodyPr>
          <a:lstStyle>
            <a:lvl1pPr marL="0" indent="0">
              <a:buNone/>
              <a:defRPr sz="2558" b="0">
                <a:solidFill>
                  <a:schemeClr val="bg2">
                    <a:lumMod val="40000"/>
                    <a:lumOff val="60000"/>
                  </a:schemeClr>
                </a:solidFill>
              </a:defRPr>
            </a:lvl1pPr>
            <a:lvl2pPr marL="487238" indent="0">
              <a:buNone/>
              <a:defRPr sz="2131" b="1"/>
            </a:lvl2pPr>
            <a:lvl3pPr marL="974476" indent="0">
              <a:buNone/>
              <a:defRPr sz="1918" b="1"/>
            </a:lvl3pPr>
            <a:lvl4pPr marL="1461714" indent="0">
              <a:buNone/>
              <a:defRPr sz="1705" b="1"/>
            </a:lvl4pPr>
            <a:lvl5pPr marL="1948952" indent="0">
              <a:buNone/>
              <a:defRPr sz="1705" b="1"/>
            </a:lvl5pPr>
            <a:lvl6pPr marL="2436190" indent="0">
              <a:buNone/>
              <a:defRPr sz="1705" b="1"/>
            </a:lvl6pPr>
            <a:lvl7pPr marL="2923428" indent="0">
              <a:buNone/>
              <a:defRPr sz="1705" b="1"/>
            </a:lvl7pPr>
            <a:lvl8pPr marL="3410666" indent="0">
              <a:buNone/>
              <a:defRPr sz="1705" b="1"/>
            </a:lvl8pPr>
            <a:lvl9pPr marL="3897904" indent="0">
              <a:buNone/>
              <a:defRPr sz="1705" b="1"/>
            </a:lvl9pPr>
          </a:lstStyle>
          <a:p>
            <a:pPr lvl="0"/>
            <a:r>
              <a:rPr lang="en-US"/>
              <a:t>Edit Master text styles</a:t>
            </a:r>
          </a:p>
        </p:txBody>
      </p:sp>
      <p:sp>
        <p:nvSpPr>
          <p:cNvPr id="30" name="Picture Placeholder 2"/>
          <p:cNvSpPr>
            <a:spLocks noGrp="1" noChangeAspect="1"/>
          </p:cNvSpPr>
          <p:nvPr>
            <p:ph type="pic" idx="21"/>
          </p:nvPr>
        </p:nvSpPr>
        <p:spPr>
          <a:xfrm>
            <a:off x="4021081" y="2355074"/>
            <a:ext cx="3029761" cy="16241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05"/>
            </a:lvl1pPr>
            <a:lvl2pPr marL="487238" indent="0">
              <a:buNone/>
              <a:defRPr sz="1705"/>
            </a:lvl2pPr>
            <a:lvl3pPr marL="974476" indent="0">
              <a:buNone/>
              <a:defRPr sz="1705"/>
            </a:lvl3pPr>
            <a:lvl4pPr marL="1461714" indent="0">
              <a:buNone/>
              <a:defRPr sz="1705"/>
            </a:lvl4pPr>
            <a:lvl5pPr marL="1948952" indent="0">
              <a:buNone/>
              <a:defRPr sz="1705"/>
            </a:lvl5pPr>
            <a:lvl6pPr marL="2436190" indent="0">
              <a:buNone/>
              <a:defRPr sz="1705"/>
            </a:lvl6pPr>
            <a:lvl7pPr marL="2923428" indent="0">
              <a:buNone/>
              <a:defRPr sz="1705"/>
            </a:lvl7pPr>
            <a:lvl8pPr marL="3410666" indent="0">
              <a:buNone/>
              <a:defRPr sz="1705"/>
            </a:lvl8pPr>
            <a:lvl9pPr marL="3897904" indent="0">
              <a:buNone/>
              <a:defRPr sz="1705"/>
            </a:lvl9pPr>
          </a:lstStyle>
          <a:p>
            <a:pPr lvl="0"/>
            <a:r>
              <a:rPr lang="en-US" noProof="0" dirty="0"/>
              <a:t>Click icon to add picture</a:t>
            </a:r>
          </a:p>
        </p:txBody>
      </p:sp>
      <p:sp>
        <p:nvSpPr>
          <p:cNvPr id="23" name="Text Placeholder 3"/>
          <p:cNvSpPr>
            <a:spLocks noGrp="1"/>
          </p:cNvSpPr>
          <p:nvPr>
            <p:ph type="body" sz="half" idx="19"/>
          </p:nvPr>
        </p:nvSpPr>
        <p:spPr>
          <a:xfrm>
            <a:off x="4019682" y="5144556"/>
            <a:ext cx="3033774" cy="702525"/>
          </a:xfrm>
        </p:spPr>
        <p:txBody>
          <a:bodyPr>
            <a:normAutofit/>
          </a:bodyPr>
          <a:lstStyle>
            <a:lvl1pPr marL="0" indent="0">
              <a:buNone/>
              <a:defRPr sz="1492"/>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14" name="Text Placeholder 4"/>
          <p:cNvSpPr>
            <a:spLocks noGrp="1"/>
          </p:cNvSpPr>
          <p:nvPr>
            <p:ph type="body" sz="quarter" idx="13"/>
          </p:nvPr>
        </p:nvSpPr>
        <p:spPr>
          <a:xfrm>
            <a:off x="7365964" y="4530409"/>
            <a:ext cx="3031404" cy="614146"/>
          </a:xfrm>
        </p:spPr>
        <p:txBody>
          <a:bodyPr anchor="b">
            <a:noAutofit/>
          </a:bodyPr>
          <a:lstStyle>
            <a:lvl1pPr marL="0" indent="0">
              <a:buNone/>
              <a:defRPr sz="2558" b="0">
                <a:solidFill>
                  <a:schemeClr val="bg2">
                    <a:lumMod val="40000"/>
                    <a:lumOff val="60000"/>
                  </a:schemeClr>
                </a:solidFill>
              </a:defRPr>
            </a:lvl1pPr>
            <a:lvl2pPr marL="487238" indent="0">
              <a:buNone/>
              <a:defRPr sz="2131" b="1"/>
            </a:lvl2pPr>
            <a:lvl3pPr marL="974476" indent="0">
              <a:buNone/>
              <a:defRPr sz="1918" b="1"/>
            </a:lvl3pPr>
            <a:lvl4pPr marL="1461714" indent="0">
              <a:buNone/>
              <a:defRPr sz="1705" b="1"/>
            </a:lvl4pPr>
            <a:lvl5pPr marL="1948952" indent="0">
              <a:buNone/>
              <a:defRPr sz="1705" b="1"/>
            </a:lvl5pPr>
            <a:lvl6pPr marL="2436190" indent="0">
              <a:buNone/>
              <a:defRPr sz="1705" b="1"/>
            </a:lvl6pPr>
            <a:lvl7pPr marL="2923428" indent="0">
              <a:buNone/>
              <a:defRPr sz="1705" b="1"/>
            </a:lvl7pPr>
            <a:lvl8pPr marL="3410666" indent="0">
              <a:buNone/>
              <a:defRPr sz="1705" b="1"/>
            </a:lvl8pPr>
            <a:lvl9pPr marL="3897904" indent="0">
              <a:buNone/>
              <a:defRPr sz="1705" b="1"/>
            </a:lvl9pPr>
          </a:lstStyle>
          <a:p>
            <a:pPr lvl="0"/>
            <a:r>
              <a:rPr lang="en-US"/>
              <a:t>Edit Master text styles</a:t>
            </a:r>
          </a:p>
        </p:txBody>
      </p:sp>
      <p:sp>
        <p:nvSpPr>
          <p:cNvPr id="31" name="Picture Placeholder 2"/>
          <p:cNvSpPr>
            <a:spLocks noGrp="1" noChangeAspect="1"/>
          </p:cNvSpPr>
          <p:nvPr>
            <p:ph type="pic" idx="22"/>
          </p:nvPr>
        </p:nvSpPr>
        <p:spPr>
          <a:xfrm>
            <a:off x="7365962" y="2355074"/>
            <a:ext cx="3031404" cy="1624189"/>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705"/>
            </a:lvl1pPr>
            <a:lvl2pPr marL="487238" indent="0">
              <a:buNone/>
              <a:defRPr sz="1705"/>
            </a:lvl2pPr>
            <a:lvl3pPr marL="974476" indent="0">
              <a:buNone/>
              <a:defRPr sz="1705"/>
            </a:lvl3pPr>
            <a:lvl4pPr marL="1461714" indent="0">
              <a:buNone/>
              <a:defRPr sz="1705"/>
            </a:lvl4pPr>
            <a:lvl5pPr marL="1948952" indent="0">
              <a:buNone/>
              <a:defRPr sz="1705"/>
            </a:lvl5pPr>
            <a:lvl6pPr marL="2436190" indent="0">
              <a:buNone/>
              <a:defRPr sz="1705"/>
            </a:lvl6pPr>
            <a:lvl7pPr marL="2923428" indent="0">
              <a:buNone/>
              <a:defRPr sz="1705"/>
            </a:lvl7pPr>
            <a:lvl8pPr marL="3410666" indent="0">
              <a:buNone/>
              <a:defRPr sz="1705"/>
            </a:lvl8pPr>
            <a:lvl9pPr marL="3897904" indent="0">
              <a:buNone/>
              <a:defRPr sz="1705"/>
            </a:lvl9pPr>
          </a:lstStyle>
          <a:p>
            <a:pPr lvl="0"/>
            <a:r>
              <a:rPr lang="en-US" noProof="0" dirty="0"/>
              <a:t>Click icon to add picture</a:t>
            </a:r>
          </a:p>
        </p:txBody>
      </p:sp>
      <p:sp>
        <p:nvSpPr>
          <p:cNvPr id="24" name="Text Placeholder 3"/>
          <p:cNvSpPr>
            <a:spLocks noGrp="1"/>
          </p:cNvSpPr>
          <p:nvPr>
            <p:ph type="body" sz="half" idx="20"/>
          </p:nvPr>
        </p:nvSpPr>
        <p:spPr>
          <a:xfrm>
            <a:off x="7365836" y="5144554"/>
            <a:ext cx="3035418" cy="702525"/>
          </a:xfrm>
        </p:spPr>
        <p:txBody>
          <a:bodyPr>
            <a:normAutofit/>
          </a:bodyPr>
          <a:lstStyle>
            <a:lvl1pPr marL="0" indent="0">
              <a:buNone/>
              <a:defRPr sz="1492"/>
            </a:lvl1pPr>
            <a:lvl2pPr marL="487238" indent="0">
              <a:buNone/>
              <a:defRPr sz="1279"/>
            </a:lvl2pPr>
            <a:lvl3pPr marL="974476" indent="0">
              <a:buNone/>
              <a:defRPr sz="1066"/>
            </a:lvl3pPr>
            <a:lvl4pPr marL="1461714" indent="0">
              <a:buNone/>
              <a:defRPr sz="959"/>
            </a:lvl4pPr>
            <a:lvl5pPr marL="1948952" indent="0">
              <a:buNone/>
              <a:defRPr sz="959"/>
            </a:lvl5pPr>
            <a:lvl6pPr marL="2436190" indent="0">
              <a:buNone/>
              <a:defRPr sz="959"/>
            </a:lvl6pPr>
            <a:lvl7pPr marL="2923428" indent="0">
              <a:buNone/>
              <a:defRPr sz="959"/>
            </a:lvl7pPr>
            <a:lvl8pPr marL="3410666" indent="0">
              <a:buNone/>
              <a:defRPr sz="959"/>
            </a:lvl8pPr>
            <a:lvl9pPr marL="3897904" indent="0">
              <a:buNone/>
              <a:defRPr sz="959"/>
            </a:lvl9pPr>
          </a:lstStyle>
          <a:p>
            <a:pPr lvl="0"/>
            <a:r>
              <a:rPr lang="en-US"/>
              <a:t>Edit Master text styles</a:t>
            </a:r>
          </a:p>
        </p:txBody>
      </p:sp>
      <p:sp>
        <p:nvSpPr>
          <p:cNvPr id="15" name="Date Placeholder 3">
            <a:extLst>
              <a:ext uri="{FF2B5EF4-FFF2-40B4-BE49-F238E27FC236}">
                <a16:creationId xmlns:a16="http://schemas.microsoft.com/office/drawing/2014/main" id="{570D4E44-DB20-4D20-9ACC-9759697B67B1}"/>
              </a:ext>
            </a:extLst>
          </p:cNvPr>
          <p:cNvSpPr>
            <a:spLocks noGrp="1"/>
          </p:cNvSpPr>
          <p:nvPr>
            <p:ph type="dt" sz="half" idx="23"/>
          </p:nvPr>
        </p:nvSpPr>
        <p:spPr/>
        <p:txBody>
          <a:bodyPr/>
          <a:lstStyle>
            <a:lvl1pPr>
              <a:defRPr/>
            </a:lvl1pPr>
          </a:lstStyle>
          <a:p>
            <a:pPr>
              <a:defRPr/>
            </a:pPr>
            <a:fld id="{10440487-854F-454C-A262-9F51576D5DFA}" type="datetimeFigureOut">
              <a:rPr lang="en-US"/>
              <a:pPr>
                <a:defRPr/>
              </a:pPr>
              <a:t>10/28/2021</a:t>
            </a:fld>
            <a:endParaRPr lang="en-US" dirty="0"/>
          </a:p>
        </p:txBody>
      </p:sp>
      <p:sp>
        <p:nvSpPr>
          <p:cNvPr id="16" name="Footer Placeholder 4">
            <a:extLst>
              <a:ext uri="{FF2B5EF4-FFF2-40B4-BE49-F238E27FC236}">
                <a16:creationId xmlns:a16="http://schemas.microsoft.com/office/drawing/2014/main" id="{9F428BAA-0780-4453-B576-56C7C5698A3D}"/>
              </a:ext>
            </a:extLst>
          </p:cNvPr>
          <p:cNvSpPr>
            <a:spLocks noGrp="1"/>
          </p:cNvSpPr>
          <p:nvPr>
            <p:ph type="ftr" sz="quarter" idx="24"/>
          </p:nvPr>
        </p:nvSpPr>
        <p:spPr/>
        <p:txBody>
          <a:bodyPr/>
          <a:lstStyle>
            <a:lvl1pPr>
              <a:defRPr/>
            </a:lvl1pPr>
          </a:lstStyle>
          <a:p>
            <a:pPr>
              <a:defRPr/>
            </a:pPr>
            <a:endParaRPr lang="en-US" dirty="0"/>
          </a:p>
        </p:txBody>
      </p:sp>
      <p:sp>
        <p:nvSpPr>
          <p:cNvPr id="17" name="Slide Number Placeholder 5">
            <a:extLst>
              <a:ext uri="{FF2B5EF4-FFF2-40B4-BE49-F238E27FC236}">
                <a16:creationId xmlns:a16="http://schemas.microsoft.com/office/drawing/2014/main" id="{AD581EB3-C7CA-44B9-966E-19DE992F079D}"/>
              </a:ext>
            </a:extLst>
          </p:cNvPr>
          <p:cNvSpPr>
            <a:spLocks noGrp="1"/>
          </p:cNvSpPr>
          <p:nvPr>
            <p:ph type="sldNum" sz="quarter" idx="25"/>
          </p:nvPr>
        </p:nvSpPr>
        <p:spPr/>
        <p:txBody>
          <a:bodyPr/>
          <a:lstStyle>
            <a:lvl1pPr>
              <a:defRPr/>
            </a:lvl1pPr>
          </a:lstStyle>
          <a:p>
            <a:fld id="{89D1ACBC-DD91-4175-9FB2-9C6AAFFDAA25}" type="slidenum">
              <a:rPr lang="en-US" altLang="en-US"/>
              <a:pPr/>
              <a:t>‹#›</a:t>
            </a:fld>
            <a:endParaRPr lang="en-US" altLang="en-US" dirty="0"/>
          </a:p>
        </p:txBody>
      </p:sp>
    </p:spTree>
    <p:extLst>
      <p:ext uri="{BB962C8B-B14F-4D97-AF65-F5344CB8AC3E}">
        <p14:creationId xmlns:p14="http://schemas.microsoft.com/office/powerpoint/2010/main" val="3855141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BC0C945-9403-4859-AA0C-B1A6ED022C16}"/>
              </a:ext>
            </a:extLst>
          </p:cNvPr>
          <p:cNvSpPr>
            <a:spLocks noGrp="1"/>
          </p:cNvSpPr>
          <p:nvPr>
            <p:ph type="dt" sz="half" idx="10"/>
          </p:nvPr>
        </p:nvSpPr>
        <p:spPr/>
        <p:txBody>
          <a:bodyPr/>
          <a:lstStyle>
            <a:lvl1pPr>
              <a:defRPr/>
            </a:lvl1pPr>
          </a:lstStyle>
          <a:p>
            <a:pPr>
              <a:defRPr/>
            </a:pPr>
            <a:fld id="{0CE640CA-A99A-46DA-9759-AE381E70F463}"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71D3CBE1-979C-450E-B2BD-F61EE941648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3712DC3-2758-4CEB-9C17-08399F366E17}"/>
              </a:ext>
            </a:extLst>
          </p:cNvPr>
          <p:cNvSpPr>
            <a:spLocks noGrp="1"/>
          </p:cNvSpPr>
          <p:nvPr>
            <p:ph type="sldNum" sz="quarter" idx="12"/>
          </p:nvPr>
        </p:nvSpPr>
        <p:spPr/>
        <p:txBody>
          <a:bodyPr/>
          <a:lstStyle>
            <a:lvl1pPr>
              <a:defRPr/>
            </a:lvl1pPr>
          </a:lstStyle>
          <a:p>
            <a:fld id="{1F19BBC4-0F4D-4886-9046-36FB824816F7}" type="slidenum">
              <a:rPr lang="en-US" altLang="en-US"/>
              <a:pPr/>
              <a:t>‹#›</a:t>
            </a:fld>
            <a:endParaRPr lang="en-US" altLang="en-US" dirty="0"/>
          </a:p>
        </p:txBody>
      </p:sp>
    </p:spTree>
    <p:extLst>
      <p:ext uri="{BB962C8B-B14F-4D97-AF65-F5344CB8AC3E}">
        <p14:creationId xmlns:p14="http://schemas.microsoft.com/office/powerpoint/2010/main" val="3662025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5419" y="458497"/>
            <a:ext cx="1811949" cy="620913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74558" y="824036"/>
            <a:ext cx="7674519" cy="58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46F40E-9653-4043-81C5-F667354ED778}"/>
              </a:ext>
            </a:extLst>
          </p:cNvPr>
          <p:cNvSpPr>
            <a:spLocks noGrp="1"/>
          </p:cNvSpPr>
          <p:nvPr>
            <p:ph type="dt" sz="half" idx="10"/>
          </p:nvPr>
        </p:nvSpPr>
        <p:spPr/>
        <p:txBody>
          <a:bodyPr/>
          <a:lstStyle>
            <a:lvl1pPr>
              <a:defRPr/>
            </a:lvl1pPr>
          </a:lstStyle>
          <a:p>
            <a:pPr>
              <a:defRPr/>
            </a:pPr>
            <a:fld id="{09D53A3C-4FBF-48A5-B290-C1737FC9EF86}"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10941F58-46C6-452C-845E-BB0219B1515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DEB0435-46B0-4C25-9BE7-01F479356C83}"/>
              </a:ext>
            </a:extLst>
          </p:cNvPr>
          <p:cNvSpPr>
            <a:spLocks noGrp="1"/>
          </p:cNvSpPr>
          <p:nvPr>
            <p:ph type="sldNum" sz="quarter" idx="12"/>
          </p:nvPr>
        </p:nvSpPr>
        <p:spPr/>
        <p:txBody>
          <a:bodyPr/>
          <a:lstStyle>
            <a:lvl1pPr>
              <a:defRPr/>
            </a:lvl1pPr>
          </a:lstStyle>
          <a:p>
            <a:fld id="{7C40B072-6B37-4529-B326-E79DA46F0998}" type="slidenum">
              <a:rPr lang="en-US" altLang="en-US"/>
              <a:pPr/>
              <a:t>‹#›</a:t>
            </a:fld>
            <a:endParaRPr lang="en-US" altLang="en-US" dirty="0"/>
          </a:p>
        </p:txBody>
      </p:sp>
    </p:spTree>
    <p:extLst>
      <p:ext uri="{BB962C8B-B14F-4D97-AF65-F5344CB8AC3E}">
        <p14:creationId xmlns:p14="http://schemas.microsoft.com/office/powerpoint/2010/main" val="304933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95437" y="4696617"/>
            <a:ext cx="10711339" cy="1451619"/>
          </a:xfrm>
        </p:spPr>
        <p:txBody>
          <a:bodyPr anchor="t"/>
          <a:lstStyle>
            <a:lvl1pPr algn="l">
              <a:defRPr sz="4200" b="1" cap="all"/>
            </a:lvl1pPr>
          </a:lstStyle>
          <a:p>
            <a:r>
              <a:rPr lang="vi-VN"/>
              <a:t>Bấm &amp; sửa kiểu tiêu đề</a:t>
            </a:r>
          </a:p>
        </p:txBody>
      </p:sp>
      <p:sp>
        <p:nvSpPr>
          <p:cNvPr id="3" name="Chỗ dành sẵn cho Văn bản 2"/>
          <p:cNvSpPr>
            <a:spLocks noGrp="1"/>
          </p:cNvSpPr>
          <p:nvPr>
            <p:ph type="body" idx="1"/>
          </p:nvPr>
        </p:nvSpPr>
        <p:spPr>
          <a:xfrm>
            <a:off x="995437" y="3097803"/>
            <a:ext cx="10711339" cy="1598810"/>
          </a:xfrm>
        </p:spPr>
        <p:txBody>
          <a:bodyPr anchor="b"/>
          <a:lstStyle>
            <a:lvl1pPr marL="0" indent="0">
              <a:buNone/>
              <a:defRPr sz="2100">
                <a:solidFill>
                  <a:schemeClr val="tx1">
                    <a:tint val="75000"/>
                  </a:schemeClr>
                </a:solidFill>
              </a:defRPr>
            </a:lvl1pPr>
            <a:lvl2pPr marL="477820" indent="0">
              <a:buNone/>
              <a:defRPr sz="1900">
                <a:solidFill>
                  <a:schemeClr val="tx1">
                    <a:tint val="75000"/>
                  </a:schemeClr>
                </a:solidFill>
              </a:defRPr>
            </a:lvl2pPr>
            <a:lvl3pPr marL="955639" indent="0">
              <a:buNone/>
              <a:defRPr sz="1700">
                <a:solidFill>
                  <a:schemeClr val="tx1">
                    <a:tint val="75000"/>
                  </a:schemeClr>
                </a:solidFill>
              </a:defRPr>
            </a:lvl3pPr>
            <a:lvl4pPr marL="1433459" indent="0">
              <a:buNone/>
              <a:defRPr sz="1500">
                <a:solidFill>
                  <a:schemeClr val="tx1">
                    <a:tint val="75000"/>
                  </a:schemeClr>
                </a:solidFill>
              </a:defRPr>
            </a:lvl4pPr>
            <a:lvl5pPr marL="1911279" indent="0">
              <a:buNone/>
              <a:defRPr sz="1500">
                <a:solidFill>
                  <a:schemeClr val="tx1">
                    <a:tint val="75000"/>
                  </a:schemeClr>
                </a:solidFill>
              </a:defRPr>
            </a:lvl5pPr>
            <a:lvl6pPr marL="2389099" indent="0">
              <a:buNone/>
              <a:defRPr sz="1500">
                <a:solidFill>
                  <a:schemeClr val="tx1">
                    <a:tint val="75000"/>
                  </a:schemeClr>
                </a:solidFill>
              </a:defRPr>
            </a:lvl6pPr>
            <a:lvl7pPr marL="2866918" indent="0">
              <a:buNone/>
              <a:defRPr sz="1500">
                <a:solidFill>
                  <a:schemeClr val="tx1">
                    <a:tint val="75000"/>
                  </a:schemeClr>
                </a:solidFill>
              </a:defRPr>
            </a:lvl7pPr>
            <a:lvl8pPr marL="3344738" indent="0">
              <a:buNone/>
              <a:defRPr sz="1500">
                <a:solidFill>
                  <a:schemeClr val="tx1">
                    <a:tint val="75000"/>
                  </a:schemeClr>
                </a:solidFill>
              </a:defRPr>
            </a:lvl8pPr>
            <a:lvl9pPr marL="3822558" indent="0">
              <a:buNone/>
              <a:defRPr sz="1500">
                <a:solidFill>
                  <a:schemeClr val="tx1">
                    <a:tint val="75000"/>
                  </a:schemeClr>
                </a:solidFill>
              </a:defRPr>
            </a:lvl9pPr>
          </a:lstStyle>
          <a:p>
            <a:pPr lvl="0"/>
            <a:r>
              <a:rPr lang="vi-VN"/>
              <a:t>Bấm &amp; sửa kiểu tiêu đề</a:t>
            </a:r>
          </a:p>
        </p:txBody>
      </p:sp>
      <p:sp>
        <p:nvSpPr>
          <p:cNvPr id="4" name="Chỗ dành sẵn cho Ngày tháng 3"/>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5" name="Chỗ dành sẵn cho Chân trang 4"/>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Số hiệu Bản chiếu 5"/>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56832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5118" y="2270482"/>
            <a:ext cx="10711339" cy="1566666"/>
          </a:xfrm>
        </p:spPr>
        <p:txBody>
          <a:bodyPr/>
          <a:lstStyle/>
          <a:p>
            <a:r>
              <a:rPr lang="en-US"/>
              <a:t>Click to edit Master title style</a:t>
            </a:r>
          </a:p>
        </p:txBody>
      </p:sp>
      <p:sp>
        <p:nvSpPr>
          <p:cNvPr id="3" name="Subtitle 2"/>
          <p:cNvSpPr>
            <a:spLocks noGrp="1"/>
          </p:cNvSpPr>
          <p:nvPr>
            <p:ph type="subTitle" idx="1"/>
          </p:nvPr>
        </p:nvSpPr>
        <p:spPr>
          <a:xfrm>
            <a:off x="1890236" y="4141682"/>
            <a:ext cx="8821103" cy="1867817"/>
          </a:xfrm>
        </p:spPr>
        <p:txBody>
          <a:bodyPr/>
          <a:lstStyle>
            <a:lvl1pPr marL="0" indent="0" algn="ctr">
              <a:buNone/>
              <a:defRPr>
                <a:solidFill>
                  <a:schemeClr val="tx1">
                    <a:tint val="75000"/>
                  </a:schemeClr>
                </a:solidFill>
              </a:defRPr>
            </a:lvl1pPr>
            <a:lvl2pPr marL="472562" indent="0" algn="ctr">
              <a:buNone/>
              <a:defRPr>
                <a:solidFill>
                  <a:schemeClr val="tx1">
                    <a:tint val="75000"/>
                  </a:schemeClr>
                </a:solidFill>
              </a:defRPr>
            </a:lvl2pPr>
            <a:lvl3pPr marL="945124" indent="0" algn="ctr">
              <a:buNone/>
              <a:defRPr>
                <a:solidFill>
                  <a:schemeClr val="tx1">
                    <a:tint val="75000"/>
                  </a:schemeClr>
                </a:solidFill>
              </a:defRPr>
            </a:lvl3pPr>
            <a:lvl4pPr marL="1417686" indent="0" algn="ctr">
              <a:buNone/>
              <a:defRPr>
                <a:solidFill>
                  <a:schemeClr val="tx1">
                    <a:tint val="75000"/>
                  </a:schemeClr>
                </a:solidFill>
              </a:defRPr>
            </a:lvl4pPr>
            <a:lvl5pPr marL="1890248" indent="0" algn="ctr">
              <a:buNone/>
              <a:defRPr>
                <a:solidFill>
                  <a:schemeClr val="tx1">
                    <a:tint val="75000"/>
                  </a:schemeClr>
                </a:solidFill>
              </a:defRPr>
            </a:lvl5pPr>
            <a:lvl6pPr marL="2362810" indent="0" algn="ctr">
              <a:buNone/>
              <a:defRPr>
                <a:solidFill>
                  <a:schemeClr val="tx1">
                    <a:tint val="75000"/>
                  </a:schemeClr>
                </a:solidFill>
              </a:defRPr>
            </a:lvl6pPr>
            <a:lvl7pPr marL="2835372" indent="0" algn="ctr">
              <a:buNone/>
              <a:defRPr>
                <a:solidFill>
                  <a:schemeClr val="tx1">
                    <a:tint val="75000"/>
                  </a:schemeClr>
                </a:solidFill>
              </a:defRPr>
            </a:lvl7pPr>
            <a:lvl8pPr marL="3307933" indent="0" algn="ctr">
              <a:buNone/>
              <a:defRPr>
                <a:solidFill>
                  <a:schemeClr val="tx1">
                    <a:tint val="75000"/>
                  </a:schemeClr>
                </a:solidFill>
              </a:defRPr>
            </a:lvl8pPr>
            <a:lvl9pPr marL="37804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3836789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599575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5437" y="4696614"/>
            <a:ext cx="10711339" cy="1451619"/>
          </a:xfrm>
        </p:spPr>
        <p:txBody>
          <a:bodyPr anchor="t"/>
          <a:lstStyle>
            <a:lvl1pPr algn="l">
              <a:defRPr sz="4134" b="1" cap="all"/>
            </a:lvl1pPr>
          </a:lstStyle>
          <a:p>
            <a:r>
              <a:rPr lang="en-US"/>
              <a:t>Click to edit Master title style</a:t>
            </a:r>
          </a:p>
        </p:txBody>
      </p:sp>
      <p:sp>
        <p:nvSpPr>
          <p:cNvPr id="3" name="Text Placeholder 2"/>
          <p:cNvSpPr>
            <a:spLocks noGrp="1"/>
          </p:cNvSpPr>
          <p:nvPr>
            <p:ph type="body" idx="1"/>
          </p:nvPr>
        </p:nvSpPr>
        <p:spPr>
          <a:xfrm>
            <a:off x="995437" y="3097803"/>
            <a:ext cx="10711339" cy="1598810"/>
          </a:xfrm>
        </p:spPr>
        <p:txBody>
          <a:bodyPr anchor="b"/>
          <a:lstStyle>
            <a:lvl1pPr marL="0" indent="0">
              <a:buNone/>
              <a:defRPr sz="2067">
                <a:solidFill>
                  <a:schemeClr val="tx1">
                    <a:tint val="75000"/>
                  </a:schemeClr>
                </a:solidFill>
              </a:defRPr>
            </a:lvl1pPr>
            <a:lvl2pPr marL="472562" indent="0">
              <a:buNone/>
              <a:defRPr sz="1860">
                <a:solidFill>
                  <a:schemeClr val="tx1">
                    <a:tint val="75000"/>
                  </a:schemeClr>
                </a:solidFill>
              </a:defRPr>
            </a:lvl2pPr>
            <a:lvl3pPr marL="945124" indent="0">
              <a:buNone/>
              <a:defRPr sz="1654">
                <a:solidFill>
                  <a:schemeClr val="tx1">
                    <a:tint val="75000"/>
                  </a:schemeClr>
                </a:solidFill>
              </a:defRPr>
            </a:lvl3pPr>
            <a:lvl4pPr marL="1417686" indent="0">
              <a:buNone/>
              <a:defRPr sz="1447">
                <a:solidFill>
                  <a:schemeClr val="tx1">
                    <a:tint val="75000"/>
                  </a:schemeClr>
                </a:solidFill>
              </a:defRPr>
            </a:lvl4pPr>
            <a:lvl5pPr marL="1890248" indent="0">
              <a:buNone/>
              <a:defRPr sz="1447">
                <a:solidFill>
                  <a:schemeClr val="tx1">
                    <a:tint val="75000"/>
                  </a:schemeClr>
                </a:solidFill>
              </a:defRPr>
            </a:lvl5pPr>
            <a:lvl6pPr marL="2362810" indent="0">
              <a:buNone/>
              <a:defRPr sz="1447">
                <a:solidFill>
                  <a:schemeClr val="tx1">
                    <a:tint val="75000"/>
                  </a:schemeClr>
                </a:solidFill>
              </a:defRPr>
            </a:lvl6pPr>
            <a:lvl7pPr marL="2835372" indent="0">
              <a:buNone/>
              <a:defRPr sz="1447">
                <a:solidFill>
                  <a:schemeClr val="tx1">
                    <a:tint val="75000"/>
                  </a:schemeClr>
                </a:solidFill>
              </a:defRPr>
            </a:lvl7pPr>
            <a:lvl8pPr marL="3307933" indent="0">
              <a:buNone/>
              <a:defRPr sz="1447">
                <a:solidFill>
                  <a:schemeClr val="tx1">
                    <a:tint val="75000"/>
                  </a:schemeClr>
                </a:solidFill>
              </a:defRPr>
            </a:lvl8pPr>
            <a:lvl9pPr marL="3780495" indent="0">
              <a:buNone/>
              <a:defRPr sz="14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382174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0079" y="1705400"/>
            <a:ext cx="5565696" cy="4823503"/>
          </a:xfrm>
        </p:spPr>
        <p:txBody>
          <a:bodyPr/>
          <a:lstStyle>
            <a:lvl1pPr>
              <a:defRPr sz="2894"/>
            </a:lvl1pPr>
            <a:lvl2pPr>
              <a:defRPr sz="2481"/>
            </a:lvl2pPr>
            <a:lvl3pPr>
              <a:defRPr sz="2067"/>
            </a:lvl3pPr>
            <a:lvl4pPr>
              <a:defRPr sz="1860"/>
            </a:lvl4pPr>
            <a:lvl5pPr>
              <a:defRPr sz="1860"/>
            </a:lvl5pPr>
            <a:lvl6pPr>
              <a:defRPr sz="1860"/>
            </a:lvl6pPr>
            <a:lvl7pPr>
              <a:defRPr sz="1860"/>
            </a:lvl7pPr>
            <a:lvl8pPr>
              <a:defRPr sz="1860"/>
            </a:lvl8pPr>
            <a:lvl9pPr>
              <a:defRPr sz="18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5800" y="1705400"/>
            <a:ext cx="5565696" cy="4823503"/>
          </a:xfrm>
        </p:spPr>
        <p:txBody>
          <a:bodyPr/>
          <a:lstStyle>
            <a:lvl1pPr>
              <a:defRPr sz="2894"/>
            </a:lvl1pPr>
            <a:lvl2pPr>
              <a:defRPr sz="2481"/>
            </a:lvl2pPr>
            <a:lvl3pPr>
              <a:defRPr sz="2067"/>
            </a:lvl3pPr>
            <a:lvl4pPr>
              <a:defRPr sz="1860"/>
            </a:lvl4pPr>
            <a:lvl5pPr>
              <a:defRPr sz="1860"/>
            </a:lvl5pPr>
            <a:lvl6pPr>
              <a:defRPr sz="1860"/>
            </a:lvl6pPr>
            <a:lvl7pPr>
              <a:defRPr sz="1860"/>
            </a:lvl7pPr>
            <a:lvl8pPr>
              <a:defRPr sz="1860"/>
            </a:lvl8pPr>
            <a:lvl9pPr>
              <a:defRPr sz="18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3070282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0079" y="1636033"/>
            <a:ext cx="5567884" cy="681820"/>
          </a:xfrm>
        </p:spPr>
        <p:txBody>
          <a:bodyPr anchor="b"/>
          <a:lstStyle>
            <a:lvl1pPr marL="0" indent="0">
              <a:buNone/>
              <a:defRPr sz="2481" b="1"/>
            </a:lvl1pPr>
            <a:lvl2pPr marL="472562" indent="0">
              <a:buNone/>
              <a:defRPr sz="2067" b="1"/>
            </a:lvl2pPr>
            <a:lvl3pPr marL="945124" indent="0">
              <a:buNone/>
              <a:defRPr sz="1860" b="1"/>
            </a:lvl3pPr>
            <a:lvl4pPr marL="1417686" indent="0">
              <a:buNone/>
              <a:defRPr sz="1654" b="1"/>
            </a:lvl4pPr>
            <a:lvl5pPr marL="1890248" indent="0">
              <a:buNone/>
              <a:defRPr sz="1654" b="1"/>
            </a:lvl5pPr>
            <a:lvl6pPr marL="2362810" indent="0">
              <a:buNone/>
              <a:defRPr sz="1654" b="1"/>
            </a:lvl6pPr>
            <a:lvl7pPr marL="2835372" indent="0">
              <a:buNone/>
              <a:defRPr sz="1654" b="1"/>
            </a:lvl7pPr>
            <a:lvl8pPr marL="3307933" indent="0">
              <a:buNone/>
              <a:defRPr sz="1654" b="1"/>
            </a:lvl8pPr>
            <a:lvl9pPr marL="3780495" indent="0">
              <a:buNone/>
              <a:defRPr sz="1654" b="1"/>
            </a:lvl9pPr>
          </a:lstStyle>
          <a:p>
            <a:pPr lvl="0"/>
            <a:r>
              <a:rPr lang="en-US"/>
              <a:t>Click to edit Master text styles</a:t>
            </a:r>
          </a:p>
        </p:txBody>
      </p:sp>
      <p:sp>
        <p:nvSpPr>
          <p:cNvPr id="4" name="Content Placeholder 3"/>
          <p:cNvSpPr>
            <a:spLocks noGrp="1"/>
          </p:cNvSpPr>
          <p:nvPr>
            <p:ph sz="half" idx="2"/>
          </p:nvPr>
        </p:nvSpPr>
        <p:spPr>
          <a:xfrm>
            <a:off x="630079" y="2317853"/>
            <a:ext cx="5567884" cy="4211049"/>
          </a:xfrm>
        </p:spPr>
        <p:txBody>
          <a:bodyPr/>
          <a:lstStyle>
            <a:lvl1pPr>
              <a:defRPr sz="2481"/>
            </a:lvl1pPr>
            <a:lvl2pPr>
              <a:defRPr sz="2067"/>
            </a:lvl2pPr>
            <a:lvl3pPr>
              <a:defRPr sz="1860"/>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1427" y="1636033"/>
            <a:ext cx="5570071" cy="681820"/>
          </a:xfrm>
        </p:spPr>
        <p:txBody>
          <a:bodyPr anchor="b"/>
          <a:lstStyle>
            <a:lvl1pPr marL="0" indent="0">
              <a:buNone/>
              <a:defRPr sz="2481" b="1"/>
            </a:lvl1pPr>
            <a:lvl2pPr marL="472562" indent="0">
              <a:buNone/>
              <a:defRPr sz="2067" b="1"/>
            </a:lvl2pPr>
            <a:lvl3pPr marL="945124" indent="0">
              <a:buNone/>
              <a:defRPr sz="1860" b="1"/>
            </a:lvl3pPr>
            <a:lvl4pPr marL="1417686" indent="0">
              <a:buNone/>
              <a:defRPr sz="1654" b="1"/>
            </a:lvl4pPr>
            <a:lvl5pPr marL="1890248" indent="0">
              <a:buNone/>
              <a:defRPr sz="1654" b="1"/>
            </a:lvl5pPr>
            <a:lvl6pPr marL="2362810" indent="0">
              <a:buNone/>
              <a:defRPr sz="1654" b="1"/>
            </a:lvl6pPr>
            <a:lvl7pPr marL="2835372" indent="0">
              <a:buNone/>
              <a:defRPr sz="1654" b="1"/>
            </a:lvl7pPr>
            <a:lvl8pPr marL="3307933" indent="0">
              <a:buNone/>
              <a:defRPr sz="1654" b="1"/>
            </a:lvl8pPr>
            <a:lvl9pPr marL="3780495" indent="0">
              <a:buNone/>
              <a:defRPr sz="1654" b="1"/>
            </a:lvl9pPr>
          </a:lstStyle>
          <a:p>
            <a:pPr lvl="0"/>
            <a:r>
              <a:rPr lang="en-US"/>
              <a:t>Click to edit Master text styles</a:t>
            </a:r>
          </a:p>
        </p:txBody>
      </p:sp>
      <p:sp>
        <p:nvSpPr>
          <p:cNvPr id="6" name="Content Placeholder 5"/>
          <p:cNvSpPr>
            <a:spLocks noGrp="1"/>
          </p:cNvSpPr>
          <p:nvPr>
            <p:ph sz="quarter" idx="4"/>
          </p:nvPr>
        </p:nvSpPr>
        <p:spPr>
          <a:xfrm>
            <a:off x="6401427" y="2317853"/>
            <a:ext cx="5570071" cy="4211049"/>
          </a:xfrm>
        </p:spPr>
        <p:txBody>
          <a:bodyPr/>
          <a:lstStyle>
            <a:lvl1pPr>
              <a:defRPr sz="2481"/>
            </a:lvl1pPr>
            <a:lvl2pPr>
              <a:defRPr sz="2067"/>
            </a:lvl2pPr>
            <a:lvl3pPr>
              <a:defRPr sz="1860"/>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2077044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573295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3904338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080" y="291001"/>
            <a:ext cx="4145831" cy="1238444"/>
          </a:xfrm>
        </p:spPr>
        <p:txBody>
          <a:bodyPr anchor="b"/>
          <a:lstStyle>
            <a:lvl1pPr algn="l">
              <a:defRPr sz="2067" b="1"/>
            </a:lvl1pPr>
          </a:lstStyle>
          <a:p>
            <a:r>
              <a:rPr lang="en-US"/>
              <a:t>Click to edit Master title style</a:t>
            </a:r>
          </a:p>
        </p:txBody>
      </p:sp>
      <p:sp>
        <p:nvSpPr>
          <p:cNvPr id="3" name="Content Placeholder 2"/>
          <p:cNvSpPr>
            <a:spLocks noGrp="1"/>
          </p:cNvSpPr>
          <p:nvPr>
            <p:ph idx="1"/>
          </p:nvPr>
        </p:nvSpPr>
        <p:spPr>
          <a:xfrm>
            <a:off x="4926866" y="291002"/>
            <a:ext cx="7044631" cy="6237901"/>
          </a:xfrm>
        </p:spPr>
        <p:txBody>
          <a:bodyPr/>
          <a:lstStyle>
            <a:lvl1pPr>
              <a:defRPr sz="3308"/>
            </a:lvl1pPr>
            <a:lvl2pPr>
              <a:defRPr sz="2894"/>
            </a:lvl2pPr>
            <a:lvl3pPr>
              <a:defRPr sz="2481"/>
            </a:lvl3pPr>
            <a:lvl4pPr>
              <a:defRPr sz="2067"/>
            </a:lvl4pPr>
            <a:lvl5pPr>
              <a:defRPr sz="2067"/>
            </a:lvl5pPr>
            <a:lvl6pPr>
              <a:defRPr sz="2067"/>
            </a:lvl6pPr>
            <a:lvl7pPr>
              <a:defRPr sz="2067"/>
            </a:lvl7pPr>
            <a:lvl8pPr>
              <a:defRPr sz="2067"/>
            </a:lvl8pPr>
            <a:lvl9pPr>
              <a:defRPr sz="2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080" y="1529446"/>
            <a:ext cx="4145831" cy="4999457"/>
          </a:xfrm>
        </p:spPr>
        <p:txBody>
          <a:bodyPr/>
          <a:lstStyle>
            <a:lvl1pPr marL="0" indent="0">
              <a:buNone/>
              <a:defRPr sz="1447"/>
            </a:lvl1pPr>
            <a:lvl2pPr marL="472562" indent="0">
              <a:buNone/>
              <a:defRPr sz="1240"/>
            </a:lvl2pPr>
            <a:lvl3pPr marL="945124" indent="0">
              <a:buNone/>
              <a:defRPr sz="1034"/>
            </a:lvl3pPr>
            <a:lvl4pPr marL="1417686" indent="0">
              <a:buNone/>
              <a:defRPr sz="930"/>
            </a:lvl4pPr>
            <a:lvl5pPr marL="1890248" indent="0">
              <a:buNone/>
              <a:defRPr sz="930"/>
            </a:lvl5pPr>
            <a:lvl6pPr marL="2362810" indent="0">
              <a:buNone/>
              <a:defRPr sz="930"/>
            </a:lvl6pPr>
            <a:lvl7pPr marL="2835372" indent="0">
              <a:buNone/>
              <a:defRPr sz="930"/>
            </a:lvl7pPr>
            <a:lvl8pPr marL="3307933" indent="0">
              <a:buNone/>
              <a:defRPr sz="930"/>
            </a:lvl8pPr>
            <a:lvl9pPr marL="3780495" indent="0">
              <a:buNone/>
              <a:defRPr sz="930"/>
            </a:lvl9pPr>
          </a:lstStyle>
          <a:p>
            <a:pPr lvl="0"/>
            <a:r>
              <a:rPr lang="en-US"/>
              <a:t>Click to edit Master text styles</a:t>
            </a:r>
          </a:p>
        </p:txBody>
      </p:sp>
      <p:sp>
        <p:nvSpPr>
          <p:cNvPr id="5" name="Date Placeholder 4"/>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322823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997" y="5116195"/>
            <a:ext cx="7560945" cy="603996"/>
          </a:xfrm>
        </p:spPr>
        <p:txBody>
          <a:bodyPr anchor="b"/>
          <a:lstStyle>
            <a:lvl1pPr algn="l">
              <a:defRPr sz="2067" b="1"/>
            </a:lvl1pPr>
          </a:lstStyle>
          <a:p>
            <a:r>
              <a:rPr lang="en-US"/>
              <a:t>Click to edit Master title style</a:t>
            </a:r>
          </a:p>
        </p:txBody>
      </p:sp>
      <p:sp>
        <p:nvSpPr>
          <p:cNvPr id="3" name="Picture Placeholder 2"/>
          <p:cNvSpPr>
            <a:spLocks noGrp="1"/>
          </p:cNvSpPr>
          <p:nvPr>
            <p:ph type="pic" idx="1"/>
          </p:nvPr>
        </p:nvSpPr>
        <p:spPr>
          <a:xfrm>
            <a:off x="2469997" y="653059"/>
            <a:ext cx="7560945" cy="4385310"/>
          </a:xfrm>
        </p:spPr>
        <p:txBody>
          <a:bodyPr/>
          <a:lstStyle>
            <a:lvl1pPr marL="0" indent="0">
              <a:buNone/>
              <a:defRPr sz="3308"/>
            </a:lvl1pPr>
            <a:lvl2pPr marL="472562" indent="0">
              <a:buNone/>
              <a:defRPr sz="2894"/>
            </a:lvl2pPr>
            <a:lvl3pPr marL="945124" indent="0">
              <a:buNone/>
              <a:defRPr sz="2481"/>
            </a:lvl3pPr>
            <a:lvl4pPr marL="1417686" indent="0">
              <a:buNone/>
              <a:defRPr sz="2067"/>
            </a:lvl4pPr>
            <a:lvl5pPr marL="1890248" indent="0">
              <a:buNone/>
              <a:defRPr sz="2067"/>
            </a:lvl5pPr>
            <a:lvl6pPr marL="2362810" indent="0">
              <a:buNone/>
              <a:defRPr sz="2067"/>
            </a:lvl6pPr>
            <a:lvl7pPr marL="2835372" indent="0">
              <a:buNone/>
              <a:defRPr sz="2067"/>
            </a:lvl7pPr>
            <a:lvl8pPr marL="3307933" indent="0">
              <a:buNone/>
              <a:defRPr sz="2067"/>
            </a:lvl8pPr>
            <a:lvl9pPr marL="3780495" indent="0">
              <a:buNone/>
              <a:defRPr sz="2067"/>
            </a:lvl9pPr>
          </a:lstStyle>
          <a:p>
            <a:endParaRPr lang="en-US" dirty="0"/>
          </a:p>
        </p:txBody>
      </p:sp>
      <p:sp>
        <p:nvSpPr>
          <p:cNvPr id="4" name="Text Placeholder 3"/>
          <p:cNvSpPr>
            <a:spLocks noGrp="1"/>
          </p:cNvSpPr>
          <p:nvPr>
            <p:ph type="body" sz="half" idx="2"/>
          </p:nvPr>
        </p:nvSpPr>
        <p:spPr>
          <a:xfrm>
            <a:off x="2469997" y="5720191"/>
            <a:ext cx="7560945" cy="857774"/>
          </a:xfrm>
        </p:spPr>
        <p:txBody>
          <a:bodyPr/>
          <a:lstStyle>
            <a:lvl1pPr marL="0" indent="0">
              <a:buNone/>
              <a:defRPr sz="1447"/>
            </a:lvl1pPr>
            <a:lvl2pPr marL="472562" indent="0">
              <a:buNone/>
              <a:defRPr sz="1240"/>
            </a:lvl2pPr>
            <a:lvl3pPr marL="945124" indent="0">
              <a:buNone/>
              <a:defRPr sz="1034"/>
            </a:lvl3pPr>
            <a:lvl4pPr marL="1417686" indent="0">
              <a:buNone/>
              <a:defRPr sz="930"/>
            </a:lvl4pPr>
            <a:lvl5pPr marL="1890248" indent="0">
              <a:buNone/>
              <a:defRPr sz="930"/>
            </a:lvl5pPr>
            <a:lvl6pPr marL="2362810" indent="0">
              <a:buNone/>
              <a:defRPr sz="930"/>
            </a:lvl6pPr>
            <a:lvl7pPr marL="2835372" indent="0">
              <a:buNone/>
              <a:defRPr sz="930"/>
            </a:lvl7pPr>
            <a:lvl8pPr marL="3307933" indent="0">
              <a:buNone/>
              <a:defRPr sz="930"/>
            </a:lvl8pPr>
            <a:lvl9pPr marL="3780495" indent="0">
              <a:buNone/>
              <a:defRPr sz="930"/>
            </a:lvl9pPr>
          </a:lstStyle>
          <a:p>
            <a:pPr lvl="0"/>
            <a:r>
              <a:rPr lang="en-US"/>
              <a:t>Click to edit Master text styles</a:t>
            </a:r>
          </a:p>
        </p:txBody>
      </p:sp>
      <p:sp>
        <p:nvSpPr>
          <p:cNvPr id="5" name="Date Placeholder 4"/>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4203471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55882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840105" y="1705402"/>
            <a:ext cx="7455932" cy="482350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8506063" y="1705402"/>
            <a:ext cx="7455932" cy="482350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gày tháng 4"/>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Chân trang 5"/>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7" name="Chỗ dành sẵn cho Số hiệu Bản chiếu 6"/>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507223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6142" y="292694"/>
            <a:ext cx="2835354" cy="623620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0079" y="292694"/>
            <a:ext cx="8296037" cy="62362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AD941F-8A38-41B7-9E3C-EC91D2ED7C5E}" type="datetimeFigureOut">
              <a:rPr lang="en-US" smtClean="0"/>
              <a:t>10/28/2021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2086A-D723-4EC2-8900-43DCE9D3126E}" type="slidenum">
              <a:rPr lang="en-US" smtClean="0"/>
              <a:t>‹#›</a:t>
            </a:fld>
            <a:endParaRPr lang="en-US" dirty="0"/>
          </a:p>
        </p:txBody>
      </p:sp>
    </p:spTree>
    <p:extLst>
      <p:ext uri="{BB962C8B-B14F-4D97-AF65-F5344CB8AC3E}">
        <p14:creationId xmlns:p14="http://schemas.microsoft.com/office/powerpoint/2010/main" val="235229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30079" y="292693"/>
            <a:ext cx="11341418" cy="1218142"/>
          </a:xfrm>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30079" y="1636033"/>
            <a:ext cx="5567884" cy="681820"/>
          </a:xfrm>
        </p:spPr>
        <p:txBody>
          <a:bodyPr anchor="b"/>
          <a:lstStyle>
            <a:lvl1pPr marL="0" indent="0">
              <a:buNone/>
              <a:defRPr sz="2500" b="1"/>
            </a:lvl1pPr>
            <a:lvl2pPr marL="477820" indent="0">
              <a:buNone/>
              <a:defRPr sz="2100" b="1"/>
            </a:lvl2pPr>
            <a:lvl3pPr marL="955639" indent="0">
              <a:buNone/>
              <a:defRPr sz="1900" b="1"/>
            </a:lvl3pPr>
            <a:lvl4pPr marL="1433459" indent="0">
              <a:buNone/>
              <a:defRPr sz="1700" b="1"/>
            </a:lvl4pPr>
            <a:lvl5pPr marL="1911279" indent="0">
              <a:buNone/>
              <a:defRPr sz="1700" b="1"/>
            </a:lvl5pPr>
            <a:lvl6pPr marL="2389099" indent="0">
              <a:buNone/>
              <a:defRPr sz="1700" b="1"/>
            </a:lvl6pPr>
            <a:lvl7pPr marL="2866918" indent="0">
              <a:buNone/>
              <a:defRPr sz="1700" b="1"/>
            </a:lvl7pPr>
            <a:lvl8pPr marL="3344738" indent="0">
              <a:buNone/>
              <a:defRPr sz="1700" b="1"/>
            </a:lvl8pPr>
            <a:lvl9pPr marL="3822558" indent="0">
              <a:buNone/>
              <a:defRPr sz="1700" b="1"/>
            </a:lvl9pPr>
          </a:lstStyle>
          <a:p>
            <a:pPr lvl="0"/>
            <a:r>
              <a:rPr lang="vi-VN"/>
              <a:t>Bấm &amp; sửa kiểu tiêu đề</a:t>
            </a:r>
          </a:p>
        </p:txBody>
      </p:sp>
      <p:sp>
        <p:nvSpPr>
          <p:cNvPr id="4" name="Chỗ dành sẵn cho Nội dung 3"/>
          <p:cNvSpPr>
            <a:spLocks noGrp="1"/>
          </p:cNvSpPr>
          <p:nvPr>
            <p:ph sz="half" idx="2"/>
          </p:nvPr>
        </p:nvSpPr>
        <p:spPr>
          <a:xfrm>
            <a:off x="630079" y="2317853"/>
            <a:ext cx="5567884" cy="4211049"/>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401428" y="1636033"/>
            <a:ext cx="5570071" cy="681820"/>
          </a:xfrm>
        </p:spPr>
        <p:txBody>
          <a:bodyPr anchor="b"/>
          <a:lstStyle>
            <a:lvl1pPr marL="0" indent="0">
              <a:buNone/>
              <a:defRPr sz="2500" b="1"/>
            </a:lvl1pPr>
            <a:lvl2pPr marL="477820" indent="0">
              <a:buNone/>
              <a:defRPr sz="2100" b="1"/>
            </a:lvl2pPr>
            <a:lvl3pPr marL="955639" indent="0">
              <a:buNone/>
              <a:defRPr sz="1900" b="1"/>
            </a:lvl3pPr>
            <a:lvl4pPr marL="1433459" indent="0">
              <a:buNone/>
              <a:defRPr sz="1700" b="1"/>
            </a:lvl4pPr>
            <a:lvl5pPr marL="1911279" indent="0">
              <a:buNone/>
              <a:defRPr sz="1700" b="1"/>
            </a:lvl5pPr>
            <a:lvl6pPr marL="2389099" indent="0">
              <a:buNone/>
              <a:defRPr sz="1700" b="1"/>
            </a:lvl6pPr>
            <a:lvl7pPr marL="2866918" indent="0">
              <a:buNone/>
              <a:defRPr sz="1700" b="1"/>
            </a:lvl7pPr>
            <a:lvl8pPr marL="3344738" indent="0">
              <a:buNone/>
              <a:defRPr sz="1700" b="1"/>
            </a:lvl8pPr>
            <a:lvl9pPr marL="3822558" indent="0">
              <a:buNone/>
              <a:defRPr sz="1700" b="1"/>
            </a:lvl9pPr>
          </a:lstStyle>
          <a:p>
            <a:pPr lvl="0"/>
            <a:r>
              <a:rPr lang="vi-VN"/>
              <a:t>Bấm &amp; sửa kiểu tiêu đề</a:t>
            </a:r>
          </a:p>
        </p:txBody>
      </p:sp>
      <p:sp>
        <p:nvSpPr>
          <p:cNvPr id="6" name="Chỗ dành sẵn cho Nội dung 5"/>
          <p:cNvSpPr>
            <a:spLocks noGrp="1"/>
          </p:cNvSpPr>
          <p:nvPr>
            <p:ph sz="quarter" idx="4"/>
          </p:nvPr>
        </p:nvSpPr>
        <p:spPr>
          <a:xfrm>
            <a:off x="6401428" y="2317853"/>
            <a:ext cx="5570071" cy="4211049"/>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8" name="Chỗ dành sẵn cho Chân trang 7"/>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9" name="Chỗ dành sẵn cho Số hiệu Bản chiếu 8"/>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9093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gày tháng 2"/>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4" name="Chỗ dành sẵn cho Chân trang 3"/>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5" name="Chỗ dành sẵn cho Số hiệu Bản chiếu 4"/>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6945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3" name="Chỗ dành sẵn cho Chân trang 2"/>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4" name="Chỗ dành sẵn cho Số hiệu Bản chiếu 3"/>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0284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30081" y="291001"/>
            <a:ext cx="4145831" cy="1238444"/>
          </a:xfrm>
        </p:spPr>
        <p:txBody>
          <a:bodyPr anchor="b"/>
          <a:lstStyle>
            <a:lvl1pPr algn="l">
              <a:defRPr sz="2100" b="1"/>
            </a:lvl1pPr>
          </a:lstStyle>
          <a:p>
            <a:r>
              <a:rPr lang="vi-VN"/>
              <a:t>Bấm &amp; sửa kiểu tiêu đề</a:t>
            </a:r>
          </a:p>
        </p:txBody>
      </p:sp>
      <p:sp>
        <p:nvSpPr>
          <p:cNvPr id="3" name="Chỗ dành sẵn cho Nội dung 2"/>
          <p:cNvSpPr>
            <a:spLocks noGrp="1"/>
          </p:cNvSpPr>
          <p:nvPr>
            <p:ph idx="1"/>
          </p:nvPr>
        </p:nvSpPr>
        <p:spPr>
          <a:xfrm>
            <a:off x="4926866" y="291004"/>
            <a:ext cx="7044631" cy="6237901"/>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30081" y="1529448"/>
            <a:ext cx="4145831" cy="4999457"/>
          </a:xfrm>
        </p:spPr>
        <p:txBody>
          <a:bodyPr/>
          <a:lstStyle>
            <a:lvl1pPr marL="0" indent="0">
              <a:buNone/>
              <a:defRPr sz="1500"/>
            </a:lvl1pPr>
            <a:lvl2pPr marL="477820" indent="0">
              <a:buNone/>
              <a:defRPr sz="1300"/>
            </a:lvl2pPr>
            <a:lvl3pPr marL="955639" indent="0">
              <a:buNone/>
              <a:defRPr sz="1000"/>
            </a:lvl3pPr>
            <a:lvl4pPr marL="1433459" indent="0">
              <a:buNone/>
              <a:defRPr sz="900"/>
            </a:lvl4pPr>
            <a:lvl5pPr marL="1911279" indent="0">
              <a:buNone/>
              <a:defRPr sz="900"/>
            </a:lvl5pPr>
            <a:lvl6pPr marL="2389099" indent="0">
              <a:buNone/>
              <a:defRPr sz="900"/>
            </a:lvl6pPr>
            <a:lvl7pPr marL="2866918" indent="0">
              <a:buNone/>
              <a:defRPr sz="900"/>
            </a:lvl7pPr>
            <a:lvl8pPr marL="3344738" indent="0">
              <a:buNone/>
              <a:defRPr sz="900"/>
            </a:lvl8pPr>
            <a:lvl9pPr marL="3822558"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Chân trang 5"/>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7" name="Chỗ dành sẵn cho Số hiệu Bản chiếu 6"/>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7317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469997" y="5116195"/>
            <a:ext cx="7560945" cy="603996"/>
          </a:xfrm>
        </p:spPr>
        <p:txBody>
          <a:bodyPr anchor="b"/>
          <a:lstStyle>
            <a:lvl1pPr algn="l">
              <a:defRPr sz="2100" b="1"/>
            </a:lvl1pPr>
          </a:lstStyle>
          <a:p>
            <a:r>
              <a:rPr lang="vi-VN"/>
              <a:t>Bấm &amp; sửa kiểu tiêu đề</a:t>
            </a:r>
          </a:p>
        </p:txBody>
      </p:sp>
      <p:sp>
        <p:nvSpPr>
          <p:cNvPr id="3" name="Chỗ dành sẵn cho Hình ảnh 2"/>
          <p:cNvSpPr>
            <a:spLocks noGrp="1"/>
          </p:cNvSpPr>
          <p:nvPr>
            <p:ph type="pic" idx="1"/>
          </p:nvPr>
        </p:nvSpPr>
        <p:spPr>
          <a:xfrm>
            <a:off x="2469997" y="653059"/>
            <a:ext cx="7560945" cy="4385310"/>
          </a:xfrm>
        </p:spPr>
        <p:txBody>
          <a:bodyPr/>
          <a:lstStyle>
            <a:lvl1pPr marL="0" indent="0">
              <a:buNone/>
              <a:defRPr sz="3300"/>
            </a:lvl1pPr>
            <a:lvl2pPr marL="477820" indent="0">
              <a:buNone/>
              <a:defRPr sz="2900"/>
            </a:lvl2pPr>
            <a:lvl3pPr marL="955639" indent="0">
              <a:buNone/>
              <a:defRPr sz="2500"/>
            </a:lvl3pPr>
            <a:lvl4pPr marL="1433459" indent="0">
              <a:buNone/>
              <a:defRPr sz="2100"/>
            </a:lvl4pPr>
            <a:lvl5pPr marL="1911279" indent="0">
              <a:buNone/>
              <a:defRPr sz="2100"/>
            </a:lvl5pPr>
            <a:lvl6pPr marL="2389099" indent="0">
              <a:buNone/>
              <a:defRPr sz="2100"/>
            </a:lvl6pPr>
            <a:lvl7pPr marL="2866918" indent="0">
              <a:buNone/>
              <a:defRPr sz="2100"/>
            </a:lvl7pPr>
            <a:lvl8pPr marL="3344738" indent="0">
              <a:buNone/>
              <a:defRPr sz="2100"/>
            </a:lvl8pPr>
            <a:lvl9pPr marL="3822558" indent="0">
              <a:buNone/>
              <a:defRPr sz="2100"/>
            </a:lvl9pPr>
          </a:lstStyle>
          <a:p>
            <a:endParaRPr lang="vi-VN"/>
          </a:p>
        </p:txBody>
      </p:sp>
      <p:sp>
        <p:nvSpPr>
          <p:cNvPr id="4" name="Chỗ dành sẵn cho Văn bản 3"/>
          <p:cNvSpPr>
            <a:spLocks noGrp="1"/>
          </p:cNvSpPr>
          <p:nvPr>
            <p:ph type="body" sz="half" idx="2"/>
          </p:nvPr>
        </p:nvSpPr>
        <p:spPr>
          <a:xfrm>
            <a:off x="2469997" y="5720191"/>
            <a:ext cx="7560945" cy="857774"/>
          </a:xfrm>
        </p:spPr>
        <p:txBody>
          <a:bodyPr/>
          <a:lstStyle>
            <a:lvl1pPr marL="0" indent="0">
              <a:buNone/>
              <a:defRPr sz="1500"/>
            </a:lvl1pPr>
            <a:lvl2pPr marL="477820" indent="0">
              <a:buNone/>
              <a:defRPr sz="1300"/>
            </a:lvl2pPr>
            <a:lvl3pPr marL="955639" indent="0">
              <a:buNone/>
              <a:defRPr sz="1000"/>
            </a:lvl3pPr>
            <a:lvl4pPr marL="1433459" indent="0">
              <a:buNone/>
              <a:defRPr sz="900"/>
            </a:lvl4pPr>
            <a:lvl5pPr marL="1911279" indent="0">
              <a:buNone/>
              <a:defRPr sz="900"/>
            </a:lvl5pPr>
            <a:lvl6pPr marL="2389099" indent="0">
              <a:buNone/>
              <a:defRPr sz="900"/>
            </a:lvl6pPr>
            <a:lvl7pPr marL="2866918" indent="0">
              <a:buNone/>
              <a:defRPr sz="900"/>
            </a:lvl7pPr>
            <a:lvl8pPr marL="3344738" indent="0">
              <a:buNone/>
              <a:defRPr sz="900"/>
            </a:lvl8pPr>
            <a:lvl9pPr marL="3822558"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Chân trang 5"/>
          <p:cNvSpPr>
            <a:spLocks noGrp="1"/>
          </p:cNvSpPr>
          <p:nvPr>
            <p:ph type="ftr" sz="quarter" idx="11"/>
          </p:nvPr>
        </p:nvSpPr>
        <p:spPr/>
        <p:txBody>
          <a:bodyPr/>
          <a:lstStyle/>
          <a:p>
            <a:pPr fontAlgn="base">
              <a:spcBef>
                <a:spcPct val="0"/>
              </a:spcBef>
              <a:spcAft>
                <a:spcPct val="0"/>
              </a:spcAft>
              <a:defRPr/>
            </a:pPr>
            <a:endParaRPr lang="en-US" sz="1500" dirty="0">
              <a:solidFill>
                <a:srgbClr val="000000"/>
              </a:solidFill>
              <a:latin typeface="Arial" charset="0"/>
            </a:endParaRPr>
          </a:p>
        </p:txBody>
      </p:sp>
      <p:sp>
        <p:nvSpPr>
          <p:cNvPr id="7" name="Chỗ dành sẵn cho Số hiệu Bản chiếu 6"/>
          <p:cNvSpPr>
            <a:spLocks noGrp="1"/>
          </p:cNvSpPr>
          <p:nvPr>
            <p:ph type="sldNum" sz="quarter" idx="12"/>
          </p:nvPr>
        </p:nvSpPr>
        <p:spPr/>
        <p:txBody>
          <a:body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625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630079" y="292693"/>
            <a:ext cx="11341418" cy="1218142"/>
          </a:xfrm>
          <a:prstGeom prst="rect">
            <a:avLst/>
          </a:prstGeom>
        </p:spPr>
        <p:txBody>
          <a:bodyPr vert="horz" lIns="95564" tIns="47782" rIns="95564" bIns="47782" rtlCol="0" anchor="ctr">
            <a:normAutofit/>
          </a:bodyPr>
          <a:lstStyle/>
          <a:p>
            <a:r>
              <a:rPr lang="vi-VN"/>
              <a:t>Bấm &amp; sửa kiểu tiêu đề</a:t>
            </a:r>
          </a:p>
        </p:txBody>
      </p:sp>
      <p:sp>
        <p:nvSpPr>
          <p:cNvPr id="3" name="Chỗ dành sẵn cho Văn bản 2"/>
          <p:cNvSpPr>
            <a:spLocks noGrp="1"/>
          </p:cNvSpPr>
          <p:nvPr>
            <p:ph type="body" idx="1"/>
          </p:nvPr>
        </p:nvSpPr>
        <p:spPr>
          <a:xfrm>
            <a:off x="630079" y="1705402"/>
            <a:ext cx="11341418" cy="4823503"/>
          </a:xfrm>
          <a:prstGeom prst="rect">
            <a:avLst/>
          </a:prstGeom>
        </p:spPr>
        <p:txBody>
          <a:bodyPr vert="horz" lIns="95564" tIns="47782" rIns="95564" bIns="47782"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2"/>
          </p:nvPr>
        </p:nvSpPr>
        <p:spPr>
          <a:xfrm>
            <a:off x="630079" y="6774225"/>
            <a:ext cx="2940368" cy="389129"/>
          </a:xfrm>
          <a:prstGeom prst="rect">
            <a:avLst/>
          </a:prstGeom>
        </p:spPr>
        <p:txBody>
          <a:bodyPr vert="horz" lIns="95564" tIns="47782" rIns="95564" bIns="47782" rtlCol="0" anchor="ctr"/>
          <a:lstStyle>
            <a:lvl1pPr algn="l">
              <a:defRPr sz="1300">
                <a:solidFill>
                  <a:schemeClr val="tx1">
                    <a:tint val="75000"/>
                  </a:schemeClr>
                </a:solidFill>
              </a:defRPr>
            </a:lvl1pPr>
          </a:lstStyle>
          <a:p>
            <a:pPr fontAlgn="base">
              <a:spcBef>
                <a:spcPct val="0"/>
              </a:spcBef>
              <a:spcAft>
                <a:spcPct val="0"/>
              </a:spcAft>
              <a:defRPr/>
            </a:pPr>
            <a:endParaRPr lang="en-US" sz="1500" dirty="0">
              <a:solidFill>
                <a:srgbClr val="000000"/>
              </a:solidFill>
              <a:latin typeface="Arial" charset="0"/>
            </a:endParaRPr>
          </a:p>
        </p:txBody>
      </p:sp>
      <p:sp>
        <p:nvSpPr>
          <p:cNvPr id="5" name="Chỗ dành sẵn cho Chân trang 4"/>
          <p:cNvSpPr>
            <a:spLocks noGrp="1"/>
          </p:cNvSpPr>
          <p:nvPr>
            <p:ph type="ftr" sz="quarter" idx="3"/>
          </p:nvPr>
        </p:nvSpPr>
        <p:spPr>
          <a:xfrm>
            <a:off x="4305538" y="6774225"/>
            <a:ext cx="3990499" cy="389129"/>
          </a:xfrm>
          <a:prstGeom prst="rect">
            <a:avLst/>
          </a:prstGeom>
        </p:spPr>
        <p:txBody>
          <a:bodyPr vert="horz" lIns="95564" tIns="47782" rIns="95564" bIns="47782" rtlCol="0" anchor="ctr"/>
          <a:lstStyle>
            <a:lvl1pPr algn="ctr">
              <a:defRPr sz="1300">
                <a:solidFill>
                  <a:schemeClr val="tx1">
                    <a:tint val="75000"/>
                  </a:schemeClr>
                </a:solidFill>
              </a:defRPr>
            </a:lvl1pPr>
          </a:lstStyle>
          <a:p>
            <a:pPr fontAlgn="base">
              <a:spcBef>
                <a:spcPct val="0"/>
              </a:spcBef>
              <a:spcAft>
                <a:spcPct val="0"/>
              </a:spcAft>
              <a:defRPr/>
            </a:pPr>
            <a:endParaRPr lang="en-US" sz="1500" dirty="0">
              <a:solidFill>
                <a:srgbClr val="000000"/>
              </a:solidFill>
              <a:latin typeface="Arial" charset="0"/>
            </a:endParaRPr>
          </a:p>
        </p:txBody>
      </p:sp>
      <p:sp>
        <p:nvSpPr>
          <p:cNvPr id="6" name="Chỗ dành sẵn cho Số hiệu Bản chiếu 5"/>
          <p:cNvSpPr>
            <a:spLocks noGrp="1"/>
          </p:cNvSpPr>
          <p:nvPr>
            <p:ph type="sldNum" sz="quarter" idx="4"/>
          </p:nvPr>
        </p:nvSpPr>
        <p:spPr>
          <a:xfrm>
            <a:off x="9031129" y="6774225"/>
            <a:ext cx="2940368" cy="389129"/>
          </a:xfrm>
          <a:prstGeom prst="rect">
            <a:avLst/>
          </a:prstGeom>
        </p:spPr>
        <p:txBody>
          <a:bodyPr vert="horz" lIns="95564" tIns="47782" rIns="95564" bIns="47782" rtlCol="0" anchor="ctr"/>
          <a:lstStyle>
            <a:lvl1pPr algn="r">
              <a:defRPr sz="1300">
                <a:solidFill>
                  <a:schemeClr val="tx1">
                    <a:tint val="75000"/>
                  </a:schemeClr>
                </a:solidFill>
              </a:defRPr>
            </a:lvl1pPr>
          </a:lstStyle>
          <a:p>
            <a:pPr fontAlgn="base">
              <a:spcBef>
                <a:spcPct val="0"/>
              </a:spcBef>
              <a:spcAft>
                <a:spcPct val="0"/>
              </a:spcAft>
              <a:defRPr/>
            </a:pPr>
            <a:fld id="{1A5A9F17-A216-4A43-9E98-F1A482DA7694}" type="slidenum">
              <a:rPr lang="en-US" altLang="en-US" sz="1500" smtClean="0">
                <a:solidFill>
                  <a:srgbClr val="000000"/>
                </a:solidFill>
                <a:latin typeface="Arial" panose="020B0604020202020204" pitchFamily="34" charset="0"/>
              </a:rPr>
              <a:pPr fontAlgn="base">
                <a:spcBef>
                  <a:spcPct val="0"/>
                </a:spcBef>
                <a:spcAft>
                  <a:spcPct val="0"/>
                </a:spcAft>
                <a:defRPr/>
              </a:pPr>
              <a:t>‹#›</a:t>
            </a:fld>
            <a:endParaRPr lang="en-US" altLang="en-US" sz="15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3237763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955639" rtl="0" eaLnBrk="1" latinLnBrk="0" hangingPunct="1">
        <a:spcBef>
          <a:spcPct val="0"/>
        </a:spcBef>
        <a:buNone/>
        <a:defRPr sz="4600" kern="1200">
          <a:solidFill>
            <a:schemeClr val="tx1"/>
          </a:solidFill>
          <a:latin typeface="+mj-lt"/>
          <a:ea typeface="+mj-ea"/>
          <a:cs typeface="+mj-cs"/>
        </a:defRPr>
      </a:lvl1pPr>
    </p:titleStyle>
    <p:bodyStyle>
      <a:lvl1pPr marL="358365" indent="-358365" algn="l" defTabSz="955639"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1pPr>
      <a:lvl2pPr marL="776457" indent="-298637" algn="l" defTabSz="955639"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194549" indent="-238910" algn="l" defTabSz="955639"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72369" indent="-238910" algn="l" defTabSz="95563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50189" indent="-238910" algn="l" defTabSz="95563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28008" indent="-238910" algn="l" defTabSz="95563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05828" indent="-238910" algn="l" defTabSz="95563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83648" indent="-238910" algn="l" defTabSz="95563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61468" indent="-238910" algn="l" defTabSz="955639"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vi-VN"/>
      </a:defPPr>
      <a:lvl1pPr marL="0" algn="l" defTabSz="955639" rtl="0" eaLnBrk="1" latinLnBrk="0" hangingPunct="1">
        <a:defRPr sz="1900" kern="1200">
          <a:solidFill>
            <a:schemeClr val="tx1"/>
          </a:solidFill>
          <a:latin typeface="+mn-lt"/>
          <a:ea typeface="+mn-ea"/>
          <a:cs typeface="+mn-cs"/>
        </a:defRPr>
      </a:lvl1pPr>
      <a:lvl2pPr marL="477820" algn="l" defTabSz="955639" rtl="0" eaLnBrk="1" latinLnBrk="0" hangingPunct="1">
        <a:defRPr sz="1900" kern="1200">
          <a:solidFill>
            <a:schemeClr val="tx1"/>
          </a:solidFill>
          <a:latin typeface="+mn-lt"/>
          <a:ea typeface="+mn-ea"/>
          <a:cs typeface="+mn-cs"/>
        </a:defRPr>
      </a:lvl2pPr>
      <a:lvl3pPr marL="955639" algn="l" defTabSz="955639" rtl="0" eaLnBrk="1" latinLnBrk="0" hangingPunct="1">
        <a:defRPr sz="1900" kern="1200">
          <a:solidFill>
            <a:schemeClr val="tx1"/>
          </a:solidFill>
          <a:latin typeface="+mn-lt"/>
          <a:ea typeface="+mn-ea"/>
          <a:cs typeface="+mn-cs"/>
        </a:defRPr>
      </a:lvl3pPr>
      <a:lvl4pPr marL="1433459" algn="l" defTabSz="955639" rtl="0" eaLnBrk="1" latinLnBrk="0" hangingPunct="1">
        <a:defRPr sz="1900" kern="1200">
          <a:solidFill>
            <a:schemeClr val="tx1"/>
          </a:solidFill>
          <a:latin typeface="+mn-lt"/>
          <a:ea typeface="+mn-ea"/>
          <a:cs typeface="+mn-cs"/>
        </a:defRPr>
      </a:lvl4pPr>
      <a:lvl5pPr marL="1911279" algn="l" defTabSz="955639" rtl="0" eaLnBrk="1" latinLnBrk="0" hangingPunct="1">
        <a:defRPr sz="1900" kern="1200">
          <a:solidFill>
            <a:schemeClr val="tx1"/>
          </a:solidFill>
          <a:latin typeface="+mn-lt"/>
          <a:ea typeface="+mn-ea"/>
          <a:cs typeface="+mn-cs"/>
        </a:defRPr>
      </a:lvl5pPr>
      <a:lvl6pPr marL="2389099" algn="l" defTabSz="955639" rtl="0" eaLnBrk="1" latinLnBrk="0" hangingPunct="1">
        <a:defRPr sz="1900" kern="1200">
          <a:solidFill>
            <a:schemeClr val="tx1"/>
          </a:solidFill>
          <a:latin typeface="+mn-lt"/>
          <a:ea typeface="+mn-ea"/>
          <a:cs typeface="+mn-cs"/>
        </a:defRPr>
      </a:lvl6pPr>
      <a:lvl7pPr marL="2866918" algn="l" defTabSz="955639" rtl="0" eaLnBrk="1" latinLnBrk="0" hangingPunct="1">
        <a:defRPr sz="1900" kern="1200">
          <a:solidFill>
            <a:schemeClr val="tx1"/>
          </a:solidFill>
          <a:latin typeface="+mn-lt"/>
          <a:ea typeface="+mn-ea"/>
          <a:cs typeface="+mn-cs"/>
        </a:defRPr>
      </a:lvl7pPr>
      <a:lvl8pPr marL="3344738" algn="l" defTabSz="955639" rtl="0" eaLnBrk="1" latinLnBrk="0" hangingPunct="1">
        <a:defRPr sz="1900" kern="1200">
          <a:solidFill>
            <a:schemeClr val="tx1"/>
          </a:solidFill>
          <a:latin typeface="+mn-lt"/>
          <a:ea typeface="+mn-ea"/>
          <a:cs typeface="+mn-cs"/>
        </a:defRPr>
      </a:lvl8pPr>
      <a:lvl9pPr marL="3822558" algn="l" defTabSz="95563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069B9324-FD6B-483F-855E-5483790F24CF}"/>
              </a:ext>
            </a:extLst>
          </p:cNvPr>
          <p:cNvSpPr/>
          <p:nvPr/>
        </p:nvSpPr>
        <p:spPr>
          <a:xfrm>
            <a:off x="8681405" y="1786608"/>
            <a:ext cx="3885486" cy="3004749"/>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A95BA781-ACFB-43BE-9B2C-C7623BBEBCF2}"/>
              </a:ext>
            </a:extLst>
          </p:cNvPr>
          <p:cNvSpPr/>
          <p:nvPr/>
        </p:nvSpPr>
        <p:spPr>
          <a:xfrm>
            <a:off x="7841300" y="-487257"/>
            <a:ext cx="2205276" cy="1705398"/>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79507A74-4CE2-48F7-B77F-3F0CE804D46C}"/>
              </a:ext>
            </a:extLst>
          </p:cNvPr>
          <p:cNvSpPr/>
          <p:nvPr/>
        </p:nvSpPr>
        <p:spPr>
          <a:xfrm>
            <a:off x="8681405" y="6496755"/>
            <a:ext cx="1365171" cy="1055723"/>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20FAE26B-2799-4AE0-BB98-295E27F901CD}"/>
              </a:ext>
            </a:extLst>
          </p:cNvPr>
          <p:cNvSpPr/>
          <p:nvPr/>
        </p:nvSpPr>
        <p:spPr>
          <a:xfrm>
            <a:off x="-212215" y="2842331"/>
            <a:ext cx="5775722" cy="4466519"/>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2EA521EA-863D-48A5-A257-BE3AD6F1A6E5}"/>
              </a:ext>
            </a:extLst>
          </p:cNvPr>
          <p:cNvSpPr/>
          <p:nvPr/>
        </p:nvSpPr>
        <p:spPr>
          <a:xfrm>
            <a:off x="-1157333" y="3085959"/>
            <a:ext cx="3255407" cy="2517493"/>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1645A4FE-4ED0-40E2-A12F-0472B86031E0}"/>
              </a:ext>
            </a:extLst>
          </p:cNvPr>
          <p:cNvSpPr/>
          <p:nvPr/>
        </p:nvSpPr>
        <p:spPr>
          <a:xfrm>
            <a:off x="10674147" y="0"/>
            <a:ext cx="945118" cy="117246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66" name="Title Placeholder 1">
            <a:extLst>
              <a:ext uri="{FF2B5EF4-FFF2-40B4-BE49-F238E27FC236}">
                <a16:creationId xmlns:a16="http://schemas.microsoft.com/office/drawing/2014/main" id="{D9857531-E289-4773-BF17-6526EB622D62}"/>
              </a:ext>
            </a:extLst>
          </p:cNvPr>
          <p:cNvSpPr>
            <a:spLocks noGrp="1"/>
          </p:cNvSpPr>
          <p:nvPr>
            <p:ph type="title"/>
          </p:nvPr>
        </p:nvSpPr>
        <p:spPr bwMode="auto">
          <a:xfrm>
            <a:off x="667272" y="482182"/>
            <a:ext cx="9724652" cy="1492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67" name="Text Placeholder 2">
            <a:extLst>
              <a:ext uri="{FF2B5EF4-FFF2-40B4-BE49-F238E27FC236}">
                <a16:creationId xmlns:a16="http://schemas.microsoft.com/office/drawing/2014/main" id="{39C72362-6349-4F80-BEB0-1CAFE488CE8D}"/>
              </a:ext>
            </a:extLst>
          </p:cNvPr>
          <p:cNvSpPr>
            <a:spLocks noGrp="1"/>
          </p:cNvSpPr>
          <p:nvPr>
            <p:ph type="body" idx="1"/>
          </p:nvPr>
        </p:nvSpPr>
        <p:spPr bwMode="auto">
          <a:xfrm>
            <a:off x="1139831" y="2187580"/>
            <a:ext cx="9249906" cy="447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370CBC-4651-4899-B5DC-09B87C14E854}"/>
              </a:ext>
            </a:extLst>
          </p:cNvPr>
          <p:cNvSpPr>
            <a:spLocks noGrp="1"/>
          </p:cNvSpPr>
          <p:nvPr>
            <p:ph type="dt" sz="half" idx="2"/>
          </p:nvPr>
        </p:nvSpPr>
        <p:spPr>
          <a:xfrm rot="5400000">
            <a:off x="10483203" y="1913321"/>
            <a:ext cx="1055723" cy="315039"/>
          </a:xfrm>
          <a:prstGeom prst="rect">
            <a:avLst/>
          </a:prstGeom>
        </p:spPr>
        <p:txBody>
          <a:bodyPr vert="horz" lIns="91440" tIns="45720" rIns="91440" bIns="45720" rtlCol="0" anchor="t"/>
          <a:lstStyle>
            <a:lvl1pPr algn="l">
              <a:defRPr sz="1172" b="0" i="0" dirty="0">
                <a:solidFill>
                  <a:schemeClr val="tx1">
                    <a:tint val="75000"/>
                    <a:alpha val="60000"/>
                  </a:schemeClr>
                </a:solidFill>
              </a:defRPr>
            </a:lvl1pPr>
          </a:lstStyle>
          <a:p>
            <a:pPr>
              <a:defRPr/>
            </a:pPr>
            <a:fld id="{101B0C6A-757F-496E-8E40-0E347A6A17D8}" type="datetimeFigureOut">
              <a:rPr lang="en-US"/>
              <a:pPr>
                <a:defRPr/>
              </a:pPr>
              <a:t>10/28/2021</a:t>
            </a:fld>
            <a:endParaRPr lang="en-US" dirty="0"/>
          </a:p>
        </p:txBody>
      </p:sp>
      <p:sp>
        <p:nvSpPr>
          <p:cNvPr id="5" name="Footer Placeholder 4">
            <a:extLst>
              <a:ext uri="{FF2B5EF4-FFF2-40B4-BE49-F238E27FC236}">
                <a16:creationId xmlns:a16="http://schemas.microsoft.com/office/drawing/2014/main" id="{6F549A61-DAA7-4ED7-B6FC-EA446109A2F3}"/>
              </a:ext>
            </a:extLst>
          </p:cNvPr>
          <p:cNvSpPr>
            <a:spLocks noGrp="1"/>
          </p:cNvSpPr>
          <p:nvPr>
            <p:ph type="ftr" sz="quarter" idx="3"/>
          </p:nvPr>
        </p:nvSpPr>
        <p:spPr>
          <a:xfrm rot="5400000">
            <a:off x="9193071" y="3441921"/>
            <a:ext cx="4112921" cy="315039"/>
          </a:xfrm>
          <a:prstGeom prst="rect">
            <a:avLst/>
          </a:prstGeom>
        </p:spPr>
        <p:txBody>
          <a:bodyPr vert="horz" lIns="91440" tIns="45720" rIns="91440" bIns="45720" rtlCol="0" anchor="b"/>
          <a:lstStyle>
            <a:lvl1pPr algn="l">
              <a:defRPr sz="1172" b="0" i="0" dirty="0">
                <a:solidFill>
                  <a:schemeClr val="tx1">
                    <a:tint val="75000"/>
                    <a:alpha val="60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7CB6E32E-F060-4095-B2FE-CAA80E263AEC}"/>
              </a:ext>
            </a:extLst>
          </p:cNvPr>
          <p:cNvSpPr>
            <a:spLocks noGrp="1"/>
          </p:cNvSpPr>
          <p:nvPr>
            <p:ph type="sldNum" sz="quarter" idx="4"/>
          </p:nvPr>
        </p:nvSpPr>
        <p:spPr bwMode="gray">
          <a:xfrm>
            <a:off x="10702588" y="314687"/>
            <a:ext cx="866358" cy="818862"/>
          </a:xfrm>
          <a:prstGeom prst="rect">
            <a:avLst/>
          </a:prstGeom>
        </p:spPr>
        <p:txBody>
          <a:bodyPr vert="horz" wrap="square" lIns="91440" tIns="45720" rIns="91440" bIns="45720" numCol="1" anchor="b" anchorCtr="0" compatLnSpc="1">
            <a:prstTxWarp prst="textNoShape">
              <a:avLst/>
            </a:prstTxWarp>
          </a:bodyPr>
          <a:lstStyle>
            <a:lvl1pPr algn="ctr">
              <a:defRPr sz="2984">
                <a:solidFill>
                  <a:srgbClr val="FFFFFF"/>
                </a:solidFill>
              </a:defRPr>
            </a:lvl1pPr>
          </a:lstStyle>
          <a:p>
            <a:fld id="{FEEFC478-22A4-4560-827F-0355BE9CD80C}" type="slidenum">
              <a:rPr lang="en-US" altLang="en-US"/>
              <a:pPr/>
              <a:t>‹#›</a:t>
            </a:fld>
            <a:endParaRPr lang="en-US" altLang="en-US" dirty="0"/>
          </a:p>
        </p:txBody>
      </p:sp>
    </p:spTree>
    <p:extLst>
      <p:ext uri="{BB962C8B-B14F-4D97-AF65-F5344CB8AC3E}">
        <p14:creationId xmlns:p14="http://schemas.microsoft.com/office/powerpoint/2010/main" val="3370913546"/>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87238" rtl="0" fontAlgn="base">
        <a:spcBef>
          <a:spcPct val="0"/>
        </a:spcBef>
        <a:spcAft>
          <a:spcPct val="0"/>
        </a:spcAft>
        <a:defRPr sz="4476" kern="1200">
          <a:solidFill>
            <a:schemeClr val="tx2"/>
          </a:solidFill>
          <a:latin typeface="+mj-lt"/>
          <a:ea typeface="+mj-ea"/>
          <a:cs typeface="+mj-cs"/>
        </a:defRPr>
      </a:lvl1pPr>
      <a:lvl2pPr algn="l" defTabSz="487238" rtl="0" fontAlgn="base">
        <a:spcBef>
          <a:spcPct val="0"/>
        </a:spcBef>
        <a:spcAft>
          <a:spcPct val="0"/>
        </a:spcAft>
        <a:defRPr sz="4476">
          <a:solidFill>
            <a:schemeClr val="tx2"/>
          </a:solidFill>
          <a:latin typeface="Century Gothic" panose="020B0502020202020204" pitchFamily="34" charset="0"/>
        </a:defRPr>
      </a:lvl2pPr>
      <a:lvl3pPr algn="l" defTabSz="487238" rtl="0" fontAlgn="base">
        <a:spcBef>
          <a:spcPct val="0"/>
        </a:spcBef>
        <a:spcAft>
          <a:spcPct val="0"/>
        </a:spcAft>
        <a:defRPr sz="4476">
          <a:solidFill>
            <a:schemeClr val="tx2"/>
          </a:solidFill>
          <a:latin typeface="Century Gothic" panose="020B0502020202020204" pitchFamily="34" charset="0"/>
        </a:defRPr>
      </a:lvl3pPr>
      <a:lvl4pPr algn="l" defTabSz="487238" rtl="0" fontAlgn="base">
        <a:spcBef>
          <a:spcPct val="0"/>
        </a:spcBef>
        <a:spcAft>
          <a:spcPct val="0"/>
        </a:spcAft>
        <a:defRPr sz="4476">
          <a:solidFill>
            <a:schemeClr val="tx2"/>
          </a:solidFill>
          <a:latin typeface="Century Gothic" panose="020B0502020202020204" pitchFamily="34" charset="0"/>
        </a:defRPr>
      </a:lvl4pPr>
      <a:lvl5pPr algn="l" defTabSz="487238" rtl="0" fontAlgn="base">
        <a:spcBef>
          <a:spcPct val="0"/>
        </a:spcBef>
        <a:spcAft>
          <a:spcPct val="0"/>
        </a:spcAft>
        <a:defRPr sz="4476">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429" indent="-365429" algn="l" defTabSz="487238" rtl="0" fontAlgn="base">
        <a:spcBef>
          <a:spcPts val="1066"/>
        </a:spcBef>
        <a:spcAft>
          <a:spcPct val="0"/>
        </a:spcAft>
        <a:buClr>
          <a:srgbClr val="8AD0D6"/>
        </a:buClr>
        <a:buSzPct val="80000"/>
        <a:buFont typeface="Wingdings 3" panose="05040102010807070707" pitchFamily="18" charset="2"/>
        <a:buChar char=""/>
        <a:defRPr sz="2131" kern="1200">
          <a:solidFill>
            <a:schemeClr val="tx1"/>
          </a:solidFill>
          <a:latin typeface="+mj-lt"/>
          <a:ea typeface="+mj-ea"/>
          <a:cs typeface="+mj-cs"/>
        </a:defRPr>
      </a:lvl1pPr>
      <a:lvl2pPr marL="791762" indent="-304524" algn="l" defTabSz="487238" rtl="0" fontAlgn="base">
        <a:spcBef>
          <a:spcPts val="1066"/>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218095" indent="-243619" algn="l" defTabSz="487238" rtl="0" fontAlgn="base">
        <a:spcBef>
          <a:spcPts val="1066"/>
        </a:spcBef>
        <a:spcAft>
          <a:spcPct val="0"/>
        </a:spcAft>
        <a:buClr>
          <a:srgbClr val="8AD0D6"/>
        </a:buClr>
        <a:buSzPct val="80000"/>
        <a:buFont typeface="Wingdings 3" panose="05040102010807070707" pitchFamily="18" charset="2"/>
        <a:buChar char=""/>
        <a:defRPr sz="1705" kern="1200">
          <a:solidFill>
            <a:schemeClr val="tx1"/>
          </a:solidFill>
          <a:latin typeface="+mj-lt"/>
          <a:ea typeface="+mj-ea"/>
          <a:cs typeface="+mj-cs"/>
        </a:defRPr>
      </a:lvl3pPr>
      <a:lvl4pPr marL="1705333" indent="-243619" algn="l" defTabSz="487238" rtl="0" fontAlgn="base">
        <a:spcBef>
          <a:spcPts val="1066"/>
        </a:spcBef>
        <a:spcAft>
          <a:spcPct val="0"/>
        </a:spcAft>
        <a:buClr>
          <a:srgbClr val="8AD0D6"/>
        </a:buClr>
        <a:buSzPct val="80000"/>
        <a:buFont typeface="Wingdings 3" panose="05040102010807070707" pitchFamily="18" charset="2"/>
        <a:buChar char=""/>
        <a:defRPr sz="1492" kern="1200">
          <a:solidFill>
            <a:schemeClr val="tx1"/>
          </a:solidFill>
          <a:latin typeface="+mj-lt"/>
          <a:ea typeface="+mj-ea"/>
          <a:cs typeface="+mj-cs"/>
        </a:defRPr>
      </a:lvl4pPr>
      <a:lvl5pPr marL="2192571" indent="-243619" algn="l" defTabSz="487238" rtl="0" fontAlgn="base">
        <a:spcBef>
          <a:spcPts val="1066"/>
        </a:spcBef>
        <a:spcAft>
          <a:spcPct val="0"/>
        </a:spcAft>
        <a:buClr>
          <a:srgbClr val="8AD0D6"/>
        </a:buClr>
        <a:buSzPct val="80000"/>
        <a:buFont typeface="Wingdings 3" panose="05040102010807070707" pitchFamily="18" charset="2"/>
        <a:buChar char=""/>
        <a:defRPr sz="1492" kern="1200">
          <a:solidFill>
            <a:schemeClr val="tx1"/>
          </a:solidFill>
          <a:latin typeface="+mj-lt"/>
          <a:ea typeface="+mj-ea"/>
          <a:cs typeface="+mj-cs"/>
        </a:defRPr>
      </a:lvl5pPr>
      <a:lvl6pPr marL="2679854"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6pPr>
      <a:lvl7pPr marL="3167099"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7pPr>
      <a:lvl8pPr marL="3654346"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8pPr>
      <a:lvl9pPr marL="4141592"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9pPr>
    </p:bodyStyle>
    <p:otherStyle>
      <a:defPPr>
        <a:defRPr lang="en-US"/>
      </a:defPPr>
      <a:lvl1pPr marL="0" algn="l" defTabSz="487245" rtl="0" eaLnBrk="1" latinLnBrk="0" hangingPunct="1">
        <a:defRPr sz="1918" kern="1200">
          <a:solidFill>
            <a:schemeClr val="tx1"/>
          </a:solidFill>
          <a:latin typeface="+mn-lt"/>
          <a:ea typeface="+mn-ea"/>
          <a:cs typeface="+mn-cs"/>
        </a:defRPr>
      </a:lvl1pPr>
      <a:lvl2pPr marL="487245" algn="l" defTabSz="487245" rtl="0" eaLnBrk="1" latinLnBrk="0" hangingPunct="1">
        <a:defRPr sz="1918" kern="1200">
          <a:solidFill>
            <a:schemeClr val="tx1"/>
          </a:solidFill>
          <a:latin typeface="+mn-lt"/>
          <a:ea typeface="+mn-ea"/>
          <a:cs typeface="+mn-cs"/>
        </a:defRPr>
      </a:lvl2pPr>
      <a:lvl3pPr marL="974492" algn="l" defTabSz="487245" rtl="0" eaLnBrk="1" latinLnBrk="0" hangingPunct="1">
        <a:defRPr sz="1918" kern="1200">
          <a:solidFill>
            <a:schemeClr val="tx1"/>
          </a:solidFill>
          <a:latin typeface="+mn-lt"/>
          <a:ea typeface="+mn-ea"/>
          <a:cs typeface="+mn-cs"/>
        </a:defRPr>
      </a:lvl3pPr>
      <a:lvl4pPr marL="1461738" algn="l" defTabSz="487245" rtl="0" eaLnBrk="1" latinLnBrk="0" hangingPunct="1">
        <a:defRPr sz="1918" kern="1200">
          <a:solidFill>
            <a:schemeClr val="tx1"/>
          </a:solidFill>
          <a:latin typeface="+mn-lt"/>
          <a:ea typeface="+mn-ea"/>
          <a:cs typeface="+mn-cs"/>
        </a:defRPr>
      </a:lvl4pPr>
      <a:lvl5pPr marL="1948985" algn="l" defTabSz="487245" rtl="0" eaLnBrk="1" latinLnBrk="0" hangingPunct="1">
        <a:defRPr sz="1918" kern="1200">
          <a:solidFill>
            <a:schemeClr val="tx1"/>
          </a:solidFill>
          <a:latin typeface="+mn-lt"/>
          <a:ea typeface="+mn-ea"/>
          <a:cs typeface="+mn-cs"/>
        </a:defRPr>
      </a:lvl5pPr>
      <a:lvl6pPr marL="2436231" algn="l" defTabSz="487245" rtl="0" eaLnBrk="1" latinLnBrk="0" hangingPunct="1">
        <a:defRPr sz="1918" kern="1200">
          <a:solidFill>
            <a:schemeClr val="tx1"/>
          </a:solidFill>
          <a:latin typeface="+mn-lt"/>
          <a:ea typeface="+mn-ea"/>
          <a:cs typeface="+mn-cs"/>
        </a:defRPr>
      </a:lvl6pPr>
      <a:lvl7pPr marL="2923477" algn="l" defTabSz="487245" rtl="0" eaLnBrk="1" latinLnBrk="0" hangingPunct="1">
        <a:defRPr sz="1918" kern="1200">
          <a:solidFill>
            <a:schemeClr val="tx1"/>
          </a:solidFill>
          <a:latin typeface="+mn-lt"/>
          <a:ea typeface="+mn-ea"/>
          <a:cs typeface="+mn-cs"/>
        </a:defRPr>
      </a:lvl7pPr>
      <a:lvl8pPr marL="3410723" algn="l" defTabSz="487245" rtl="0" eaLnBrk="1" latinLnBrk="0" hangingPunct="1">
        <a:defRPr sz="1918" kern="1200">
          <a:solidFill>
            <a:schemeClr val="tx1"/>
          </a:solidFill>
          <a:latin typeface="+mn-lt"/>
          <a:ea typeface="+mn-ea"/>
          <a:cs typeface="+mn-cs"/>
        </a:defRPr>
      </a:lvl8pPr>
      <a:lvl9pPr marL="3897969" algn="l" defTabSz="487245" rtl="0" eaLnBrk="1" latinLnBrk="0" hangingPunct="1">
        <a:defRPr sz="19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0079" y="292693"/>
            <a:ext cx="11341418" cy="12181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0079" y="1705400"/>
            <a:ext cx="11341418" cy="4823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0079" y="6774223"/>
            <a:ext cx="2940368" cy="389129"/>
          </a:xfrm>
          <a:prstGeom prst="rect">
            <a:avLst/>
          </a:prstGeom>
        </p:spPr>
        <p:txBody>
          <a:bodyPr vert="horz" lIns="91440" tIns="45720" rIns="91440" bIns="45720" rtlCol="0" anchor="ctr"/>
          <a:lstStyle>
            <a:lvl1pPr algn="l">
              <a:defRPr sz="1240">
                <a:solidFill>
                  <a:schemeClr val="tx1">
                    <a:tint val="75000"/>
                  </a:schemeClr>
                </a:solidFill>
              </a:defRPr>
            </a:lvl1pPr>
          </a:lstStyle>
          <a:p>
            <a:fld id="{4BAD941F-8A38-41B7-9E3C-EC91D2ED7C5E}" type="datetimeFigureOut">
              <a:rPr lang="en-US" smtClean="0"/>
              <a:t>10/28/2021</a:t>
            </a:fld>
            <a:endParaRPr lang="en-US" dirty="0"/>
          </a:p>
        </p:txBody>
      </p:sp>
      <p:sp>
        <p:nvSpPr>
          <p:cNvPr id="5" name="Footer Placeholder 4"/>
          <p:cNvSpPr>
            <a:spLocks noGrp="1"/>
          </p:cNvSpPr>
          <p:nvPr>
            <p:ph type="ftr" sz="quarter" idx="3"/>
          </p:nvPr>
        </p:nvSpPr>
        <p:spPr>
          <a:xfrm>
            <a:off x="4305538" y="6774223"/>
            <a:ext cx="3990499" cy="389129"/>
          </a:xfrm>
          <a:prstGeom prst="rect">
            <a:avLst/>
          </a:prstGeom>
        </p:spPr>
        <p:txBody>
          <a:bodyPr vert="horz" lIns="91440" tIns="45720" rIns="91440" bIns="45720" rtlCol="0" anchor="ctr"/>
          <a:lstStyle>
            <a:lvl1pPr algn="ctr">
              <a:defRPr sz="12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31129" y="6774223"/>
            <a:ext cx="2940368" cy="389129"/>
          </a:xfrm>
          <a:prstGeom prst="rect">
            <a:avLst/>
          </a:prstGeom>
        </p:spPr>
        <p:txBody>
          <a:bodyPr vert="horz" lIns="91440" tIns="45720" rIns="91440" bIns="45720" rtlCol="0" anchor="ctr"/>
          <a:lstStyle>
            <a:lvl1pPr algn="r">
              <a:defRPr sz="1240">
                <a:solidFill>
                  <a:schemeClr val="tx1">
                    <a:tint val="75000"/>
                  </a:schemeClr>
                </a:solidFill>
              </a:defRPr>
            </a:lvl1pPr>
          </a:lstStyle>
          <a:p>
            <a:fld id="{F172086A-D723-4EC2-8900-43DCE9D3126E}" type="slidenum">
              <a:rPr lang="en-US" smtClean="0"/>
              <a:t>‹#›</a:t>
            </a:fld>
            <a:endParaRPr lang="en-US" dirty="0"/>
          </a:p>
        </p:txBody>
      </p:sp>
    </p:spTree>
    <p:extLst>
      <p:ext uri="{BB962C8B-B14F-4D97-AF65-F5344CB8AC3E}">
        <p14:creationId xmlns:p14="http://schemas.microsoft.com/office/powerpoint/2010/main" val="151624602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45124" rtl="0" eaLnBrk="1" latinLnBrk="0" hangingPunct="1">
        <a:spcBef>
          <a:spcPct val="0"/>
        </a:spcBef>
        <a:buNone/>
        <a:defRPr sz="4548" kern="1200">
          <a:solidFill>
            <a:schemeClr val="tx1"/>
          </a:solidFill>
          <a:latin typeface="+mj-lt"/>
          <a:ea typeface="+mj-ea"/>
          <a:cs typeface="+mj-cs"/>
        </a:defRPr>
      </a:lvl1pPr>
    </p:titleStyle>
    <p:bodyStyle>
      <a:lvl1pPr marL="354421" indent="-354421" algn="l" defTabSz="945124" rtl="0" eaLnBrk="1" latinLnBrk="0" hangingPunct="1">
        <a:spcBef>
          <a:spcPct val="20000"/>
        </a:spcBef>
        <a:buFont typeface="Arial" pitchFamily="34" charset="0"/>
        <a:buChar char="•"/>
        <a:defRPr sz="3308" kern="1200">
          <a:solidFill>
            <a:schemeClr val="tx1"/>
          </a:solidFill>
          <a:latin typeface="+mn-lt"/>
          <a:ea typeface="+mn-ea"/>
          <a:cs typeface="+mn-cs"/>
        </a:defRPr>
      </a:lvl1pPr>
      <a:lvl2pPr marL="767913" indent="-295351" algn="l" defTabSz="945124" rtl="0" eaLnBrk="1" latinLnBrk="0" hangingPunct="1">
        <a:spcBef>
          <a:spcPct val="20000"/>
        </a:spcBef>
        <a:buFont typeface="Arial" pitchFamily="34" charset="0"/>
        <a:buChar char="–"/>
        <a:defRPr sz="2894" kern="1200">
          <a:solidFill>
            <a:schemeClr val="tx1"/>
          </a:solidFill>
          <a:latin typeface="+mn-lt"/>
          <a:ea typeface="+mn-ea"/>
          <a:cs typeface="+mn-cs"/>
        </a:defRPr>
      </a:lvl2pPr>
      <a:lvl3pPr marL="1181405" indent="-236281" algn="l" defTabSz="945124" rtl="0" eaLnBrk="1" latinLnBrk="0" hangingPunct="1">
        <a:spcBef>
          <a:spcPct val="20000"/>
        </a:spcBef>
        <a:buFont typeface="Arial" pitchFamily="34" charset="0"/>
        <a:buChar char="•"/>
        <a:defRPr sz="2481" kern="1200">
          <a:solidFill>
            <a:schemeClr val="tx1"/>
          </a:solidFill>
          <a:latin typeface="+mn-lt"/>
          <a:ea typeface="+mn-ea"/>
          <a:cs typeface="+mn-cs"/>
        </a:defRPr>
      </a:lvl3pPr>
      <a:lvl4pPr marL="1653967" indent="-236281" algn="l" defTabSz="945124" rtl="0" eaLnBrk="1" latinLnBrk="0" hangingPunct="1">
        <a:spcBef>
          <a:spcPct val="20000"/>
        </a:spcBef>
        <a:buFont typeface="Arial" pitchFamily="34" charset="0"/>
        <a:buChar char="–"/>
        <a:defRPr sz="2067" kern="1200">
          <a:solidFill>
            <a:schemeClr val="tx1"/>
          </a:solidFill>
          <a:latin typeface="+mn-lt"/>
          <a:ea typeface="+mn-ea"/>
          <a:cs typeface="+mn-cs"/>
        </a:defRPr>
      </a:lvl4pPr>
      <a:lvl5pPr marL="2126529" indent="-236281" algn="l" defTabSz="945124" rtl="0" eaLnBrk="1" latinLnBrk="0" hangingPunct="1">
        <a:spcBef>
          <a:spcPct val="20000"/>
        </a:spcBef>
        <a:buFont typeface="Arial" pitchFamily="34" charset="0"/>
        <a:buChar char="»"/>
        <a:defRPr sz="2067" kern="1200">
          <a:solidFill>
            <a:schemeClr val="tx1"/>
          </a:solidFill>
          <a:latin typeface="+mn-lt"/>
          <a:ea typeface="+mn-ea"/>
          <a:cs typeface="+mn-cs"/>
        </a:defRPr>
      </a:lvl5pPr>
      <a:lvl6pPr marL="2599091" indent="-236281" algn="l" defTabSz="945124" rtl="0" eaLnBrk="1" latinLnBrk="0" hangingPunct="1">
        <a:spcBef>
          <a:spcPct val="20000"/>
        </a:spcBef>
        <a:buFont typeface="Arial" pitchFamily="34" charset="0"/>
        <a:buChar char="•"/>
        <a:defRPr sz="2067" kern="1200">
          <a:solidFill>
            <a:schemeClr val="tx1"/>
          </a:solidFill>
          <a:latin typeface="+mn-lt"/>
          <a:ea typeface="+mn-ea"/>
          <a:cs typeface="+mn-cs"/>
        </a:defRPr>
      </a:lvl6pPr>
      <a:lvl7pPr marL="3071652" indent="-236281" algn="l" defTabSz="945124" rtl="0" eaLnBrk="1" latinLnBrk="0" hangingPunct="1">
        <a:spcBef>
          <a:spcPct val="20000"/>
        </a:spcBef>
        <a:buFont typeface="Arial" pitchFamily="34" charset="0"/>
        <a:buChar char="•"/>
        <a:defRPr sz="2067" kern="1200">
          <a:solidFill>
            <a:schemeClr val="tx1"/>
          </a:solidFill>
          <a:latin typeface="+mn-lt"/>
          <a:ea typeface="+mn-ea"/>
          <a:cs typeface="+mn-cs"/>
        </a:defRPr>
      </a:lvl7pPr>
      <a:lvl8pPr marL="3544214" indent="-236281" algn="l" defTabSz="945124" rtl="0" eaLnBrk="1" latinLnBrk="0" hangingPunct="1">
        <a:spcBef>
          <a:spcPct val="20000"/>
        </a:spcBef>
        <a:buFont typeface="Arial" pitchFamily="34" charset="0"/>
        <a:buChar char="•"/>
        <a:defRPr sz="2067" kern="1200">
          <a:solidFill>
            <a:schemeClr val="tx1"/>
          </a:solidFill>
          <a:latin typeface="+mn-lt"/>
          <a:ea typeface="+mn-ea"/>
          <a:cs typeface="+mn-cs"/>
        </a:defRPr>
      </a:lvl8pPr>
      <a:lvl9pPr marL="4016776" indent="-236281" algn="l" defTabSz="945124" rtl="0" eaLnBrk="1" latinLnBrk="0" hangingPunct="1">
        <a:spcBef>
          <a:spcPct val="20000"/>
        </a:spcBef>
        <a:buFont typeface="Arial" pitchFamily="34" charset="0"/>
        <a:buChar char="•"/>
        <a:defRPr sz="2067" kern="1200">
          <a:solidFill>
            <a:schemeClr val="tx1"/>
          </a:solidFill>
          <a:latin typeface="+mn-lt"/>
          <a:ea typeface="+mn-ea"/>
          <a:cs typeface="+mn-cs"/>
        </a:defRPr>
      </a:lvl9pPr>
    </p:bodyStyle>
    <p:otherStyle>
      <a:defPPr>
        <a:defRPr lang="en-US"/>
      </a:defPPr>
      <a:lvl1pPr marL="0" algn="l" defTabSz="945124" rtl="0" eaLnBrk="1" latinLnBrk="0" hangingPunct="1">
        <a:defRPr sz="1860" kern="1200">
          <a:solidFill>
            <a:schemeClr val="tx1"/>
          </a:solidFill>
          <a:latin typeface="+mn-lt"/>
          <a:ea typeface="+mn-ea"/>
          <a:cs typeface="+mn-cs"/>
        </a:defRPr>
      </a:lvl1pPr>
      <a:lvl2pPr marL="472562" algn="l" defTabSz="945124" rtl="0" eaLnBrk="1" latinLnBrk="0" hangingPunct="1">
        <a:defRPr sz="1860" kern="1200">
          <a:solidFill>
            <a:schemeClr val="tx1"/>
          </a:solidFill>
          <a:latin typeface="+mn-lt"/>
          <a:ea typeface="+mn-ea"/>
          <a:cs typeface="+mn-cs"/>
        </a:defRPr>
      </a:lvl2pPr>
      <a:lvl3pPr marL="945124" algn="l" defTabSz="945124" rtl="0" eaLnBrk="1" latinLnBrk="0" hangingPunct="1">
        <a:defRPr sz="1860" kern="1200">
          <a:solidFill>
            <a:schemeClr val="tx1"/>
          </a:solidFill>
          <a:latin typeface="+mn-lt"/>
          <a:ea typeface="+mn-ea"/>
          <a:cs typeface="+mn-cs"/>
        </a:defRPr>
      </a:lvl3pPr>
      <a:lvl4pPr marL="1417686" algn="l" defTabSz="945124" rtl="0" eaLnBrk="1" latinLnBrk="0" hangingPunct="1">
        <a:defRPr sz="1860" kern="1200">
          <a:solidFill>
            <a:schemeClr val="tx1"/>
          </a:solidFill>
          <a:latin typeface="+mn-lt"/>
          <a:ea typeface="+mn-ea"/>
          <a:cs typeface="+mn-cs"/>
        </a:defRPr>
      </a:lvl4pPr>
      <a:lvl5pPr marL="1890248" algn="l" defTabSz="945124" rtl="0" eaLnBrk="1" latinLnBrk="0" hangingPunct="1">
        <a:defRPr sz="1860" kern="1200">
          <a:solidFill>
            <a:schemeClr val="tx1"/>
          </a:solidFill>
          <a:latin typeface="+mn-lt"/>
          <a:ea typeface="+mn-ea"/>
          <a:cs typeface="+mn-cs"/>
        </a:defRPr>
      </a:lvl5pPr>
      <a:lvl6pPr marL="2362810" algn="l" defTabSz="945124" rtl="0" eaLnBrk="1" latinLnBrk="0" hangingPunct="1">
        <a:defRPr sz="1860" kern="1200">
          <a:solidFill>
            <a:schemeClr val="tx1"/>
          </a:solidFill>
          <a:latin typeface="+mn-lt"/>
          <a:ea typeface="+mn-ea"/>
          <a:cs typeface="+mn-cs"/>
        </a:defRPr>
      </a:lvl6pPr>
      <a:lvl7pPr marL="2835372" algn="l" defTabSz="945124" rtl="0" eaLnBrk="1" latinLnBrk="0" hangingPunct="1">
        <a:defRPr sz="1860" kern="1200">
          <a:solidFill>
            <a:schemeClr val="tx1"/>
          </a:solidFill>
          <a:latin typeface="+mn-lt"/>
          <a:ea typeface="+mn-ea"/>
          <a:cs typeface="+mn-cs"/>
        </a:defRPr>
      </a:lvl7pPr>
      <a:lvl8pPr marL="3307933" algn="l" defTabSz="945124" rtl="0" eaLnBrk="1" latinLnBrk="0" hangingPunct="1">
        <a:defRPr sz="1860" kern="1200">
          <a:solidFill>
            <a:schemeClr val="tx1"/>
          </a:solidFill>
          <a:latin typeface="+mn-lt"/>
          <a:ea typeface="+mn-ea"/>
          <a:cs typeface="+mn-cs"/>
        </a:defRPr>
      </a:lvl8pPr>
      <a:lvl9pPr marL="3780495" algn="l" defTabSz="945124" rtl="0" eaLnBrk="1" latinLnBrk="0" hangingPunct="1">
        <a:defRPr sz="1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video" Target="https://www.youtube.com/embed/h7aBIHSGjZ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5" Type="http://schemas.openxmlformats.org/officeDocument/2006/relationships/image" Target="../media/image18.gi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 Id="rId5" Type="http://schemas.openxmlformats.org/officeDocument/2006/relationships/image" Target="../media/image18.gi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0A08539-8EE2-45C5-ADD2-609B10BD7B33}"/>
              </a:ext>
            </a:extLst>
          </p:cNvPr>
          <p:cNvPicPr>
            <a:picLocks noChangeAspect="1"/>
          </p:cNvPicPr>
          <p:nvPr/>
        </p:nvPicPr>
        <p:blipFill>
          <a:blip r:embed="rId2"/>
          <a:stretch>
            <a:fillRect/>
          </a:stretch>
        </p:blipFill>
        <p:spPr>
          <a:xfrm>
            <a:off x="2" y="406047"/>
            <a:ext cx="11563854" cy="2871879"/>
          </a:xfrm>
          <a:prstGeom prst="rect">
            <a:avLst/>
          </a:prstGeom>
        </p:spPr>
      </p:pic>
      <p:pic>
        <p:nvPicPr>
          <p:cNvPr id="2" name="图片 1">
            <a:extLst>
              <a:ext uri="{FF2B5EF4-FFF2-40B4-BE49-F238E27FC236}">
                <a16:creationId xmlns:a16="http://schemas.microsoft.com/office/drawing/2014/main" id="{9095A68D-41CE-47FE-A8C4-C8399928A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832" y="2555949"/>
            <a:ext cx="5456795" cy="3576966"/>
          </a:xfrm>
          <a:prstGeom prst="rect">
            <a:avLst/>
          </a:prstGeom>
        </p:spPr>
      </p:pic>
      <p:pic>
        <p:nvPicPr>
          <p:cNvPr id="4" name="图片 3">
            <a:extLst>
              <a:ext uri="{FF2B5EF4-FFF2-40B4-BE49-F238E27FC236}">
                <a16:creationId xmlns:a16="http://schemas.microsoft.com/office/drawing/2014/main" id="{38A61766-9DC6-48EF-81BC-5FDEC781BCF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8125" b="98802" l="3727" r="100000"/>
                    </a14:imgEffect>
                  </a14:imgLayer>
                </a14:imgProps>
              </a:ext>
              <a:ext uri="{28A0092B-C50C-407E-A947-70E740481C1C}">
                <a14:useLocalDpi xmlns:a14="http://schemas.microsoft.com/office/drawing/2010/main" val="0"/>
              </a:ext>
            </a:extLst>
          </a:blip>
          <a:srcRect t="58519"/>
          <a:stretch/>
        </p:blipFill>
        <p:spPr>
          <a:xfrm>
            <a:off x="-137827" y="4040173"/>
            <a:ext cx="6438615" cy="2273863"/>
          </a:xfrm>
          <a:prstGeom prst="rect">
            <a:avLst/>
          </a:prstGeom>
        </p:spPr>
      </p:pic>
      <p:sp>
        <p:nvSpPr>
          <p:cNvPr id="6" name="TextBox 10">
            <a:extLst>
              <a:ext uri="{FF2B5EF4-FFF2-40B4-BE49-F238E27FC236}">
                <a16:creationId xmlns:a16="http://schemas.microsoft.com/office/drawing/2014/main" id="{3E8DE155-0A04-4DB0-A9E3-F39C2864043F}"/>
              </a:ext>
            </a:extLst>
          </p:cNvPr>
          <p:cNvSpPr txBox="1">
            <a:spLocks noChangeArrowheads="1"/>
          </p:cNvSpPr>
          <p:nvPr/>
        </p:nvSpPr>
        <p:spPr bwMode="auto">
          <a:xfrm>
            <a:off x="23579" y="576807"/>
            <a:ext cx="12205048" cy="1902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564" tIns="47782" rIns="95564" bIns="47782">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5700" b="1" dirty="0">
                <a:solidFill>
                  <a:srgbClr val="FF0000"/>
                </a:solidFill>
                <a:latin typeface="Times New Roman" pitchFamily="18" charset="0"/>
                <a:cs typeface="Times New Roman" pitchFamily="18" charset="0"/>
              </a:rPr>
              <a:t>CHÀO MỪNG CÁC EM</a:t>
            </a:r>
          </a:p>
          <a:p>
            <a:pPr algn="ctr"/>
            <a:r>
              <a:rPr lang="en-US" sz="5700" b="1" dirty="0">
                <a:solidFill>
                  <a:srgbClr val="FF0000"/>
                </a:solidFill>
                <a:latin typeface="Times New Roman" pitchFamily="18" charset="0"/>
                <a:cs typeface="Times New Roman" pitchFamily="18" charset="0"/>
              </a:rPr>
              <a:t> ĐẾN VỚI TIẾT HỌC TRỰC TUYẾN</a:t>
            </a:r>
          </a:p>
        </p:txBody>
      </p:sp>
    </p:spTree>
    <p:extLst>
      <p:ext uri="{BB962C8B-B14F-4D97-AF65-F5344CB8AC3E}">
        <p14:creationId xmlns:p14="http://schemas.microsoft.com/office/powerpoint/2010/main" val="1074327766"/>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66465" y="409058"/>
            <a:ext cx="687986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eaLnBrk="1" hangingPunct="1">
              <a:lnSpc>
                <a:spcPct val="150000"/>
              </a:lnSpc>
              <a:spcBef>
                <a:spcPct val="0"/>
              </a:spcBef>
              <a:buFontTx/>
              <a:buNone/>
            </a:pPr>
            <a:r>
              <a:rPr lang="en-US" altLang="en-US" sz="5400" b="1" dirty="0">
                <a:solidFill>
                  <a:srgbClr val="FF0000"/>
                </a:solidFill>
                <a:latin typeface="HP001 5 hàng" pitchFamily="34" charset="-93"/>
                <a:cs typeface="Times New Roman" pitchFamily="18" charset="0"/>
              </a:rPr>
              <a:t>Luyện </a:t>
            </a:r>
            <a:r>
              <a:rPr lang="en-US" altLang="en-US" sz="5400" b="1" dirty="0" err="1">
                <a:solidFill>
                  <a:srgbClr val="FF0000"/>
                </a:solidFill>
                <a:latin typeface="HP001 5 hàng" pitchFamily="34" charset="-93"/>
                <a:cs typeface="Times New Roman" pitchFamily="18" charset="0"/>
              </a:rPr>
              <a:t>viết</a:t>
            </a:r>
            <a:r>
              <a:rPr lang="en-US" altLang="en-US" sz="5400" b="1" dirty="0">
                <a:solidFill>
                  <a:srgbClr val="FF0000"/>
                </a:solidFill>
                <a:latin typeface="HP001 5 hàng" pitchFamily="34" charset="-93"/>
                <a:cs typeface="Times New Roman" pitchFamily="18" charset="0"/>
              </a:rPr>
              <a:t> </a:t>
            </a:r>
            <a:r>
              <a:rPr lang="en-US" altLang="en-US" sz="5400" b="1" dirty="0" err="1">
                <a:solidFill>
                  <a:srgbClr val="FF0000"/>
                </a:solidFill>
                <a:latin typeface="HP001 5 hàng" pitchFamily="34" charset="-93"/>
                <a:cs typeface="Times New Roman" pitchFamily="18" charset="0"/>
              </a:rPr>
              <a:t>từ</a:t>
            </a:r>
            <a:r>
              <a:rPr lang="en-US" altLang="en-US" sz="5400" b="1" dirty="0">
                <a:solidFill>
                  <a:srgbClr val="FF0000"/>
                </a:solidFill>
                <a:latin typeface="HP001 5 hàng" pitchFamily="34" charset="-93"/>
                <a:cs typeface="Times New Roman" pitchFamily="18" charset="0"/>
              </a:rPr>
              <a:t> </a:t>
            </a:r>
            <a:r>
              <a:rPr lang="en-US" altLang="en-US" sz="5400" b="1" dirty="0" err="1">
                <a:solidFill>
                  <a:srgbClr val="FF0000"/>
                </a:solidFill>
                <a:latin typeface="HP001 5 hàng" pitchFamily="34" charset="-93"/>
                <a:cs typeface="Times New Roman" pitchFamily="18" charset="0"/>
              </a:rPr>
              <a:t>khó</a:t>
            </a:r>
            <a:endParaRPr lang="en-US" altLang="en-US" sz="5400" b="1" dirty="0">
              <a:solidFill>
                <a:srgbClr val="FF0000"/>
              </a:solidFill>
              <a:latin typeface="HP001 5 hàng" pitchFamily="34" charset="-93"/>
              <a:cs typeface="Times New Roman" pitchFamily="18" charset="0"/>
            </a:endParaRPr>
          </a:p>
        </p:txBody>
      </p:sp>
      <p:sp>
        <p:nvSpPr>
          <p:cNvPr id="3" name="TextBox 1"/>
          <p:cNvSpPr txBox="1">
            <a:spLocks noChangeArrowheads="1"/>
          </p:cNvSpPr>
          <p:nvPr/>
        </p:nvSpPr>
        <p:spPr bwMode="auto">
          <a:xfrm>
            <a:off x="7310827" y="1847380"/>
            <a:ext cx="50482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eaLnBrk="1" hangingPunct="1">
              <a:lnSpc>
                <a:spcPct val="150000"/>
              </a:lnSpc>
              <a:spcBef>
                <a:spcPct val="0"/>
              </a:spcBef>
              <a:buFontTx/>
              <a:buNone/>
            </a:pPr>
            <a:r>
              <a:rPr lang="en-US" altLang="en-US" sz="5400" b="1" dirty="0">
                <a:latin typeface="HP001 5 hàng" pitchFamily="34" charset="-93"/>
                <a:cs typeface="Times New Roman" pitchFamily="18" charset="0"/>
              </a:rPr>
              <a:t>bỡ ngỡ</a:t>
            </a:r>
          </a:p>
        </p:txBody>
      </p:sp>
      <p:sp>
        <p:nvSpPr>
          <p:cNvPr id="4" name="TextBox 1"/>
          <p:cNvSpPr txBox="1">
            <a:spLocks noChangeArrowheads="1"/>
          </p:cNvSpPr>
          <p:nvPr/>
        </p:nvSpPr>
        <p:spPr bwMode="auto">
          <a:xfrm>
            <a:off x="7505700" y="2987219"/>
            <a:ext cx="5048250"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eaLnBrk="1" hangingPunct="1">
              <a:lnSpc>
                <a:spcPct val="150000"/>
              </a:lnSpc>
              <a:spcBef>
                <a:spcPct val="0"/>
              </a:spcBef>
              <a:buFontTx/>
              <a:buNone/>
            </a:pPr>
            <a:r>
              <a:rPr lang="en-US" altLang="en-US" sz="5400" b="1" dirty="0">
                <a:latin typeface="HP001 5 hàng" pitchFamily="34" charset="-93"/>
                <a:cs typeface="Times New Roman" pitchFamily="18" charset="0"/>
              </a:rPr>
              <a:t>nép</a:t>
            </a:r>
          </a:p>
        </p:txBody>
      </p:sp>
      <p:sp>
        <p:nvSpPr>
          <p:cNvPr id="5" name="TextBox 1"/>
          <p:cNvSpPr txBox="1">
            <a:spLocks noChangeArrowheads="1"/>
          </p:cNvSpPr>
          <p:nvPr/>
        </p:nvSpPr>
        <p:spPr bwMode="auto">
          <a:xfrm>
            <a:off x="7505700" y="4050722"/>
            <a:ext cx="5048250"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eaLnBrk="1" hangingPunct="1">
              <a:lnSpc>
                <a:spcPct val="150000"/>
              </a:lnSpc>
              <a:spcBef>
                <a:spcPct val="0"/>
              </a:spcBef>
              <a:buFontTx/>
              <a:buNone/>
            </a:pPr>
            <a:r>
              <a:rPr lang="en-US" altLang="en-US" sz="5400" b="1" dirty="0">
                <a:latin typeface="HP001 5 hàng" pitchFamily="34" charset="-93"/>
                <a:cs typeface="Times New Roman" pitchFamily="18" charset="0"/>
              </a:rPr>
              <a:t>quãng trời</a:t>
            </a:r>
          </a:p>
        </p:txBody>
      </p:sp>
      <p:sp>
        <p:nvSpPr>
          <p:cNvPr id="6" name="TextBox 1"/>
          <p:cNvSpPr txBox="1">
            <a:spLocks noChangeArrowheads="1"/>
          </p:cNvSpPr>
          <p:nvPr/>
        </p:nvSpPr>
        <p:spPr bwMode="auto">
          <a:xfrm>
            <a:off x="7505700" y="5171375"/>
            <a:ext cx="5048250"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eaLnBrk="1" hangingPunct="1">
              <a:lnSpc>
                <a:spcPct val="150000"/>
              </a:lnSpc>
              <a:spcBef>
                <a:spcPct val="0"/>
              </a:spcBef>
              <a:buFontTx/>
              <a:buNone/>
            </a:pPr>
            <a:r>
              <a:rPr lang="en-US" altLang="en-US" sz="5400" b="1" dirty="0">
                <a:latin typeface="HP001 5 hàng" pitchFamily="34" charset="-93"/>
                <a:cs typeface="Times New Roman" pitchFamily="18" charset="0"/>
              </a:rPr>
              <a:t>ngập ngừng</a:t>
            </a:r>
          </a:p>
        </p:txBody>
      </p:sp>
    </p:spTree>
    <p:extLst>
      <p:ext uri="{BB962C8B-B14F-4D97-AF65-F5344CB8AC3E}">
        <p14:creationId xmlns:p14="http://schemas.microsoft.com/office/powerpoint/2010/main" val="3425350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6" descr="Hình ảnh Vẽ Tay Hoạt Hình Học Sinh Ngày Lớp Học Học Sinh Tiểu Học Ngày Học,  Trường Clipart, đáng Yêu, Học Hỏi miễn phí tải tập tin PNG PSDComment và  Vecto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t="9534" b="10316"/>
          <a:stretch>
            <a:fillRect/>
          </a:stretch>
        </p:blipFill>
        <p:spPr bwMode="auto">
          <a:xfrm>
            <a:off x="3304976" y="2057400"/>
            <a:ext cx="5594607" cy="448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ình chữ nhật 2"/>
          <p:cNvSpPr/>
          <p:nvPr/>
        </p:nvSpPr>
        <p:spPr>
          <a:xfrm>
            <a:off x="2947731" y="312003"/>
            <a:ext cx="6309099" cy="830997"/>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800" b="1" dirty="0">
                <a:ln>
                  <a:solidFill>
                    <a:srgbClr val="00B0F0"/>
                  </a:solidFill>
                </a:ln>
                <a:solidFill>
                  <a:srgbClr val="00B0F0"/>
                </a:solidFill>
              </a:rPr>
              <a:t>Nhắc lại tư thế ngồi viết</a:t>
            </a:r>
            <a:endParaRPr lang="vi-VN" sz="4800" b="1" dirty="0">
              <a:ln>
                <a:solidFill>
                  <a:srgbClr val="00B0F0"/>
                </a:solidFill>
              </a:ln>
              <a:solidFill>
                <a:srgbClr val="00B0F0"/>
              </a:solidFill>
            </a:endParaRPr>
          </a:p>
        </p:txBody>
      </p:sp>
    </p:spTree>
    <p:extLst>
      <p:ext uri="{BB962C8B-B14F-4D97-AF65-F5344CB8AC3E}">
        <p14:creationId xmlns:p14="http://schemas.microsoft.com/office/powerpoint/2010/main" val="1120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674557" y="1975378"/>
            <a:ext cx="11257613" cy="38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410" tIns="60205" rIns="120410" bIns="60205">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algn="just" eaLnBrk="1" hangingPunct="1">
              <a:spcBef>
                <a:spcPct val="0"/>
              </a:spcBef>
              <a:buFont typeface="Arial" pitchFamily="34" charset="0"/>
              <a:buNone/>
            </a:pPr>
            <a:r>
              <a:rPr lang="en-US" altLang="vi-VN" i="1" dirty="0">
                <a:latin typeface="Times New Roman" pitchFamily="18" charset="0"/>
                <a:cs typeface="Times New Roman" pitchFamily="18" charset="0"/>
              </a:rPr>
              <a:t>	Cũng như tôi, mấy học trò mới bỡ ngỡ đứng nép bên người thân, chỉ dám đi từng bước nhẹ. Họ như con chim nhìn quãng trời rộng muốn bay, nhưng còn ngập ngừng </a:t>
            </a:r>
            <a:r>
              <a:rPr lang="en-US" altLang="vi-VN" i="1">
                <a:latin typeface="Times New Roman" pitchFamily="18" charset="0"/>
                <a:cs typeface="Times New Roman" pitchFamily="18" charset="0"/>
              </a:rPr>
              <a:t>e sợ. </a:t>
            </a:r>
            <a:r>
              <a:rPr lang="en-US" altLang="vi-VN" i="1" dirty="0">
                <a:latin typeface="Times New Roman" pitchFamily="18" charset="0"/>
                <a:cs typeface="Times New Roman" pitchFamily="18" charset="0"/>
              </a:rPr>
              <a:t>Họ thèm vụng và ước ao thầm được như những người học trò cũ, biết lớp, biết thầy để khỏi phải rụt rè trong cảnh lạ. </a:t>
            </a:r>
          </a:p>
        </p:txBody>
      </p:sp>
      <p:sp>
        <p:nvSpPr>
          <p:cNvPr id="3" name="Hình chữ nhật 2"/>
          <p:cNvSpPr/>
          <p:nvPr/>
        </p:nvSpPr>
        <p:spPr>
          <a:xfrm>
            <a:off x="2754799" y="851078"/>
            <a:ext cx="7097128" cy="927494"/>
          </a:xfrm>
          <a:prstGeom prst="rect">
            <a:avLst/>
          </a:prstGeom>
          <a:noFill/>
        </p:spPr>
        <p:txBody>
          <a:bodyPr wrap="none" lIns="95564" tIns="47782" rIns="95564" bIns="47782">
            <a:spAutoFit/>
          </a:bodyPr>
          <a:lstStyle/>
          <a:p>
            <a:pPr algn="ctr"/>
            <a:r>
              <a:rPr lang="en-US" sz="54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Nhớ lại buổi đầu đi học</a:t>
            </a:r>
            <a:endParaRPr lang="vi-VN" sz="54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92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p:cNvSpPr/>
          <p:nvPr/>
        </p:nvSpPr>
        <p:spPr>
          <a:xfrm>
            <a:off x="3762699" y="2210425"/>
            <a:ext cx="6352851" cy="1446550"/>
          </a:xfrm>
          <a:prstGeom prst="rect">
            <a:avLst/>
          </a:prstGeom>
          <a:solidFill>
            <a:schemeClr val="bg1"/>
          </a:solidFill>
          <a:ln>
            <a:solidFill>
              <a:schemeClr val="bg1"/>
            </a:solidFill>
          </a:ln>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800" cap="all" dirty="0">
                <a:ln w="0"/>
                <a:solidFill>
                  <a:schemeClr val="accent6">
                    <a:lumMod val="50000"/>
                  </a:schemeClr>
                </a:solidFill>
                <a:effectLst>
                  <a:reflection blurRad="12700" stA="50000" endPos="50000" dist="5000" dir="5400000" sy="-100000" rotWithShape="0"/>
                </a:effectLst>
                <a:latin typeface="Times New Roman" pitchFamily="18" charset="0"/>
                <a:cs typeface="Times New Roman" pitchFamily="18" charset="0"/>
              </a:rPr>
              <a:t>Luyện tập</a:t>
            </a:r>
          </a:p>
        </p:txBody>
      </p:sp>
    </p:spTree>
    <p:extLst>
      <p:ext uri="{BB962C8B-B14F-4D97-AF65-F5344CB8AC3E}">
        <p14:creationId xmlns:p14="http://schemas.microsoft.com/office/powerpoint/2010/main" val="288398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952750" y="832644"/>
            <a:ext cx="9448800" cy="903288"/>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400" kern="0" dirty="0">
                <a:latin typeface="Times New Roman" pitchFamily="18" charset="0"/>
              </a:rPr>
              <a:t>Bài 3</a:t>
            </a:r>
            <a:r>
              <a:rPr lang="en-US" sz="4400" kern="0">
                <a:latin typeface="Times New Roman" pitchFamily="18" charset="0"/>
              </a:rPr>
              <a:t>: Điền vào chỗ trống eo hay oeo:</a:t>
            </a:r>
            <a:endParaRPr lang="en-US" sz="4400" kern="0" dirty="0">
              <a:latin typeface="Times New Roman" pitchFamily="18" charset="0"/>
            </a:endParaRPr>
          </a:p>
        </p:txBody>
      </p:sp>
      <p:sp>
        <p:nvSpPr>
          <p:cNvPr id="3" name="Rectangle 3"/>
          <p:cNvSpPr txBox="1">
            <a:spLocks noChangeArrowheads="1"/>
          </p:cNvSpPr>
          <p:nvPr/>
        </p:nvSpPr>
        <p:spPr bwMode="auto">
          <a:xfrm>
            <a:off x="914400" y="2451100"/>
            <a:ext cx="9861550" cy="13716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endParaRPr lang="en-US" sz="4300" b="0" kern="0" dirty="0">
              <a:solidFill>
                <a:srgbClr val="002060"/>
              </a:solidFill>
              <a:latin typeface="Times New Roman" pitchFamily="18" charset="0"/>
            </a:endParaRPr>
          </a:p>
        </p:txBody>
      </p:sp>
      <p:sp>
        <p:nvSpPr>
          <p:cNvPr id="4" name="Rectangle 3"/>
          <p:cNvSpPr txBox="1">
            <a:spLocks noChangeArrowheads="1"/>
          </p:cNvSpPr>
          <p:nvPr/>
        </p:nvSpPr>
        <p:spPr bwMode="auto">
          <a:xfrm>
            <a:off x="1221971" y="2568287"/>
            <a:ext cx="62484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kern="0">
                <a:solidFill>
                  <a:srgbClr val="FF0000"/>
                </a:solidFill>
                <a:latin typeface="Times New Roman" pitchFamily="18" charset="0"/>
              </a:rPr>
              <a:t>nhà ngh</a:t>
            </a:r>
            <a:r>
              <a:rPr lang="en-US" sz="4300" b="0" i="1" kern="0">
                <a:solidFill>
                  <a:srgbClr val="FF0000"/>
                </a:solidFill>
                <a:latin typeface="Times New Roman" pitchFamily="18" charset="0"/>
              </a:rPr>
              <a:t>:…</a:t>
            </a:r>
            <a:endParaRPr lang="en-US" sz="4300" b="0" i="1" kern="0" dirty="0">
              <a:solidFill>
                <a:srgbClr val="FF0000"/>
              </a:solidFill>
              <a:latin typeface="Times New Roman" pitchFamily="18" charset="0"/>
            </a:endParaRPr>
          </a:p>
        </p:txBody>
      </p:sp>
      <p:sp>
        <p:nvSpPr>
          <p:cNvPr id="5" name="Rectangle 3"/>
          <p:cNvSpPr txBox="1">
            <a:spLocks noChangeArrowheads="1"/>
          </p:cNvSpPr>
          <p:nvPr/>
        </p:nvSpPr>
        <p:spPr bwMode="auto">
          <a:xfrm>
            <a:off x="1221971" y="3625850"/>
            <a:ext cx="62484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kern="0">
                <a:solidFill>
                  <a:srgbClr val="FF0000"/>
                </a:solidFill>
                <a:latin typeface="Times New Roman" pitchFamily="18" charset="0"/>
              </a:rPr>
              <a:t>đường ngoằn ng</a:t>
            </a:r>
            <a:r>
              <a:rPr lang="en-US" sz="4300" b="0" kern="0">
                <a:solidFill>
                  <a:srgbClr val="FF0000"/>
                </a:solidFill>
                <a:latin typeface="Times New Roman" pitchFamily="18" charset="0"/>
              </a:rPr>
              <a:t>…</a:t>
            </a:r>
            <a:endParaRPr lang="en-US" sz="4300" b="0" kern="0" dirty="0">
              <a:solidFill>
                <a:srgbClr val="FF0000"/>
              </a:solidFill>
              <a:latin typeface="Times New Roman" pitchFamily="18" charset="0"/>
            </a:endParaRPr>
          </a:p>
        </p:txBody>
      </p:sp>
      <p:sp>
        <p:nvSpPr>
          <p:cNvPr id="6" name="Rectangle 3"/>
          <p:cNvSpPr txBox="1">
            <a:spLocks noChangeArrowheads="1"/>
          </p:cNvSpPr>
          <p:nvPr/>
        </p:nvSpPr>
        <p:spPr bwMode="auto">
          <a:xfrm>
            <a:off x="1221971" y="4611341"/>
            <a:ext cx="9894888" cy="1676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kern="0">
                <a:solidFill>
                  <a:srgbClr val="FF0000"/>
                </a:solidFill>
                <a:latin typeface="Times New Roman" pitchFamily="18" charset="0"/>
              </a:rPr>
              <a:t>cười ngặt ngh</a:t>
            </a:r>
            <a:r>
              <a:rPr lang="en-US" sz="4300" b="0" i="1" kern="0">
                <a:solidFill>
                  <a:srgbClr val="FF0000"/>
                </a:solidFill>
                <a:latin typeface="Times New Roman" pitchFamily="18" charset="0"/>
              </a:rPr>
              <a:t>…</a:t>
            </a:r>
            <a:endParaRPr lang="en-US" sz="4300" b="0" i="1" kern="0" dirty="0">
              <a:solidFill>
                <a:srgbClr val="FF0000"/>
              </a:solidFill>
              <a:latin typeface="Times New Roman" pitchFamily="18" charset="0"/>
            </a:endParaRPr>
          </a:p>
        </p:txBody>
      </p:sp>
      <p:sp>
        <p:nvSpPr>
          <p:cNvPr id="7" name="Rectangle 3"/>
          <p:cNvSpPr txBox="1">
            <a:spLocks noChangeArrowheads="1"/>
          </p:cNvSpPr>
          <p:nvPr/>
        </p:nvSpPr>
        <p:spPr bwMode="auto">
          <a:xfrm>
            <a:off x="4340225" y="4610995"/>
            <a:ext cx="245745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i="1" kern="0">
                <a:solidFill>
                  <a:srgbClr val="00B050"/>
                </a:solidFill>
                <a:latin typeface="Times New Roman" pitchFamily="18" charset="0"/>
              </a:rPr>
              <a:t>ẽo</a:t>
            </a:r>
            <a:endParaRPr lang="en-US" sz="4300" b="0" i="1" kern="0" dirty="0">
              <a:solidFill>
                <a:srgbClr val="00B050"/>
              </a:solidFill>
              <a:latin typeface="Times New Roman" pitchFamily="18" charset="0"/>
            </a:endParaRPr>
          </a:p>
        </p:txBody>
      </p:sp>
      <p:sp>
        <p:nvSpPr>
          <p:cNvPr id="8" name="Rectangle 3"/>
          <p:cNvSpPr txBox="1">
            <a:spLocks noChangeArrowheads="1"/>
          </p:cNvSpPr>
          <p:nvPr/>
        </p:nvSpPr>
        <p:spPr bwMode="auto">
          <a:xfrm>
            <a:off x="4892675" y="3625504"/>
            <a:ext cx="19050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i="1" kern="0">
                <a:solidFill>
                  <a:srgbClr val="00B050"/>
                </a:solidFill>
                <a:latin typeface="Times New Roman" pitchFamily="18" charset="0"/>
              </a:rPr>
              <a:t>oèo</a:t>
            </a:r>
            <a:endParaRPr lang="en-US" sz="4300" b="0" i="1" kern="0" dirty="0">
              <a:solidFill>
                <a:srgbClr val="00B050"/>
              </a:solidFill>
              <a:latin typeface="Times New Roman" pitchFamily="18" charset="0"/>
            </a:endParaRPr>
          </a:p>
        </p:txBody>
      </p:sp>
      <p:sp>
        <p:nvSpPr>
          <p:cNvPr id="9" name="Rectangle 3"/>
          <p:cNvSpPr txBox="1">
            <a:spLocks noChangeArrowheads="1"/>
          </p:cNvSpPr>
          <p:nvPr/>
        </p:nvSpPr>
        <p:spPr bwMode="auto">
          <a:xfrm>
            <a:off x="2995872" y="2532194"/>
            <a:ext cx="167640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b="0" i="1" kern="0">
                <a:solidFill>
                  <a:srgbClr val="00B050"/>
                </a:solidFill>
                <a:latin typeface="Times New Roman" pitchFamily="18" charset="0"/>
              </a:rPr>
              <a:t> </a:t>
            </a:r>
            <a:r>
              <a:rPr lang="en-US" sz="4300" i="1" kern="0">
                <a:solidFill>
                  <a:srgbClr val="00B050"/>
                </a:solidFill>
                <a:latin typeface="Times New Roman" pitchFamily="18" charset="0"/>
              </a:rPr>
              <a:t>èo</a:t>
            </a:r>
            <a:endParaRPr lang="en-US" sz="4300" b="0" i="1" kern="0" dirty="0">
              <a:solidFill>
                <a:srgbClr val="00B050"/>
              </a:solidFill>
              <a:latin typeface="Times New Roman" pitchFamily="18" charset="0"/>
            </a:endParaRPr>
          </a:p>
        </p:txBody>
      </p:sp>
      <p:sp>
        <p:nvSpPr>
          <p:cNvPr id="10" name="Rectangle 3">
            <a:extLst>
              <a:ext uri="{FF2B5EF4-FFF2-40B4-BE49-F238E27FC236}">
                <a16:creationId xmlns:a16="http://schemas.microsoft.com/office/drawing/2014/main" id="{A7B6A063-68B3-42D5-A9A6-EE2CA52A6351}"/>
              </a:ext>
            </a:extLst>
          </p:cNvPr>
          <p:cNvSpPr txBox="1">
            <a:spLocks noChangeArrowheads="1"/>
          </p:cNvSpPr>
          <p:nvPr/>
        </p:nvSpPr>
        <p:spPr bwMode="auto">
          <a:xfrm>
            <a:off x="1221971" y="5711060"/>
            <a:ext cx="9894888" cy="1676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kern="0">
                <a:solidFill>
                  <a:srgbClr val="FF0000"/>
                </a:solidFill>
                <a:latin typeface="Times New Roman" pitchFamily="18" charset="0"/>
              </a:rPr>
              <a:t>ng</a:t>
            </a:r>
            <a:r>
              <a:rPr lang="en-US" sz="4300" b="0" i="1" kern="0">
                <a:solidFill>
                  <a:srgbClr val="FF0000"/>
                </a:solidFill>
                <a:latin typeface="Times New Roman" pitchFamily="18" charset="0"/>
              </a:rPr>
              <a:t>…   đầu</a:t>
            </a:r>
            <a:endParaRPr lang="en-US" sz="4300" b="0" i="1" kern="0" dirty="0">
              <a:solidFill>
                <a:srgbClr val="FF0000"/>
              </a:solidFill>
              <a:latin typeface="Times New Roman" pitchFamily="18" charset="0"/>
            </a:endParaRPr>
          </a:p>
        </p:txBody>
      </p:sp>
      <p:sp>
        <p:nvSpPr>
          <p:cNvPr id="11" name="Rectangle 3">
            <a:extLst>
              <a:ext uri="{FF2B5EF4-FFF2-40B4-BE49-F238E27FC236}">
                <a16:creationId xmlns:a16="http://schemas.microsoft.com/office/drawing/2014/main" id="{64F21FFB-8D8A-46C2-96B8-95AA1DBB69BE}"/>
              </a:ext>
            </a:extLst>
          </p:cNvPr>
          <p:cNvSpPr txBox="1">
            <a:spLocks noChangeArrowheads="1"/>
          </p:cNvSpPr>
          <p:nvPr/>
        </p:nvSpPr>
        <p:spPr bwMode="auto">
          <a:xfrm>
            <a:off x="1767147" y="5682861"/>
            <a:ext cx="2457450" cy="914400"/>
          </a:xfrm>
          <a:prstGeom prst="rect">
            <a:avLst/>
          </a:prstGeom>
          <a:noFill/>
          <a:ln w="9525">
            <a:noFill/>
            <a:miter lim="800000"/>
            <a:headEnd/>
            <a:tailEnd/>
          </a:ln>
        </p:spPr>
        <p:txBody>
          <a:bodyPr/>
          <a:lstStyle/>
          <a:p>
            <a:pPr marL="342900" indent="-342900" eaLnBrk="1" hangingPunct="1">
              <a:spcBef>
                <a:spcPct val="20000"/>
              </a:spcBef>
              <a:buClr>
                <a:schemeClr val="tx2"/>
              </a:buClr>
              <a:buSzPct val="70000"/>
              <a:defRPr/>
            </a:pPr>
            <a:r>
              <a:rPr lang="en-US" sz="4300" i="1" kern="0">
                <a:solidFill>
                  <a:srgbClr val="00B050"/>
                </a:solidFill>
                <a:latin typeface="Times New Roman" pitchFamily="18" charset="0"/>
              </a:rPr>
              <a:t>oẹo</a:t>
            </a:r>
            <a:endParaRPr lang="en-US" sz="4300" b="0" i="1" kern="0" dirty="0">
              <a:solidFill>
                <a:srgbClr val="00B050"/>
              </a:solidFill>
              <a:latin typeface="Times New Roman" pitchFamily="18" charset="0"/>
            </a:endParaRPr>
          </a:p>
        </p:txBody>
      </p:sp>
    </p:spTree>
    <p:extLst>
      <p:ext uri="{BB962C8B-B14F-4D97-AF65-F5344CB8AC3E}">
        <p14:creationId xmlns:p14="http://schemas.microsoft.com/office/powerpoint/2010/main" val="857774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811462" y="555963"/>
            <a:ext cx="9448800" cy="903288"/>
          </a:xfrm>
          <a:prstGeom prst="rect">
            <a:avLst/>
          </a:prstGeom>
          <a:noFill/>
          <a:ln w="9525">
            <a:noFill/>
            <a:miter lim="800000"/>
            <a:headEnd/>
            <a:tailEnd/>
          </a:ln>
        </p:spPr>
        <p:txBody>
          <a:bodyPr/>
          <a:lstStyle/>
          <a:p>
            <a:pPr marL="342900" indent="-342900">
              <a:spcBef>
                <a:spcPct val="20000"/>
              </a:spcBef>
              <a:buClr>
                <a:schemeClr val="tx2"/>
              </a:buClr>
              <a:buSzPct val="70000"/>
              <a:defRPr/>
            </a:pPr>
            <a:r>
              <a:rPr lang="en-US" sz="4400" kern="0">
                <a:latin typeface="Times New Roman" pitchFamily="18" charset="0"/>
              </a:rPr>
              <a:t>Bài 3: </a:t>
            </a:r>
            <a:r>
              <a:rPr lang="en-US" sz="4400">
                <a:latin typeface="Times New Roman" pitchFamily="18" charset="0"/>
              </a:rPr>
              <a:t>Tìm các từ bắt đầu bằng </a:t>
            </a:r>
            <a:r>
              <a:rPr lang="en-US" sz="4400">
                <a:solidFill>
                  <a:srgbClr val="FFFF00"/>
                </a:solidFill>
                <a:latin typeface="Times New Roman" pitchFamily="18" charset="0"/>
              </a:rPr>
              <a:t>S</a:t>
            </a:r>
            <a:r>
              <a:rPr lang="en-US" sz="4400">
                <a:latin typeface="Times New Roman" pitchFamily="18" charset="0"/>
              </a:rPr>
              <a:t> hay </a:t>
            </a:r>
            <a:r>
              <a:rPr lang="en-US" sz="4400">
                <a:solidFill>
                  <a:srgbClr val="FFFF00"/>
                </a:solidFill>
                <a:latin typeface="Times New Roman" pitchFamily="18" charset="0"/>
              </a:rPr>
              <a:t>X</a:t>
            </a:r>
            <a:r>
              <a:rPr lang="en-US" sz="4400">
                <a:latin typeface="Times New Roman" pitchFamily="18" charset="0"/>
              </a:rPr>
              <a:t> có nghĩa như sau:</a:t>
            </a:r>
          </a:p>
          <a:p>
            <a:pPr marL="342900" indent="-342900" eaLnBrk="1" hangingPunct="1">
              <a:spcBef>
                <a:spcPct val="20000"/>
              </a:spcBef>
              <a:buClr>
                <a:schemeClr val="tx2"/>
              </a:buClr>
              <a:buSzPct val="70000"/>
              <a:defRPr/>
            </a:pPr>
            <a:endParaRPr lang="en-US" sz="4400" kern="0" dirty="0">
              <a:latin typeface="Times New Roman" pitchFamily="18" charset="0"/>
            </a:endParaRPr>
          </a:p>
        </p:txBody>
      </p:sp>
      <p:pic>
        <p:nvPicPr>
          <p:cNvPr id="12" name="Picture 17" descr="Muốn học tiếng Nhật bắt đầu từ đâu?"/>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7385" t="17229" r="7368" b="11366"/>
          <a:stretch>
            <a:fillRect/>
          </a:stretch>
        </p:blipFill>
        <p:spPr bwMode="auto">
          <a:xfrm>
            <a:off x="9458326" y="4591050"/>
            <a:ext cx="30019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6081F4F4-490D-4D6F-B891-C45B867518DE}"/>
              </a:ext>
            </a:extLst>
          </p:cNvPr>
          <p:cNvSpPr>
            <a:spLocks noRot="1" noChangeArrowheads="1"/>
          </p:cNvSpPr>
          <p:nvPr/>
        </p:nvSpPr>
        <p:spPr bwMode="auto">
          <a:xfrm>
            <a:off x="1697037" y="2492375"/>
            <a:ext cx="63357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4000" b="1">
                <a:effectLst>
                  <a:outerShdw blurRad="38100" dist="38100" dir="2700000" algn="tl">
                    <a:srgbClr val="000000"/>
                  </a:outerShdw>
                </a:effectLst>
                <a:latin typeface="Times New Roman" pitchFamily="18" charset="0"/>
              </a:rPr>
              <a:t>Cùng nghĩa với chăm chỉ</a:t>
            </a:r>
          </a:p>
        </p:txBody>
      </p:sp>
      <p:sp>
        <p:nvSpPr>
          <p:cNvPr id="25" name="Rectangle 24">
            <a:extLst>
              <a:ext uri="{FF2B5EF4-FFF2-40B4-BE49-F238E27FC236}">
                <a16:creationId xmlns:a16="http://schemas.microsoft.com/office/drawing/2014/main" id="{F97379C2-22C5-4223-8B83-BA66CCCF70B1}"/>
              </a:ext>
            </a:extLst>
          </p:cNvPr>
          <p:cNvSpPr>
            <a:spLocks noRot="1" noChangeArrowheads="1"/>
          </p:cNvSpPr>
          <p:nvPr/>
        </p:nvSpPr>
        <p:spPr bwMode="auto">
          <a:xfrm>
            <a:off x="1697037" y="4321175"/>
            <a:ext cx="63357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4000" b="1">
                <a:effectLst>
                  <a:outerShdw blurRad="38100" dist="38100" dir="2700000" algn="tl">
                    <a:srgbClr val="000000"/>
                  </a:outerShdw>
                </a:effectLst>
                <a:latin typeface="Times New Roman" pitchFamily="18" charset="0"/>
              </a:rPr>
              <a:t>Trái nghĩa với gần</a:t>
            </a:r>
          </a:p>
        </p:txBody>
      </p:sp>
      <p:sp>
        <p:nvSpPr>
          <p:cNvPr id="26" name="Rectangle 25">
            <a:extLst>
              <a:ext uri="{FF2B5EF4-FFF2-40B4-BE49-F238E27FC236}">
                <a16:creationId xmlns:a16="http://schemas.microsoft.com/office/drawing/2014/main" id="{444310F3-4C13-491C-A469-634359F93928}"/>
              </a:ext>
            </a:extLst>
          </p:cNvPr>
          <p:cNvSpPr>
            <a:spLocks noRot="1" noChangeArrowheads="1"/>
          </p:cNvSpPr>
          <p:nvPr/>
        </p:nvSpPr>
        <p:spPr bwMode="auto">
          <a:xfrm>
            <a:off x="1697037" y="5692775"/>
            <a:ext cx="7239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4000" b="1">
                <a:effectLst>
                  <a:outerShdw blurRad="38100" dist="38100" dir="2700000" algn="tl">
                    <a:srgbClr val="000000"/>
                  </a:outerShdw>
                </a:effectLst>
                <a:latin typeface="Times New Roman" pitchFamily="18" charset="0"/>
              </a:rPr>
              <a:t>(Nước) chảy rất mạnh và nhanh</a:t>
            </a:r>
          </a:p>
        </p:txBody>
      </p:sp>
      <p:sp>
        <p:nvSpPr>
          <p:cNvPr id="27" name="Rectangle 26">
            <a:extLst>
              <a:ext uri="{FF2B5EF4-FFF2-40B4-BE49-F238E27FC236}">
                <a16:creationId xmlns:a16="http://schemas.microsoft.com/office/drawing/2014/main" id="{648D8F7F-735C-4852-AA27-5FAE8E3EFE19}"/>
              </a:ext>
            </a:extLst>
          </p:cNvPr>
          <p:cNvSpPr>
            <a:spLocks noRot="1" noChangeArrowheads="1"/>
          </p:cNvSpPr>
          <p:nvPr/>
        </p:nvSpPr>
        <p:spPr bwMode="auto">
          <a:xfrm>
            <a:off x="1697037" y="3406775"/>
            <a:ext cx="2819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4000" b="1" dirty="0" err="1">
                <a:solidFill>
                  <a:srgbClr val="FFFF00"/>
                </a:solidFill>
                <a:effectLst>
                  <a:outerShdw blurRad="38100" dist="38100" dir="2700000" algn="tl">
                    <a:srgbClr val="000000"/>
                  </a:outerShdw>
                </a:effectLst>
                <a:latin typeface="Times New Roman" pitchFamily="18" charset="0"/>
              </a:rPr>
              <a:t>Siêng</a:t>
            </a:r>
            <a:r>
              <a:rPr lang="en-US" sz="4000" b="1" dirty="0">
                <a:solidFill>
                  <a:srgbClr val="FFFF00"/>
                </a:solidFill>
                <a:effectLst>
                  <a:outerShdw blurRad="38100" dist="38100" dir="2700000" algn="tl">
                    <a:srgbClr val="000000"/>
                  </a:outerShdw>
                </a:effectLst>
                <a:latin typeface="Times New Roman" pitchFamily="18" charset="0"/>
              </a:rPr>
              <a:t> </a:t>
            </a:r>
            <a:r>
              <a:rPr lang="en-US" sz="4000" b="1" dirty="0" err="1">
                <a:solidFill>
                  <a:srgbClr val="FFFF00"/>
                </a:solidFill>
                <a:effectLst>
                  <a:outerShdw blurRad="38100" dist="38100" dir="2700000" algn="tl">
                    <a:srgbClr val="000000"/>
                  </a:outerShdw>
                </a:effectLst>
                <a:latin typeface="Times New Roman" pitchFamily="18" charset="0"/>
              </a:rPr>
              <a:t>năng</a:t>
            </a:r>
            <a:endParaRPr lang="en-US" sz="4000" b="1" dirty="0">
              <a:solidFill>
                <a:srgbClr val="FFFF00"/>
              </a:solidFill>
              <a:effectLst>
                <a:outerShdw blurRad="38100" dist="38100" dir="2700000" algn="tl">
                  <a:srgbClr val="000000"/>
                </a:outerShdw>
              </a:effectLst>
              <a:latin typeface="Times New Roman" pitchFamily="18" charset="0"/>
            </a:endParaRPr>
          </a:p>
        </p:txBody>
      </p:sp>
      <p:sp>
        <p:nvSpPr>
          <p:cNvPr id="28" name="Rectangle 27">
            <a:extLst>
              <a:ext uri="{FF2B5EF4-FFF2-40B4-BE49-F238E27FC236}">
                <a16:creationId xmlns:a16="http://schemas.microsoft.com/office/drawing/2014/main" id="{E4C5ED97-5BC8-4B31-BB1D-56FE6F368F6F}"/>
              </a:ext>
            </a:extLst>
          </p:cNvPr>
          <p:cNvSpPr>
            <a:spLocks noRot="1" noChangeArrowheads="1"/>
          </p:cNvSpPr>
          <p:nvPr/>
        </p:nvSpPr>
        <p:spPr bwMode="auto">
          <a:xfrm>
            <a:off x="1697037" y="5006975"/>
            <a:ext cx="2819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4000" b="1" dirty="0" err="1">
                <a:solidFill>
                  <a:srgbClr val="FFFF00"/>
                </a:solidFill>
                <a:effectLst>
                  <a:outerShdw blurRad="38100" dist="38100" dir="2700000" algn="tl">
                    <a:srgbClr val="000000"/>
                  </a:outerShdw>
                </a:effectLst>
                <a:latin typeface="Times New Roman" pitchFamily="18" charset="0"/>
              </a:rPr>
              <a:t>Xa</a:t>
            </a:r>
            <a:endParaRPr lang="en-US" sz="4000" b="1" dirty="0">
              <a:solidFill>
                <a:srgbClr val="FFFF00"/>
              </a:solidFill>
              <a:effectLst>
                <a:outerShdw blurRad="38100" dist="38100" dir="2700000" algn="tl">
                  <a:srgbClr val="000000"/>
                </a:outerShdw>
              </a:effectLst>
              <a:latin typeface="Times New Roman" pitchFamily="18" charset="0"/>
            </a:endParaRPr>
          </a:p>
        </p:txBody>
      </p:sp>
      <p:sp>
        <p:nvSpPr>
          <p:cNvPr id="29" name="Rectangle 28">
            <a:extLst>
              <a:ext uri="{FF2B5EF4-FFF2-40B4-BE49-F238E27FC236}">
                <a16:creationId xmlns:a16="http://schemas.microsoft.com/office/drawing/2014/main" id="{203B1445-1E63-4740-BFF9-DC59DBB415E7}"/>
              </a:ext>
            </a:extLst>
          </p:cNvPr>
          <p:cNvSpPr>
            <a:spLocks noRot="1" noChangeArrowheads="1"/>
          </p:cNvSpPr>
          <p:nvPr/>
        </p:nvSpPr>
        <p:spPr bwMode="auto">
          <a:xfrm>
            <a:off x="1697037" y="6378575"/>
            <a:ext cx="2819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defRPr/>
            </a:pPr>
            <a:r>
              <a:rPr lang="en-US" sz="4000" b="1" dirty="0" err="1">
                <a:solidFill>
                  <a:srgbClr val="FFFF00"/>
                </a:solidFill>
                <a:effectLst>
                  <a:outerShdw blurRad="38100" dist="38100" dir="2700000" algn="tl">
                    <a:srgbClr val="000000"/>
                  </a:outerShdw>
                </a:effectLst>
                <a:latin typeface="Times New Roman" pitchFamily="18" charset="0"/>
              </a:rPr>
              <a:t>Xiết</a:t>
            </a:r>
            <a:endParaRPr lang="en-US" sz="4000" b="1" dirty="0">
              <a:solidFill>
                <a:srgbClr val="FFFF00"/>
              </a:solidFill>
              <a:effectLst>
                <a:outerShdw blurRad="38100" dist="38100" dir="2700000" algn="tl">
                  <a:srgbClr val="000000"/>
                </a:outerShdw>
              </a:effectLst>
              <a:latin typeface="Times New Roman" pitchFamily="18" charset="0"/>
            </a:endParaRPr>
          </a:p>
        </p:txBody>
      </p:sp>
      <p:sp>
        <p:nvSpPr>
          <p:cNvPr id="30" name="Line 17">
            <a:extLst>
              <a:ext uri="{FF2B5EF4-FFF2-40B4-BE49-F238E27FC236}">
                <a16:creationId xmlns:a16="http://schemas.microsoft.com/office/drawing/2014/main" id="{FEE55E41-5853-47DF-8592-995D73BAC5E5}"/>
              </a:ext>
            </a:extLst>
          </p:cNvPr>
          <p:cNvSpPr>
            <a:spLocks noChangeShapeType="1"/>
          </p:cNvSpPr>
          <p:nvPr/>
        </p:nvSpPr>
        <p:spPr bwMode="auto">
          <a:xfrm flipV="1">
            <a:off x="141287" y="1350963"/>
            <a:ext cx="7394575" cy="9525"/>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1340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2293" y="4456532"/>
            <a:ext cx="2422801" cy="2176584"/>
          </a:xfrm>
          <a:prstGeom prst="rect">
            <a:avLst/>
          </a:prstGeom>
          <a:effectLst>
            <a:outerShdw blurRad="76200" dist="152400" dir="18900000" sy="23000" kx="-1200000" algn="bl" rotWithShape="0">
              <a:prstClr val="black">
                <a:alpha val="20000"/>
              </a:prstClr>
            </a:outerShdw>
          </a:effectLst>
        </p:spPr>
      </p:pic>
      <p:pic>
        <p:nvPicPr>
          <p:cNvPr id="1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5" y="5603671"/>
            <a:ext cx="4440086" cy="1581947"/>
          </a:xfrm>
          <a:prstGeom prst="rect">
            <a:avLst/>
          </a:prstGeom>
        </p:spPr>
      </p:pic>
      <p:pic>
        <p:nvPicPr>
          <p:cNvPr id="13" name="图片 1"/>
          <p:cNvPicPr>
            <a:picLocks noChangeAspect="1"/>
          </p:cNvPicPr>
          <p:nvPr/>
        </p:nvPicPr>
        <p:blipFill>
          <a:blip r:embed="rId4"/>
          <a:stretch>
            <a:fillRect/>
          </a:stretch>
        </p:blipFill>
        <p:spPr>
          <a:xfrm>
            <a:off x="8663582" y="4520783"/>
            <a:ext cx="3937992" cy="2662149"/>
          </a:xfrm>
          <a:prstGeom prst="rect">
            <a:avLst/>
          </a:prstGeom>
        </p:spPr>
      </p:pic>
      <p:sp>
        <p:nvSpPr>
          <p:cNvPr id="5" name="Hình chữ nhật 1">
            <a:extLst>
              <a:ext uri="{FF2B5EF4-FFF2-40B4-BE49-F238E27FC236}">
                <a16:creationId xmlns:a16="http://schemas.microsoft.com/office/drawing/2014/main" id="{C1D9DF49-F238-4330-B7A0-040993F84FB2}"/>
              </a:ext>
            </a:extLst>
          </p:cNvPr>
          <p:cNvSpPr/>
          <p:nvPr/>
        </p:nvSpPr>
        <p:spPr>
          <a:xfrm>
            <a:off x="979107" y="1663584"/>
            <a:ext cx="10256033" cy="30469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dirty="0">
                <a:ln w="11430"/>
                <a:gradFill>
                  <a:gsLst>
                    <a:gs pos="0">
                      <a:srgbClr val="8BC145">
                        <a:tint val="70000"/>
                        <a:satMod val="245000"/>
                      </a:srgbClr>
                    </a:gs>
                    <a:gs pos="75000">
                      <a:srgbClr val="8BC145">
                        <a:tint val="90000"/>
                        <a:shade val="60000"/>
                        <a:satMod val="240000"/>
                      </a:srgbClr>
                    </a:gs>
                    <a:gs pos="100000">
                      <a:srgbClr val="8BC145">
                        <a:tint val="100000"/>
                        <a:shade val="50000"/>
                        <a:satMod val="240000"/>
                      </a:srgbClr>
                    </a:gs>
                  </a:gsLst>
                  <a:lin ang="5400000"/>
                </a:gradFill>
                <a:effectLst>
                  <a:outerShdw blurRad="50800" dist="39000" dir="5460000" algn="tl">
                    <a:srgbClr val="000000">
                      <a:alpha val="38000"/>
                    </a:srgbClr>
                  </a:outerShdw>
                </a:effectLst>
                <a:uLnTx/>
                <a:uFillTx/>
              </a:rPr>
              <a:t>CHÀO TẠM BIỆT CÁC EM</a:t>
            </a:r>
            <a:endParaRPr kumimoji="0" lang="vi-VN" sz="9600" b="1" i="0" u="none" strike="noStrike" kern="0" cap="none" spc="0" normalizeH="0" baseline="0" noProof="0" dirty="0">
              <a:ln w="11430"/>
              <a:gradFill>
                <a:gsLst>
                  <a:gs pos="0">
                    <a:srgbClr val="8BC145">
                      <a:tint val="70000"/>
                      <a:satMod val="245000"/>
                    </a:srgbClr>
                  </a:gs>
                  <a:gs pos="75000">
                    <a:srgbClr val="8BC145">
                      <a:tint val="90000"/>
                      <a:shade val="60000"/>
                      <a:satMod val="240000"/>
                    </a:srgbClr>
                  </a:gs>
                  <a:gs pos="100000">
                    <a:srgbClr val="8BC145">
                      <a:tint val="100000"/>
                      <a:shade val="50000"/>
                      <a:satMod val="240000"/>
                    </a:srgbClr>
                  </a:gs>
                </a:gsLst>
                <a:lin ang="5400000"/>
              </a:gradFill>
              <a:effectLst>
                <a:outerShdw blurRad="50800" dist="39000" dir="5460000" algn="tl">
                  <a:srgbClr val="000000">
                    <a:alpha val="38000"/>
                  </a:srgbClr>
                </a:outerShdw>
              </a:effectLst>
              <a:uLnTx/>
              <a:uFillTx/>
            </a:endParaRPr>
          </a:p>
        </p:txBody>
      </p:sp>
    </p:spTree>
    <p:extLst>
      <p:ext uri="{BB962C8B-B14F-4D97-AF65-F5344CB8AC3E}">
        <p14:creationId xmlns:p14="http://schemas.microsoft.com/office/powerpoint/2010/main" val="23143300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a:extLst>
              <a:ext uri="{FF2B5EF4-FFF2-40B4-BE49-F238E27FC236}">
                <a16:creationId xmlns:a16="http://schemas.microsoft.com/office/drawing/2014/main" id="{A2DBB551-3166-48AB-9167-A6419C6D96F9}"/>
              </a:ext>
            </a:extLst>
          </p:cNvPr>
          <p:cNvSpPr>
            <a:spLocks noChangeArrowheads="1" noChangeShapeType="1" noTextEdit="1"/>
          </p:cNvSpPr>
          <p:nvPr/>
        </p:nvSpPr>
        <p:spPr bwMode="auto">
          <a:xfrm>
            <a:off x="3664864" y="6571198"/>
            <a:ext cx="7471269" cy="614147"/>
          </a:xfrm>
          <a:prstGeom prst="rect">
            <a:avLst/>
          </a:prstGeom>
        </p:spPr>
        <p:txBody>
          <a:bodyPr wrap="none" fromWordArt="1">
            <a:prstTxWarp prst="textPlain">
              <a:avLst>
                <a:gd name="adj" fmla="val 50000"/>
              </a:avLst>
            </a:prstTxWarp>
          </a:bodyPr>
          <a:lstStyle/>
          <a:p>
            <a:pPr algn="ctr" defTabSz="974476" eaLnBrk="0" fontAlgn="base" hangingPunct="0">
              <a:spcBef>
                <a:spcPct val="0"/>
              </a:spcBef>
              <a:spcAft>
                <a:spcPct val="0"/>
              </a:spcAft>
            </a:pPr>
            <a:r>
              <a:rPr lang="en-US" sz="3837" kern="10" dirty="0" err="1">
                <a:ln w="9525">
                  <a:solidFill>
                    <a:srgbClr val="000000"/>
                  </a:solidFill>
                  <a:round/>
                  <a:headEnd/>
                  <a:tailEnd/>
                </a:ln>
                <a:solidFill>
                  <a:srgbClr val="FFFF00"/>
                </a:solidFill>
                <a:effectLst>
                  <a:outerShdw dist="35921" dir="2700000" algn="ctr" rotWithShape="0">
                    <a:srgbClr val="868686">
                      <a:alpha val="50000"/>
                    </a:srgbClr>
                  </a:outerShdw>
                </a:effectLst>
                <a:latin typeface="Times New Roman" panose="02020603050405020304" pitchFamily="18" charset="0"/>
                <a:cs typeface="Times New Roman" panose="02020603050405020304" pitchFamily="18" charset="0"/>
              </a:rPr>
              <a:t>BÀI</a:t>
            </a:r>
            <a:r>
              <a:rPr lang="en-US" sz="3837" kern="10">
                <a:ln w="9525">
                  <a:solidFill>
                    <a:srgbClr val="000000"/>
                  </a:solidFill>
                  <a:round/>
                  <a:headEnd/>
                  <a:tailEnd/>
                </a:ln>
                <a:solidFill>
                  <a:srgbClr val="FFFF00"/>
                </a:solidFill>
                <a:effectLst>
                  <a:outerShdw dist="35921" dir="2700000" algn="ctr" rotWithShape="0">
                    <a:srgbClr val="868686">
                      <a:alpha val="50000"/>
                    </a:srgbClr>
                  </a:outerShdw>
                </a:effectLst>
                <a:latin typeface="Times New Roman" panose="02020603050405020304" pitchFamily="18" charset="0"/>
                <a:cs typeface="Times New Roman" panose="02020603050405020304" pitchFamily="18" charset="0"/>
              </a:rPr>
              <a:t> CA ĐI HỌC</a:t>
            </a:r>
          </a:p>
        </p:txBody>
      </p:sp>
      <p:pic>
        <p:nvPicPr>
          <p:cNvPr id="2" name="h7aBIHSGjZk">
            <a:extLst>
              <a:ext uri="{FF2B5EF4-FFF2-40B4-BE49-F238E27FC236}">
                <a16:creationId xmlns:a16="http://schemas.microsoft.com/office/drawing/2014/main" id="{3B442951-387C-4493-8E89-F5EE4EC7BB7B}"/>
              </a:ext>
            </a:extLst>
          </p:cNvPr>
          <p:cNvPicPr>
            <a:picLocks noRot="1" noChangeAspect="1"/>
          </p:cNvPicPr>
          <p:nvPr>
            <a:videoFile r:link="rId1"/>
          </p:nvPr>
        </p:nvPicPr>
        <p:blipFill>
          <a:blip r:embed="rId3"/>
          <a:stretch>
            <a:fillRect/>
          </a:stretch>
        </p:blipFill>
        <p:spPr>
          <a:xfrm>
            <a:off x="1428220" y="277783"/>
            <a:ext cx="9707304" cy="6292832"/>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nodeType="withEffect">
                                  <p:stCondLst>
                                    <p:cond delay="0"/>
                                  </p:stCondLst>
                                  <p:endCondLst>
                                    <p:cond evt="onNext" delay="0">
                                      <p:tgtEl>
                                        <p:sldTgt/>
                                      </p:tgtEl>
                                    </p:cond>
                                  </p:endCondLst>
                                  <p:childTnLst>
                                    <p:animClr clrSpc="hsl" dir="cw">
                                      <p:cBhvr override="childStyle">
                                        <p:cTn id="6" dur="2000" fill="hold"/>
                                        <p:tgtEl>
                                          <p:spTgt spid="4"/>
                                        </p:tgtEl>
                                        <p:attrNameLst>
                                          <p:attrName>style.color</p:attrName>
                                        </p:attrNameLst>
                                      </p:cBhvr>
                                      <p:by>
                                        <p:hsl h="7200000" s="0" l="0"/>
                                      </p:by>
                                    </p:animClr>
                                    <p:animClr clrSpc="hsl" dir="cw">
                                      <p:cBhvr>
                                        <p:cTn id="7" dur="2000" fill="hold"/>
                                        <p:tgtEl>
                                          <p:spTgt spid="4"/>
                                        </p:tgtEl>
                                        <p:attrNameLst>
                                          <p:attrName>fillcolor</p:attrName>
                                        </p:attrNameLst>
                                      </p:cBhvr>
                                      <p:by>
                                        <p:hsl h="7200000" s="0" l="0"/>
                                      </p:by>
                                    </p:animClr>
                                    <p:animClr clrSpc="hsl" dir="cw">
                                      <p:cBhvr>
                                        <p:cTn id="8" dur="2000" fill="hold"/>
                                        <p:tgtEl>
                                          <p:spTgt spid="4"/>
                                        </p:tgtEl>
                                        <p:attrNameLst>
                                          <p:attrName>stroke.color</p:attrName>
                                        </p:attrNameLst>
                                      </p:cBhvr>
                                      <p:by>
                                        <p:hsl h="7200000" s="0" l="0"/>
                                      </p:by>
                                    </p:animClr>
                                    <p:set>
                                      <p:cBhvr>
                                        <p:cTn id="9" dur="2000" fill="hold"/>
                                        <p:tgtEl>
                                          <p:spTgt spid="4"/>
                                        </p:tgtEl>
                                        <p:attrNameLst>
                                          <p:attrName>fill.type</p:attrName>
                                        </p:attrNameLst>
                                      </p:cBhvr>
                                      <p:to>
                                        <p:strVal val="solid"/>
                                      </p:to>
                                    </p:set>
                                  </p:childTnLst>
                                </p:cTn>
                              </p:par>
                              <p:par>
                                <p:cTn id="10" presetID="22" presetClass="emph" presetSubtype="0" repeatCount="indefinite" fill="hold" nodeType="withEffect">
                                  <p:stCondLst>
                                    <p:cond delay="0"/>
                                  </p:stCondLst>
                                  <p:endCondLst>
                                    <p:cond evt="onNext" delay="0">
                                      <p:tgtEl>
                                        <p:sldTgt/>
                                      </p:tgtEl>
                                    </p:cond>
                                  </p:endCondLst>
                                  <p:childTnLst>
                                    <p:animClr clrSpc="hsl" dir="cw">
                                      <p:cBhvr override="childStyle">
                                        <p:cTn id="11" dur="1000" fill="hold"/>
                                        <p:tgtEl>
                                          <p:spTgt spid="4"/>
                                        </p:tgtEl>
                                        <p:attrNameLst>
                                          <p:attrName>style.color</p:attrName>
                                        </p:attrNameLst>
                                      </p:cBhvr>
                                      <p:by>
                                        <p:hsl h="-7200000" s="0" l="0"/>
                                      </p:by>
                                    </p:animClr>
                                    <p:animClr clrSpc="hsl" dir="cw">
                                      <p:cBhvr>
                                        <p:cTn id="12" dur="1000" fill="hold"/>
                                        <p:tgtEl>
                                          <p:spTgt spid="4"/>
                                        </p:tgtEl>
                                        <p:attrNameLst>
                                          <p:attrName>fillcolor</p:attrName>
                                        </p:attrNameLst>
                                      </p:cBhvr>
                                      <p:by>
                                        <p:hsl h="-7200000" s="0" l="0"/>
                                      </p:by>
                                    </p:animClr>
                                    <p:animClr clrSpc="hsl" dir="cw">
                                      <p:cBhvr>
                                        <p:cTn id="13" dur="1000" fill="hold"/>
                                        <p:tgtEl>
                                          <p:spTgt spid="4"/>
                                        </p:tgtEl>
                                        <p:attrNameLst>
                                          <p:attrName>stroke.color</p:attrName>
                                        </p:attrNameLst>
                                      </p:cBhvr>
                                      <p:by>
                                        <p:hsl h="-7200000" s="0" l="0"/>
                                      </p:by>
                                    </p:animClr>
                                    <p:set>
                                      <p:cBhvr>
                                        <p:cTn id="14"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_Văn_Bản 1"/>
          <p:cNvSpPr txBox="1"/>
          <p:nvPr/>
        </p:nvSpPr>
        <p:spPr>
          <a:xfrm>
            <a:off x="1759297" y="173261"/>
            <a:ext cx="10432703" cy="820025"/>
          </a:xfrm>
          <a:prstGeom prst="rect">
            <a:avLst/>
          </a:prstGeom>
          <a:noFill/>
        </p:spPr>
        <p:txBody>
          <a:bodyPr wrap="square" lIns="95564" tIns="47782" rIns="95564" bIns="47782">
            <a:spAutoFit/>
          </a:bodyPr>
          <a:lstStyle/>
          <a:p>
            <a:pPr>
              <a:defRPr/>
            </a:pPr>
            <a:r>
              <a:rPr lang="vi-VN" sz="4600" b="1" dirty="0">
                <a:ln>
                  <a:solidFill>
                    <a:schemeClr val="tx1"/>
                  </a:solidFill>
                </a:ln>
                <a:effectLst>
                  <a:outerShdw blurRad="38100" dist="38100" dir="2700000" algn="tl">
                    <a:srgbClr val="000000">
                      <a:alpha val="43137"/>
                    </a:srgbClr>
                  </a:outerShdw>
                </a:effectLst>
                <a:latin typeface="+mj-lt"/>
              </a:rPr>
              <a:t>Thứ </a:t>
            </a:r>
            <a:r>
              <a:rPr lang="en-US" sz="4600" b="1" dirty="0">
                <a:ln>
                  <a:solidFill>
                    <a:schemeClr val="tx1"/>
                  </a:solidFill>
                </a:ln>
                <a:effectLst>
                  <a:outerShdw blurRad="38100" dist="38100" dir="2700000" algn="tl">
                    <a:srgbClr val="000000">
                      <a:alpha val="43137"/>
                    </a:srgbClr>
                  </a:outerShdw>
                </a:effectLst>
                <a:latin typeface="+mj-lt"/>
              </a:rPr>
              <a:t>năm</a:t>
            </a:r>
            <a:r>
              <a:rPr lang="vi-VN" sz="4600" b="1" dirty="0">
                <a:ln>
                  <a:solidFill>
                    <a:schemeClr val="tx1"/>
                  </a:solidFill>
                </a:ln>
                <a:effectLst>
                  <a:outerShdw blurRad="38100" dist="38100" dir="2700000" algn="tl">
                    <a:srgbClr val="000000">
                      <a:alpha val="43137"/>
                    </a:srgbClr>
                  </a:outerShdw>
                </a:effectLst>
                <a:latin typeface="+mj-lt"/>
              </a:rPr>
              <a:t> ngày </a:t>
            </a:r>
            <a:r>
              <a:rPr lang="en-US" sz="4600" b="1" dirty="0">
                <a:ln>
                  <a:solidFill>
                    <a:schemeClr val="tx1"/>
                  </a:solidFill>
                </a:ln>
                <a:effectLst>
                  <a:outerShdw blurRad="38100" dist="38100" dir="2700000" algn="tl">
                    <a:srgbClr val="000000">
                      <a:alpha val="43137"/>
                    </a:srgbClr>
                  </a:outerShdw>
                </a:effectLst>
                <a:latin typeface="+mj-lt"/>
              </a:rPr>
              <a:t>21</a:t>
            </a:r>
            <a:r>
              <a:rPr lang="vi-VN" sz="4600" b="1" dirty="0">
                <a:ln>
                  <a:solidFill>
                    <a:schemeClr val="tx1"/>
                  </a:solidFill>
                </a:ln>
                <a:effectLst>
                  <a:outerShdw blurRad="38100" dist="38100" dir="2700000" algn="tl">
                    <a:srgbClr val="000000">
                      <a:alpha val="43137"/>
                    </a:srgbClr>
                  </a:outerShdw>
                </a:effectLst>
                <a:latin typeface="+mj-lt"/>
              </a:rPr>
              <a:t> tháng </a:t>
            </a:r>
            <a:r>
              <a:rPr lang="en-US" sz="4600" b="1" dirty="0">
                <a:ln>
                  <a:solidFill>
                    <a:schemeClr val="tx1"/>
                  </a:solidFill>
                </a:ln>
                <a:effectLst>
                  <a:outerShdw blurRad="38100" dist="38100" dir="2700000" algn="tl">
                    <a:srgbClr val="000000">
                      <a:alpha val="43137"/>
                    </a:srgbClr>
                  </a:outerShdw>
                </a:effectLst>
                <a:latin typeface="+mj-lt"/>
              </a:rPr>
              <a:t>10</a:t>
            </a:r>
            <a:r>
              <a:rPr lang="vi-VN" sz="4600" b="1" dirty="0">
                <a:ln>
                  <a:solidFill>
                    <a:schemeClr val="tx1"/>
                  </a:solidFill>
                </a:ln>
                <a:effectLst>
                  <a:outerShdw blurRad="38100" dist="38100" dir="2700000" algn="tl">
                    <a:srgbClr val="000000">
                      <a:alpha val="43137"/>
                    </a:srgbClr>
                  </a:outerShdw>
                </a:effectLst>
                <a:latin typeface="+mj-lt"/>
              </a:rPr>
              <a:t> năm  2021</a:t>
            </a:r>
          </a:p>
        </p:txBody>
      </p:sp>
      <p:sp>
        <p:nvSpPr>
          <p:cNvPr id="3" name="Hộp_Văn_Bản 15"/>
          <p:cNvSpPr txBox="1"/>
          <p:nvPr/>
        </p:nvSpPr>
        <p:spPr>
          <a:xfrm>
            <a:off x="3441397" y="1326194"/>
            <a:ext cx="6793453" cy="820025"/>
          </a:xfrm>
          <a:prstGeom prst="rect">
            <a:avLst/>
          </a:prstGeom>
          <a:noFill/>
        </p:spPr>
        <p:txBody>
          <a:bodyPr wrap="square" lIns="95564" tIns="47782" rIns="95564" bIns="47782">
            <a:spAutoFit/>
          </a:bodyPr>
          <a:lstStyle/>
          <a:p>
            <a:pPr>
              <a:defRPr/>
            </a:pPr>
            <a:r>
              <a:rPr lang="en-US" sz="4600" b="1" u="heavy" dirty="0" err="1">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4600" b="1" u="heavy"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600" b="1" u="heavy" dirty="0" err="1">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tả</a:t>
            </a:r>
            <a:r>
              <a:rPr lang="en-US" sz="4600" b="1" u="heavy"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600" b="1" u="heavy" dirty="0" err="1">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Nhìn</a:t>
            </a:r>
            <a:r>
              <a:rPr lang="en-US" sz="4600" b="1" u="heavy"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4600" b="1" u="heavy" dirty="0" err="1">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a:t>
            </a:r>
            <a:r>
              <a:rPr lang="en-US" sz="4600" b="1" u="heavy"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4600" b="1" u="heavy" dirty="0">
              <a:ln>
                <a:solidFill>
                  <a:schemeClr val="tx1"/>
                </a:solidFill>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Hộp_Văn_Bản 15"/>
          <p:cNvSpPr txBox="1"/>
          <p:nvPr/>
        </p:nvSpPr>
        <p:spPr>
          <a:xfrm>
            <a:off x="618853" y="2479127"/>
            <a:ext cx="9994368" cy="1637317"/>
          </a:xfrm>
          <a:prstGeom prst="rect">
            <a:avLst/>
          </a:prstGeom>
          <a:noFill/>
        </p:spPr>
        <p:txBody>
          <a:bodyPr wrap="square" lIns="95564" tIns="47782" rIns="95564" bIns="47782">
            <a:spAutoFit/>
          </a:bodyPr>
          <a:lstStyle/>
          <a:p>
            <a:pPr algn="ctr">
              <a:defRPr/>
            </a:pPr>
            <a:r>
              <a:rPr lang="en-US" sz="4600" b="1" dirty="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Nhớ buổi đầu đi học. </a:t>
            </a:r>
          </a:p>
          <a:p>
            <a:pPr algn="ctr">
              <a:spcBef>
                <a:spcPts val="732"/>
              </a:spcBef>
              <a:defRPr/>
            </a:pPr>
            <a:r>
              <a:rPr lang="en-US" sz="4600" b="1" dirty="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Phân biệt oe/</a:t>
            </a:r>
            <a:r>
              <a:rPr lang="en-US" sz="4600" b="1" dirty="0" err="1">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oeo</a:t>
            </a:r>
            <a:r>
              <a:rPr lang="en-US" sz="4600" b="1" dirty="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s/x, ươn/ương</a:t>
            </a:r>
          </a:p>
        </p:txBody>
      </p:sp>
    </p:spTree>
    <p:extLst>
      <p:ext uri="{BB962C8B-B14F-4D97-AF65-F5344CB8AC3E}">
        <p14:creationId xmlns:p14="http://schemas.microsoft.com/office/powerpoint/2010/main" val="854906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p:cNvPicPr>
            <a:picLocks noChangeAspect="1"/>
          </p:cNvPicPr>
          <p:nvPr/>
        </p:nvPicPr>
        <p:blipFill>
          <a:blip r:embed="rId2"/>
          <a:srcRect/>
          <a:stretch>
            <a:fillRect/>
          </a:stretch>
        </p:blipFill>
        <p:spPr bwMode="auto">
          <a:xfrm>
            <a:off x="10701494" y="29831"/>
            <a:ext cx="1900081" cy="1571916"/>
          </a:xfrm>
          <a:prstGeom prst="rect">
            <a:avLst/>
          </a:prstGeom>
          <a:noFill/>
          <a:ln>
            <a:noFill/>
          </a:ln>
          <a:effectLst>
            <a:outerShdw blurRad="50800" dist="38100" dir="10800000" algn="r"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8415" y="297287"/>
            <a:ext cx="2564618" cy="9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6" y="5308382"/>
            <a:ext cx="12586808" cy="1890237"/>
          </a:xfrm>
          <a:prstGeom prst="rect">
            <a:avLst/>
          </a:prstGeom>
        </p:spPr>
      </p:pic>
      <p:grpSp>
        <p:nvGrpSpPr>
          <p:cNvPr id="16" name="Group 15"/>
          <p:cNvGrpSpPr/>
          <p:nvPr/>
        </p:nvGrpSpPr>
        <p:grpSpPr>
          <a:xfrm>
            <a:off x="-88164" y="3811945"/>
            <a:ext cx="3110131" cy="3526068"/>
            <a:chOff x="5138747" y="2090525"/>
            <a:chExt cx="4086578" cy="4908668"/>
          </a:xfrm>
        </p:grpSpPr>
        <p:pic>
          <p:nvPicPr>
            <p:cNvPr id="17" name="1"/>
            <p:cNvPicPr>
              <a:picLocks noChangeAspect="1"/>
            </p:cNvPicPr>
            <p:nvPr/>
          </p:nvPicPr>
          <p:blipFill rotWithShape="1">
            <a:blip r:embed="rId5" cstate="print">
              <a:extLst>
                <a:ext uri="{28A0092B-C50C-407E-A947-70E740481C1C}">
                  <a14:useLocalDpi xmlns:a14="http://schemas.microsoft.com/office/drawing/2010/main" val="0"/>
                </a:ext>
              </a:extLst>
            </a:blip>
            <a:srcRect l="27408" t="5707" r="27901"/>
            <a:stretch/>
          </p:blipFill>
          <p:spPr>
            <a:xfrm>
              <a:off x="5138747" y="2149204"/>
              <a:ext cx="4086578" cy="4849989"/>
            </a:xfrm>
            <a:prstGeom prst="rect">
              <a:avLst/>
            </a:prstGeom>
          </p:spPr>
        </p:pic>
        <p:pic>
          <p:nvPicPr>
            <p:cNvPr id="18" name="2"/>
            <p:cNvPicPr>
              <a:picLocks noChangeAspect="1"/>
            </p:cNvPicPr>
            <p:nvPr/>
          </p:nvPicPr>
          <p:blipFill rotWithShape="1">
            <a:blip r:embed="rId6" cstate="print">
              <a:extLst>
                <a:ext uri="{28A0092B-C50C-407E-A947-70E740481C1C}">
                  <a14:useLocalDpi xmlns:a14="http://schemas.microsoft.com/office/drawing/2010/main" val="0"/>
                </a:ext>
              </a:extLst>
            </a:blip>
            <a:srcRect l="46419" t="44335" r="30371" b="19231"/>
            <a:stretch/>
          </p:blipFill>
          <p:spPr>
            <a:xfrm>
              <a:off x="6909071" y="4056983"/>
              <a:ext cx="2122311" cy="1873955"/>
            </a:xfrm>
            <a:prstGeom prst="rect">
              <a:avLst/>
            </a:prstGeom>
          </p:spPr>
        </p:pic>
        <p:pic>
          <p:nvPicPr>
            <p:cNvPr id="19" name="3"/>
            <p:cNvPicPr>
              <a:picLocks noChangeAspect="1"/>
            </p:cNvPicPr>
            <p:nvPr/>
          </p:nvPicPr>
          <p:blipFill rotWithShape="1">
            <a:blip r:embed="rId7" cstate="print">
              <a:extLst>
                <a:ext uri="{28A0092B-C50C-407E-A947-70E740481C1C}">
                  <a14:useLocalDpi xmlns:a14="http://schemas.microsoft.com/office/drawing/2010/main" val="0"/>
                </a:ext>
              </a:extLst>
            </a:blip>
            <a:srcRect l="30124" t="5707" r="43333" b="59616"/>
            <a:stretch/>
          </p:blipFill>
          <p:spPr>
            <a:xfrm>
              <a:off x="5390445" y="2090525"/>
              <a:ext cx="2427111" cy="1783646"/>
            </a:xfrm>
            <a:prstGeom prst="rect">
              <a:avLst/>
            </a:prstGeom>
          </p:spPr>
        </p:pic>
      </p:grpSp>
      <p:sp>
        <p:nvSpPr>
          <p:cNvPr id="14" name="Hộp_Văn_Bản 15">
            <a:extLst>
              <a:ext uri="{FF2B5EF4-FFF2-40B4-BE49-F238E27FC236}">
                <a16:creationId xmlns:a16="http://schemas.microsoft.com/office/drawing/2014/main" id="{D2D822A6-729D-429C-92F6-ECDDEB35149A}"/>
              </a:ext>
            </a:extLst>
          </p:cNvPr>
          <p:cNvSpPr txBox="1"/>
          <p:nvPr/>
        </p:nvSpPr>
        <p:spPr>
          <a:xfrm>
            <a:off x="4520443" y="1252206"/>
            <a:ext cx="6793453" cy="820025"/>
          </a:xfrm>
          <a:prstGeom prst="rect">
            <a:avLst/>
          </a:prstGeom>
          <a:noFill/>
        </p:spPr>
        <p:txBody>
          <a:bodyPr wrap="square" lIns="95564" tIns="47782" rIns="95564" bIns="47782">
            <a:spAutoFit/>
          </a:bodyPr>
          <a:lstStyle/>
          <a:p>
            <a:pPr>
              <a:defRPr/>
            </a:pPr>
            <a:r>
              <a:rPr lang="en-US" sz="4600" b="1">
                <a:ln>
                  <a:solidFill>
                    <a:prstClr val="black"/>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 TẢ</a:t>
            </a:r>
            <a:endParaRPr lang="vi-VN" sz="4600" b="1" dirty="0">
              <a:ln>
                <a:solidFill>
                  <a:prstClr val="black"/>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Hộp_Văn_Bản 15">
            <a:extLst>
              <a:ext uri="{FF2B5EF4-FFF2-40B4-BE49-F238E27FC236}">
                <a16:creationId xmlns:a16="http://schemas.microsoft.com/office/drawing/2014/main" id="{BF9A6256-735F-46F8-8B81-1B83A73C3521}"/>
              </a:ext>
            </a:extLst>
          </p:cNvPr>
          <p:cNvSpPr txBox="1"/>
          <p:nvPr/>
        </p:nvSpPr>
        <p:spPr>
          <a:xfrm>
            <a:off x="662709" y="2540570"/>
            <a:ext cx="9994368" cy="804383"/>
          </a:xfrm>
          <a:prstGeom prst="rect">
            <a:avLst/>
          </a:prstGeom>
          <a:noFill/>
        </p:spPr>
        <p:txBody>
          <a:bodyPr wrap="square" lIns="95564" tIns="47782" rIns="95564" bIns="47782">
            <a:spAutoFit/>
          </a:bodyPr>
          <a:lstStyle/>
          <a:p>
            <a:pPr algn="ctr">
              <a:defRPr/>
            </a:pPr>
            <a:r>
              <a:rPr lang="en-US" sz="4600" b="1" dirty="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Nhớ buổi đầu đi học</a:t>
            </a:r>
            <a:r>
              <a:rPr lang="en-US" sz="4600" b="1">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600" b="1" dirty="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095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53" presetClass="entr" presetSubtype="16"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 Box 21"/>
          <p:cNvSpPr txBox="1">
            <a:spLocks noChangeArrowheads="1"/>
          </p:cNvSpPr>
          <p:nvPr/>
        </p:nvSpPr>
        <p:spPr bwMode="auto">
          <a:xfrm>
            <a:off x="674557" y="1975378"/>
            <a:ext cx="11257613" cy="381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410" tIns="60205" rIns="120410" bIns="60205">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algn="just" eaLnBrk="1" hangingPunct="1">
              <a:spcBef>
                <a:spcPct val="0"/>
              </a:spcBef>
              <a:buFont typeface="Arial" pitchFamily="34" charset="0"/>
              <a:buNone/>
            </a:pPr>
            <a:r>
              <a:rPr lang="en-US" altLang="vi-VN" i="1" dirty="0">
                <a:latin typeface="Times New Roman" pitchFamily="18" charset="0"/>
                <a:cs typeface="Times New Roman" pitchFamily="18" charset="0"/>
              </a:rPr>
              <a:t>	Cũng như tôi, mấy học trò mới bỡ ngỡ đứng nép bên người thân, chỉ dám đi từng bước nhẹ. Họ như con chim nhìn quãng trời rộng muốn bay, nhưng còn ngập ngừng e sơ. Họ thèm vụng và ước ao thầm được như những người học trò cũ, biết lớp, biết thầy để khỏi phải rụt rè trong cảnh lạ. </a:t>
            </a:r>
          </a:p>
        </p:txBody>
      </p:sp>
      <p:sp>
        <p:nvSpPr>
          <p:cNvPr id="3" name="Hình chữ nhật 2"/>
          <p:cNvSpPr/>
          <p:nvPr/>
        </p:nvSpPr>
        <p:spPr>
          <a:xfrm>
            <a:off x="2754799" y="851078"/>
            <a:ext cx="7097128" cy="927494"/>
          </a:xfrm>
          <a:prstGeom prst="rect">
            <a:avLst/>
          </a:prstGeom>
          <a:noFill/>
        </p:spPr>
        <p:txBody>
          <a:bodyPr wrap="none" lIns="95564" tIns="47782" rIns="95564" bIns="47782">
            <a:spAutoFit/>
          </a:bodyPr>
          <a:lstStyle/>
          <a:p>
            <a:pPr algn="ctr"/>
            <a:r>
              <a:rPr lang="en-US" sz="54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Nhớ lại buổi đầu đi học</a:t>
            </a:r>
            <a:endParaRPr lang="vi-VN" sz="5400" b="1" dirty="0">
              <a:ln w="31550" cmpd="sng">
                <a:solidFill>
                  <a:srgbClr val="FF0000"/>
                </a:solidFill>
                <a:prstDash val="solid"/>
              </a:ln>
              <a:solidFill>
                <a:srgbClr val="FF0000"/>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79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2293" y="4456532"/>
            <a:ext cx="2422801" cy="2176584"/>
          </a:xfrm>
          <a:prstGeom prst="rect">
            <a:avLst/>
          </a:prstGeom>
          <a:effectLst>
            <a:outerShdw blurRad="76200" dist="152400" dir="18900000" sy="23000" kx="-1200000" algn="bl" rotWithShape="0">
              <a:prstClr val="black">
                <a:alpha val="20000"/>
              </a:prstClr>
            </a:outerShdw>
          </a:effectLst>
        </p:spPr>
      </p:pic>
      <p:pic>
        <p:nvPicPr>
          <p:cNvPr id="1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5" y="5603671"/>
            <a:ext cx="4440086" cy="1581947"/>
          </a:xfrm>
          <a:prstGeom prst="rect">
            <a:avLst/>
          </a:prstGeom>
        </p:spPr>
      </p:pic>
      <p:pic>
        <p:nvPicPr>
          <p:cNvPr id="13" name="图片 1"/>
          <p:cNvPicPr>
            <a:picLocks noChangeAspect="1"/>
          </p:cNvPicPr>
          <p:nvPr/>
        </p:nvPicPr>
        <p:blipFill>
          <a:blip r:embed="rId4"/>
          <a:stretch>
            <a:fillRect/>
          </a:stretch>
        </p:blipFill>
        <p:spPr>
          <a:xfrm>
            <a:off x="8663582" y="4520783"/>
            <a:ext cx="3937992" cy="2662149"/>
          </a:xfrm>
          <a:prstGeom prst="rect">
            <a:avLst/>
          </a:prstGeom>
        </p:spPr>
      </p:pic>
      <p:sp>
        <p:nvSpPr>
          <p:cNvPr id="10" name="AutoShape 7">
            <a:extLst>
              <a:ext uri="{FF2B5EF4-FFF2-40B4-BE49-F238E27FC236}">
                <a16:creationId xmlns:a16="http://schemas.microsoft.com/office/drawing/2014/main" id="{DF335732-346C-4EFC-B563-9EB417F0A408}"/>
              </a:ext>
            </a:extLst>
          </p:cNvPr>
          <p:cNvSpPr>
            <a:spLocks noChangeArrowheads="1"/>
          </p:cNvSpPr>
          <p:nvPr/>
        </p:nvSpPr>
        <p:spPr bwMode="auto">
          <a:xfrm>
            <a:off x="2782014" y="1076215"/>
            <a:ext cx="7471269" cy="1738176"/>
          </a:xfrm>
          <a:prstGeom prst="cloudCallout">
            <a:avLst>
              <a:gd name="adj1" fmla="val -50204"/>
              <a:gd name="adj2" fmla="val -78259"/>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5" rIns="974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74476" fontAlgn="base">
              <a:spcBef>
                <a:spcPct val="50000"/>
              </a:spcBef>
              <a:spcAft>
                <a:spcPct val="0"/>
              </a:spcAft>
              <a:buClr>
                <a:srgbClr val="00CC99"/>
              </a:buClr>
            </a:pPr>
            <a:r>
              <a:rPr lang="en-US" altLang="en-US" sz="3410">
                <a:solidFill>
                  <a:srgbClr val="FFFF00"/>
                </a:solidFill>
                <a:latin typeface="Tahoma" panose="020B0604030504040204" pitchFamily="34" charset="0"/>
              </a:rPr>
              <a:t>Tâm trạng của đám học trò mới như thế nào?</a:t>
            </a:r>
          </a:p>
        </p:txBody>
      </p:sp>
      <p:sp>
        <p:nvSpPr>
          <p:cNvPr id="17" name="Rectangle 8">
            <a:extLst>
              <a:ext uri="{FF2B5EF4-FFF2-40B4-BE49-F238E27FC236}">
                <a16:creationId xmlns:a16="http://schemas.microsoft.com/office/drawing/2014/main" id="{60958A37-A8AC-4D74-89AE-91A926D925D6}"/>
              </a:ext>
            </a:extLst>
          </p:cNvPr>
          <p:cNvSpPr txBox="1">
            <a:spLocks noChangeArrowheads="1"/>
          </p:cNvSpPr>
          <p:nvPr/>
        </p:nvSpPr>
        <p:spPr bwMode="auto">
          <a:xfrm>
            <a:off x="2012452" y="3644438"/>
            <a:ext cx="7796107" cy="8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429" indent="-365429" algn="l" defTabSz="487238" rtl="0" fontAlgn="base">
              <a:spcBef>
                <a:spcPts val="1066"/>
              </a:spcBef>
              <a:spcAft>
                <a:spcPct val="0"/>
              </a:spcAft>
              <a:buClr>
                <a:srgbClr val="8AD0D6"/>
              </a:buClr>
              <a:buSzPct val="80000"/>
              <a:buFont typeface="Wingdings 3" panose="05040102010807070707" pitchFamily="18" charset="2"/>
              <a:buChar char=""/>
              <a:defRPr sz="2131" kern="1200">
                <a:solidFill>
                  <a:schemeClr val="tx1"/>
                </a:solidFill>
                <a:latin typeface="+mj-lt"/>
                <a:ea typeface="+mj-ea"/>
                <a:cs typeface="+mj-cs"/>
              </a:defRPr>
            </a:lvl1pPr>
            <a:lvl2pPr marL="791762" indent="-304524" algn="l" defTabSz="487238" rtl="0" fontAlgn="base">
              <a:spcBef>
                <a:spcPts val="1066"/>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218095" indent="-243619" algn="l" defTabSz="487238" rtl="0" fontAlgn="base">
              <a:spcBef>
                <a:spcPts val="1066"/>
              </a:spcBef>
              <a:spcAft>
                <a:spcPct val="0"/>
              </a:spcAft>
              <a:buClr>
                <a:srgbClr val="8AD0D6"/>
              </a:buClr>
              <a:buSzPct val="80000"/>
              <a:buFont typeface="Wingdings 3" panose="05040102010807070707" pitchFamily="18" charset="2"/>
              <a:buChar char=""/>
              <a:defRPr sz="1705" kern="1200">
                <a:solidFill>
                  <a:schemeClr val="tx1"/>
                </a:solidFill>
                <a:latin typeface="+mj-lt"/>
                <a:ea typeface="+mj-ea"/>
                <a:cs typeface="+mj-cs"/>
              </a:defRPr>
            </a:lvl3pPr>
            <a:lvl4pPr marL="1705333" indent="-243619" algn="l" defTabSz="487238" rtl="0" fontAlgn="base">
              <a:spcBef>
                <a:spcPts val="1066"/>
              </a:spcBef>
              <a:spcAft>
                <a:spcPct val="0"/>
              </a:spcAft>
              <a:buClr>
                <a:srgbClr val="8AD0D6"/>
              </a:buClr>
              <a:buSzPct val="80000"/>
              <a:buFont typeface="Wingdings 3" panose="05040102010807070707" pitchFamily="18" charset="2"/>
              <a:buChar char=""/>
              <a:defRPr sz="1492" kern="1200">
                <a:solidFill>
                  <a:schemeClr val="tx1"/>
                </a:solidFill>
                <a:latin typeface="+mj-lt"/>
                <a:ea typeface="+mj-ea"/>
                <a:cs typeface="+mj-cs"/>
              </a:defRPr>
            </a:lvl4pPr>
            <a:lvl5pPr marL="2192571" indent="-243619" algn="l" defTabSz="487238" rtl="0" fontAlgn="base">
              <a:spcBef>
                <a:spcPts val="1066"/>
              </a:spcBef>
              <a:spcAft>
                <a:spcPct val="0"/>
              </a:spcAft>
              <a:buClr>
                <a:srgbClr val="8AD0D6"/>
              </a:buClr>
              <a:buSzPct val="80000"/>
              <a:buFont typeface="Wingdings 3" panose="05040102010807070707" pitchFamily="18" charset="2"/>
              <a:buChar char=""/>
              <a:defRPr sz="1492" kern="1200">
                <a:solidFill>
                  <a:schemeClr val="tx1"/>
                </a:solidFill>
                <a:latin typeface="+mj-lt"/>
                <a:ea typeface="+mj-ea"/>
                <a:cs typeface="+mj-cs"/>
              </a:defRPr>
            </a:lvl5pPr>
            <a:lvl6pPr marL="2679854"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6pPr>
            <a:lvl7pPr marL="3167099"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7pPr>
            <a:lvl8pPr marL="3654346"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8pPr>
            <a:lvl9pPr marL="4141592"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9pPr>
          </a:lstStyle>
          <a:p>
            <a:pPr marL="365429" marR="0" lvl="0" indent="-365429" algn="just" defTabSz="487238" rtl="0" eaLnBrk="1" fontAlgn="base" latinLnBrk="0" hangingPunct="1">
              <a:lnSpc>
                <a:spcPct val="120000"/>
              </a:lnSpc>
              <a:spcBef>
                <a:spcPts val="1066"/>
              </a:spcBef>
              <a:spcAft>
                <a:spcPct val="0"/>
              </a:spcAft>
              <a:buClr>
                <a:srgbClr val="8AD0D6"/>
              </a:buClr>
              <a:buSzPct val="80000"/>
              <a:buFont typeface="Wingdings" panose="05000000000000000000" pitchFamily="2" charset="2"/>
              <a:buNone/>
              <a:tabLst/>
              <a:defRPr/>
            </a:pPr>
            <a:r>
              <a:rPr kumimoji="0" lang="en-US" altLang="en-US" sz="2771" b="0" i="0" u="none" strike="noStrike" kern="1200" cap="none" spc="0" normalizeH="0" baseline="0" noProof="0">
                <a:ln>
                  <a:noFill/>
                </a:ln>
                <a:solidFill>
                  <a:schemeClr val="tx2"/>
                </a:solidFill>
                <a:effectLst/>
                <a:uLnTx/>
                <a:uFillTx/>
                <a:latin typeface="Times New Roman" panose="02020603050405020304" pitchFamily="18" charset="0"/>
                <a:cs typeface="Times New Roman" panose="02020603050405020304" pitchFamily="18" charset="0"/>
              </a:rPr>
              <a:t>Tâm trạng của đám học trò mới: </a:t>
            </a:r>
          </a:p>
        </p:txBody>
      </p:sp>
      <p:sp>
        <p:nvSpPr>
          <p:cNvPr id="18" name="Rectangle 14">
            <a:extLst>
              <a:ext uri="{FF2B5EF4-FFF2-40B4-BE49-F238E27FC236}">
                <a16:creationId xmlns:a16="http://schemas.microsoft.com/office/drawing/2014/main" id="{B93A2294-A9E4-470B-BE28-096E0AAE3D22}"/>
              </a:ext>
            </a:extLst>
          </p:cNvPr>
          <p:cNvSpPr>
            <a:spLocks noChangeArrowheads="1"/>
          </p:cNvSpPr>
          <p:nvPr/>
        </p:nvSpPr>
        <p:spPr bwMode="auto">
          <a:xfrm>
            <a:off x="3356431" y="4693042"/>
            <a:ext cx="2355074" cy="81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65429" indent="-365429" algn="just" defTabSz="974476" fontAlgn="base">
              <a:lnSpc>
                <a:spcPct val="120000"/>
              </a:lnSpc>
              <a:spcBef>
                <a:spcPct val="20000"/>
              </a:spcBef>
              <a:spcAft>
                <a:spcPct val="0"/>
              </a:spcAft>
              <a:buClr>
                <a:srgbClr val="58C1BA"/>
              </a:buClr>
            </a:pPr>
            <a:r>
              <a:rPr lang="en-US" altLang="en-US" sz="2771" b="1">
                <a:solidFill>
                  <a:srgbClr val="00FF00"/>
                </a:solidFill>
                <a:latin typeface="Verdana" panose="020B0604030504040204" pitchFamily="34" charset="0"/>
              </a:rPr>
              <a:t>Bỡ ngỡ</a:t>
            </a:r>
          </a:p>
        </p:txBody>
      </p:sp>
      <p:sp>
        <p:nvSpPr>
          <p:cNvPr id="19" name="Rectangle 15">
            <a:extLst>
              <a:ext uri="{FF2B5EF4-FFF2-40B4-BE49-F238E27FC236}">
                <a16:creationId xmlns:a16="http://schemas.microsoft.com/office/drawing/2014/main" id="{088D7087-3146-47AD-B3BE-95DFFB7A8131}"/>
              </a:ext>
            </a:extLst>
          </p:cNvPr>
          <p:cNvSpPr>
            <a:spLocks noChangeArrowheads="1"/>
          </p:cNvSpPr>
          <p:nvPr/>
        </p:nvSpPr>
        <p:spPr bwMode="auto">
          <a:xfrm>
            <a:off x="6359467" y="4693042"/>
            <a:ext cx="2355074" cy="81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65429" indent="-365429" algn="just" defTabSz="974476" fontAlgn="base">
              <a:lnSpc>
                <a:spcPct val="120000"/>
              </a:lnSpc>
              <a:spcBef>
                <a:spcPct val="20000"/>
              </a:spcBef>
              <a:spcAft>
                <a:spcPct val="0"/>
              </a:spcAft>
              <a:buClr>
                <a:srgbClr val="58C1BA"/>
              </a:buClr>
            </a:pPr>
            <a:r>
              <a:rPr lang="en-US" altLang="en-US" sz="2771" b="1">
                <a:solidFill>
                  <a:srgbClr val="00FF00"/>
                </a:solidFill>
                <a:latin typeface="Verdana" panose="020B0604030504040204" pitchFamily="34" charset="0"/>
              </a:rPr>
              <a:t>Rụt rè</a:t>
            </a:r>
          </a:p>
        </p:txBody>
      </p:sp>
    </p:spTree>
    <p:extLst>
      <p:ext uri="{BB962C8B-B14F-4D97-AF65-F5344CB8AC3E}">
        <p14:creationId xmlns:p14="http://schemas.microsoft.com/office/powerpoint/2010/main" val="3529349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strVal val="#ppt_w+.3"/>
                                          </p:val>
                                        </p:tav>
                                        <p:tav tm="100000">
                                          <p:val>
                                            <p:strVal val="#ppt_w"/>
                                          </p:val>
                                        </p:tav>
                                      </p:tavLst>
                                    </p:anim>
                                    <p:anim calcmode="lin" valueType="num">
                                      <p:cBhvr>
                                        <p:cTn id="19" dur="1000" fill="hold"/>
                                        <p:tgtEl>
                                          <p:spTgt spid="10"/>
                                        </p:tgtEl>
                                        <p:attrNameLst>
                                          <p:attrName>ppt_h</p:attrName>
                                        </p:attrNameLst>
                                      </p:cBhvr>
                                      <p:tavLst>
                                        <p:tav tm="0">
                                          <p:val>
                                            <p:strVal val="#ppt_h"/>
                                          </p:val>
                                        </p:tav>
                                        <p:tav tm="100000">
                                          <p:val>
                                            <p:strVal val="#ppt_h"/>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strips(downRight)">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strips(downRight)">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strips(downRight)">
                                      <p:cBhvr>
                                        <p:cTn id="3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build="p"/>
      <p:bldP spid="18" grpId="0" build="p"/>
      <p:bldP spid="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0"/>
          <p:cNvSpPr>
            <a:spLocks noChangeArrowheads="1"/>
          </p:cNvSpPr>
          <p:nvPr/>
        </p:nvSpPr>
        <p:spPr bwMode="auto">
          <a:xfrm>
            <a:off x="685801" y="471658"/>
            <a:ext cx="11258550" cy="134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214" tIns="57607" rIns="115214" bIns="57607" anchor="ctr">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algn="just" eaLnBrk="1" hangingPunct="1">
              <a:spcBef>
                <a:spcPct val="0"/>
              </a:spcBef>
              <a:buFont typeface="Arial" pitchFamily="34" charset="0"/>
              <a:buNone/>
            </a:pPr>
            <a:r>
              <a:rPr lang="en-US" altLang="vi-VN" b="1" i="1" dirty="0">
                <a:solidFill>
                  <a:srgbClr val="0000FF"/>
                </a:solidFill>
                <a:latin typeface="Times New Roman" pitchFamily="18" charset="0"/>
              </a:rPr>
              <a:t>	Tìm những hình ảnh nói lên sự bỡ ngỡ của đám học trò mới tựu trường? </a:t>
            </a:r>
          </a:p>
        </p:txBody>
      </p:sp>
      <p:sp>
        <p:nvSpPr>
          <p:cNvPr id="3" name="Rectangle 11"/>
          <p:cNvSpPr>
            <a:spLocks noChangeArrowheads="1"/>
          </p:cNvSpPr>
          <p:nvPr/>
        </p:nvSpPr>
        <p:spPr bwMode="auto">
          <a:xfrm>
            <a:off x="685801" y="1819103"/>
            <a:ext cx="11258550" cy="4244391"/>
          </a:xfrm>
          <a:prstGeom prst="horizontalScroll">
            <a:avLst>
              <a:gd name="adj" fmla="val 12500"/>
            </a:avLst>
          </a:prstGeom>
          <a:solidFill>
            <a:schemeClr val="bg1"/>
          </a:solidFill>
          <a:ln w="9525">
            <a:solidFill>
              <a:srgbClr val="000000"/>
            </a:solidFill>
            <a:miter lim="800000"/>
            <a:headEnd/>
            <a:tailEnd/>
          </a:ln>
        </p:spPr>
        <p:txBody>
          <a:bodyPr wrap="square" lIns="115214" tIns="57607" rIns="115214" bIns="57607" anchor="ctr">
            <a:spAutoFit/>
          </a:bodyPr>
          <a:lstStyle>
            <a:lvl1pPr eaLnBrk="0" hangingPunct="0">
              <a:spcBef>
                <a:spcPct val="20000"/>
              </a:spcBef>
              <a:buChar char="•"/>
              <a:defRPr sz="4000">
                <a:solidFill>
                  <a:schemeClr val="tx1"/>
                </a:solidFill>
                <a:latin typeface="Calibri" pitchFamily="34" charset="0"/>
              </a:defRPr>
            </a:lvl1pPr>
            <a:lvl2pPr marL="742950" indent="-285750" eaLnBrk="0" hangingPunct="0">
              <a:spcBef>
                <a:spcPct val="20000"/>
              </a:spcBef>
              <a:buChar char="–"/>
              <a:defRPr sz="3500">
                <a:solidFill>
                  <a:schemeClr val="tx1"/>
                </a:solidFill>
                <a:latin typeface="Calibri" pitchFamily="34" charset="0"/>
              </a:defRPr>
            </a:lvl2pPr>
            <a:lvl3pPr marL="1143000" indent="-228600" eaLnBrk="0" hangingPunct="0">
              <a:spcBef>
                <a:spcPct val="20000"/>
              </a:spcBef>
              <a:buChar char="•"/>
              <a:defRPr sz="3000">
                <a:solidFill>
                  <a:schemeClr val="tx1"/>
                </a:solidFill>
                <a:latin typeface="Calibri" pitchFamily="34" charset="0"/>
              </a:defRPr>
            </a:lvl3pPr>
            <a:lvl4pPr marL="1600200" indent="-228600" eaLnBrk="0" hangingPunct="0">
              <a:spcBef>
                <a:spcPct val="20000"/>
              </a:spcBef>
              <a:buChar char="–"/>
              <a:defRPr sz="2500">
                <a:solidFill>
                  <a:schemeClr val="tx1"/>
                </a:solidFill>
                <a:latin typeface="Calibri" pitchFamily="34" charset="0"/>
              </a:defRPr>
            </a:lvl4pPr>
            <a:lvl5pPr marL="2057400" indent="-228600" eaLnBrk="0" hangingPunct="0">
              <a:spcBef>
                <a:spcPct val="20000"/>
              </a:spcBef>
              <a:buChar char="»"/>
              <a:defRPr sz="25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500">
                <a:solidFill>
                  <a:schemeClr val="tx1"/>
                </a:solidFill>
                <a:latin typeface="Calibri" pitchFamily="34" charset="0"/>
              </a:defRPr>
            </a:lvl9pPr>
          </a:lstStyle>
          <a:p>
            <a:pPr eaLnBrk="1" hangingPunct="1">
              <a:spcBef>
                <a:spcPct val="0"/>
              </a:spcBef>
              <a:buFont typeface="Arial" pitchFamily="34" charset="0"/>
              <a:buNone/>
            </a:pPr>
            <a:r>
              <a:rPr lang="en-US" altLang="vi-VN" i="1" dirty="0">
                <a:latin typeface="Times New Roman" pitchFamily="18" charset="0"/>
              </a:rPr>
              <a:t>     </a:t>
            </a:r>
            <a:r>
              <a:rPr lang="en-US" altLang="vi-VN" i="1" dirty="0">
                <a:latin typeface="Times New Roman" pitchFamily="18" charset="0"/>
                <a:sym typeface="Wingdings" pitchFamily="2" charset="2"/>
              </a:rPr>
              <a:t></a:t>
            </a:r>
            <a:r>
              <a:rPr lang="en-US" altLang="vi-VN" i="1" dirty="0">
                <a:latin typeface="Times New Roman" pitchFamily="18" charset="0"/>
              </a:rPr>
              <a:t> Bỡ ngỡ đứng nép bên người thân; chỉ dám đi từng bước nhẹ; như con chim nhìn quãng trời rộng muốn bay nhưng còn ngập ngừng, e sợ; thèm vụng v</a:t>
            </a:r>
            <a:r>
              <a:rPr lang="en-US" altLang="vi-VN" i="1" dirty="0">
                <a:latin typeface="Times New Roman" pitchFamily="18" charset="0"/>
                <a:cs typeface="Times New Roman" pitchFamily="18" charset="0"/>
              </a:rPr>
              <a:t>à</a:t>
            </a:r>
            <a:r>
              <a:rPr lang="en-US" altLang="vi-VN" i="1" dirty="0">
                <a:latin typeface="Times New Roman" pitchFamily="18" charset="0"/>
              </a:rPr>
              <a:t> ước ao được mạnh dạn như những học trò cũ đã quen lớp, quen thầy. </a:t>
            </a:r>
          </a:p>
        </p:txBody>
      </p:sp>
    </p:spTree>
    <p:extLst>
      <p:ext uri="{BB962C8B-B14F-4D97-AF65-F5344CB8AC3E}">
        <p14:creationId xmlns:p14="http://schemas.microsoft.com/office/powerpoint/2010/main" val="1325976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2293" y="4456532"/>
            <a:ext cx="2422801" cy="2176584"/>
          </a:xfrm>
          <a:prstGeom prst="rect">
            <a:avLst/>
          </a:prstGeom>
          <a:effectLst>
            <a:outerShdw blurRad="76200" dist="152400" dir="18900000" sy="23000" kx="-1200000" algn="bl" rotWithShape="0">
              <a:prstClr val="black">
                <a:alpha val="20000"/>
              </a:prstClr>
            </a:outerShdw>
          </a:effectLst>
        </p:spPr>
      </p:pic>
      <p:pic>
        <p:nvPicPr>
          <p:cNvPr id="1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5" y="5603671"/>
            <a:ext cx="4440086" cy="1581947"/>
          </a:xfrm>
          <a:prstGeom prst="rect">
            <a:avLst/>
          </a:prstGeom>
        </p:spPr>
      </p:pic>
      <p:pic>
        <p:nvPicPr>
          <p:cNvPr id="13" name="图片 1"/>
          <p:cNvPicPr>
            <a:picLocks noChangeAspect="1"/>
          </p:cNvPicPr>
          <p:nvPr/>
        </p:nvPicPr>
        <p:blipFill>
          <a:blip r:embed="rId4"/>
          <a:stretch>
            <a:fillRect/>
          </a:stretch>
        </p:blipFill>
        <p:spPr>
          <a:xfrm>
            <a:off x="8663582" y="4520783"/>
            <a:ext cx="3937992" cy="2662149"/>
          </a:xfrm>
          <a:prstGeom prst="rect">
            <a:avLst/>
          </a:prstGeom>
        </p:spPr>
      </p:pic>
      <p:sp>
        <p:nvSpPr>
          <p:cNvPr id="5" name="AutoShape 3">
            <a:extLst>
              <a:ext uri="{FF2B5EF4-FFF2-40B4-BE49-F238E27FC236}">
                <a16:creationId xmlns:a16="http://schemas.microsoft.com/office/drawing/2014/main" id="{D539615D-1AA1-4E17-BBCA-BE221EE557CF}"/>
              </a:ext>
            </a:extLst>
          </p:cNvPr>
          <p:cNvSpPr>
            <a:spLocks noChangeArrowheads="1"/>
          </p:cNvSpPr>
          <p:nvPr/>
        </p:nvSpPr>
        <p:spPr bwMode="auto">
          <a:xfrm>
            <a:off x="4110514" y="2062166"/>
            <a:ext cx="7327460" cy="878647"/>
          </a:xfrm>
          <a:prstGeom prst="cloudCallout">
            <a:avLst>
              <a:gd name="adj1" fmla="val -65519"/>
              <a:gd name="adj2" fmla="val 37852"/>
            </a:avLst>
          </a:prstGeom>
          <a:solidFill>
            <a:schemeClr val="accent1">
              <a:lumMod val="75000"/>
            </a:schemeClr>
          </a:solidFill>
          <a:ln w="38100">
            <a:solidFill>
              <a:srgbClr val="0000FF"/>
            </a:solidFill>
            <a:round/>
            <a:headEnd/>
            <a:tailEnd/>
          </a:ln>
          <a:effectLst/>
        </p:spPr>
        <p:txBody>
          <a:bodyPr lIns="9745" tIns="9745" rIns="9745" bIns="974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74476" eaLnBrk="1" fontAlgn="base" latinLnBrk="0" hangingPunct="1">
              <a:lnSpc>
                <a:spcPct val="100000"/>
              </a:lnSpc>
              <a:spcBef>
                <a:spcPct val="50000"/>
              </a:spcBef>
              <a:spcAft>
                <a:spcPct val="0"/>
              </a:spcAft>
              <a:buClr>
                <a:srgbClr val="00CC99"/>
              </a:buClr>
              <a:buSzTx/>
              <a:buFontTx/>
              <a:buNone/>
              <a:tabLst/>
              <a:defRPr/>
            </a:pPr>
            <a:r>
              <a:rPr kumimoji="0" lang="en-US" altLang="en-US" sz="3623" b="0" i="0" u="none" strike="noStrike" kern="0" cap="none" spc="0" normalizeH="0" baseline="0" noProof="0">
                <a:ln>
                  <a:noFill/>
                </a:ln>
                <a:solidFill>
                  <a:srgbClr val="FFFF00"/>
                </a:solidFill>
                <a:effectLst/>
                <a:uLnTx/>
                <a:uFillTx/>
                <a:latin typeface="Tahoma" panose="020B0604030504040204" pitchFamily="34" charset="0"/>
              </a:rPr>
              <a:t>Đoạn văn có mấy câu?</a:t>
            </a:r>
          </a:p>
        </p:txBody>
      </p:sp>
      <p:pic>
        <p:nvPicPr>
          <p:cNvPr id="6" name="Picture 4" descr="j0283679">
            <a:extLst>
              <a:ext uri="{FF2B5EF4-FFF2-40B4-BE49-F238E27FC236}">
                <a16:creationId xmlns:a16="http://schemas.microsoft.com/office/drawing/2014/main" id="{4BA6DD26-70A5-487D-B9F7-B492681C69B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15477" y="2842331"/>
            <a:ext cx="1510835" cy="154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3A7C4FF0-3C36-4BAE-B850-DAABF930495B}"/>
              </a:ext>
            </a:extLst>
          </p:cNvPr>
          <p:cNvSpPr txBox="1">
            <a:spLocks noChangeArrowheads="1"/>
          </p:cNvSpPr>
          <p:nvPr/>
        </p:nvSpPr>
        <p:spPr bwMode="auto">
          <a:xfrm>
            <a:off x="4110514" y="4291726"/>
            <a:ext cx="6090708" cy="154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429" indent="-365429" algn="l" defTabSz="487238" rtl="0" fontAlgn="base">
              <a:spcBef>
                <a:spcPts val="1066"/>
              </a:spcBef>
              <a:spcAft>
                <a:spcPct val="0"/>
              </a:spcAft>
              <a:buClr>
                <a:srgbClr val="8AD0D6"/>
              </a:buClr>
              <a:buSzPct val="80000"/>
              <a:buFont typeface="Wingdings 3" panose="05040102010807070707" pitchFamily="18" charset="2"/>
              <a:buChar char=""/>
              <a:defRPr sz="2131" kern="1200">
                <a:solidFill>
                  <a:schemeClr val="tx1"/>
                </a:solidFill>
                <a:latin typeface="+mj-lt"/>
                <a:ea typeface="+mj-ea"/>
                <a:cs typeface="+mj-cs"/>
              </a:defRPr>
            </a:lvl1pPr>
            <a:lvl2pPr marL="791762" indent="-304524" algn="l" defTabSz="487238" rtl="0" fontAlgn="base">
              <a:spcBef>
                <a:spcPts val="1066"/>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218095" indent="-243619" algn="l" defTabSz="487238" rtl="0" fontAlgn="base">
              <a:spcBef>
                <a:spcPts val="1066"/>
              </a:spcBef>
              <a:spcAft>
                <a:spcPct val="0"/>
              </a:spcAft>
              <a:buClr>
                <a:srgbClr val="8AD0D6"/>
              </a:buClr>
              <a:buSzPct val="80000"/>
              <a:buFont typeface="Wingdings 3" panose="05040102010807070707" pitchFamily="18" charset="2"/>
              <a:buChar char=""/>
              <a:defRPr sz="1705" kern="1200">
                <a:solidFill>
                  <a:schemeClr val="tx1"/>
                </a:solidFill>
                <a:latin typeface="+mj-lt"/>
                <a:ea typeface="+mj-ea"/>
                <a:cs typeface="+mj-cs"/>
              </a:defRPr>
            </a:lvl3pPr>
            <a:lvl4pPr marL="1705333" indent="-243619" algn="l" defTabSz="487238" rtl="0" fontAlgn="base">
              <a:spcBef>
                <a:spcPts val="1066"/>
              </a:spcBef>
              <a:spcAft>
                <a:spcPct val="0"/>
              </a:spcAft>
              <a:buClr>
                <a:srgbClr val="8AD0D6"/>
              </a:buClr>
              <a:buSzPct val="80000"/>
              <a:buFont typeface="Wingdings 3" panose="05040102010807070707" pitchFamily="18" charset="2"/>
              <a:buChar char=""/>
              <a:defRPr sz="1492" kern="1200">
                <a:solidFill>
                  <a:schemeClr val="tx1"/>
                </a:solidFill>
                <a:latin typeface="+mj-lt"/>
                <a:ea typeface="+mj-ea"/>
                <a:cs typeface="+mj-cs"/>
              </a:defRPr>
            </a:lvl4pPr>
            <a:lvl5pPr marL="2192571" indent="-243619" algn="l" defTabSz="487238" rtl="0" fontAlgn="base">
              <a:spcBef>
                <a:spcPts val="1066"/>
              </a:spcBef>
              <a:spcAft>
                <a:spcPct val="0"/>
              </a:spcAft>
              <a:buClr>
                <a:srgbClr val="8AD0D6"/>
              </a:buClr>
              <a:buSzPct val="80000"/>
              <a:buFont typeface="Wingdings 3" panose="05040102010807070707" pitchFamily="18" charset="2"/>
              <a:buChar char=""/>
              <a:defRPr sz="1492" kern="1200">
                <a:solidFill>
                  <a:schemeClr val="tx1"/>
                </a:solidFill>
                <a:latin typeface="+mj-lt"/>
                <a:ea typeface="+mj-ea"/>
                <a:cs typeface="+mj-cs"/>
              </a:defRPr>
            </a:lvl5pPr>
            <a:lvl6pPr marL="2679854"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6pPr>
            <a:lvl7pPr marL="3167099"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7pPr>
            <a:lvl8pPr marL="3654346"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8pPr>
            <a:lvl9pPr marL="4141592"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9pPr>
          </a:lstStyle>
          <a:p>
            <a:pPr>
              <a:lnSpc>
                <a:spcPct val="120000"/>
              </a:lnSpc>
              <a:buFont typeface="Wingdings" panose="05000000000000000000" pitchFamily="2" charset="2"/>
              <a:buNone/>
            </a:pPr>
            <a:r>
              <a:rPr lang="en-US" altLang="en-US" sz="5222">
                <a:latin typeface="Times New Roman" panose="02020603050405020304" pitchFamily="18" charset="0"/>
              </a:rPr>
              <a:t>Đoạn văn có 3 câu.</a:t>
            </a:r>
          </a:p>
        </p:txBody>
      </p:sp>
    </p:spTree>
    <p:extLst>
      <p:ext uri="{BB962C8B-B14F-4D97-AF65-F5344CB8AC3E}">
        <p14:creationId xmlns:p14="http://schemas.microsoft.com/office/powerpoint/2010/main" val="377922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edge">
                                      <p:cBhvr>
                                        <p:cTn id="2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2293" y="4456532"/>
            <a:ext cx="2422801" cy="2176584"/>
          </a:xfrm>
          <a:prstGeom prst="rect">
            <a:avLst/>
          </a:prstGeom>
          <a:effectLst>
            <a:outerShdw blurRad="76200" dist="152400" dir="18900000" sy="23000" kx="-1200000" algn="bl" rotWithShape="0">
              <a:prstClr val="black">
                <a:alpha val="20000"/>
              </a:prstClr>
            </a:outerShdw>
          </a:effectLst>
        </p:spPr>
      </p:pic>
      <p:pic>
        <p:nvPicPr>
          <p:cNvPr id="12"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5" y="5603671"/>
            <a:ext cx="4440086" cy="1581947"/>
          </a:xfrm>
          <a:prstGeom prst="rect">
            <a:avLst/>
          </a:prstGeom>
        </p:spPr>
      </p:pic>
      <p:pic>
        <p:nvPicPr>
          <p:cNvPr id="13" name="图片 1"/>
          <p:cNvPicPr>
            <a:picLocks noChangeAspect="1"/>
          </p:cNvPicPr>
          <p:nvPr/>
        </p:nvPicPr>
        <p:blipFill>
          <a:blip r:embed="rId4"/>
          <a:stretch>
            <a:fillRect/>
          </a:stretch>
        </p:blipFill>
        <p:spPr>
          <a:xfrm>
            <a:off x="8663582" y="4520783"/>
            <a:ext cx="3937992" cy="2662149"/>
          </a:xfrm>
          <a:prstGeom prst="rect">
            <a:avLst/>
          </a:prstGeom>
        </p:spPr>
      </p:pic>
      <p:sp>
        <p:nvSpPr>
          <p:cNvPr id="5" name="AutoShape 2">
            <a:extLst>
              <a:ext uri="{FF2B5EF4-FFF2-40B4-BE49-F238E27FC236}">
                <a16:creationId xmlns:a16="http://schemas.microsoft.com/office/drawing/2014/main" id="{C823EAAA-0693-412A-AC0A-ECA61F45BE2A}"/>
              </a:ext>
            </a:extLst>
          </p:cNvPr>
          <p:cNvSpPr>
            <a:spLocks noChangeArrowheads="1"/>
          </p:cNvSpPr>
          <p:nvPr/>
        </p:nvSpPr>
        <p:spPr bwMode="auto">
          <a:xfrm>
            <a:off x="4026923" y="1113246"/>
            <a:ext cx="7102443" cy="2576023"/>
          </a:xfrm>
          <a:prstGeom prst="cloudCallout">
            <a:avLst>
              <a:gd name="adj1" fmla="val -69296"/>
              <a:gd name="adj2" fmla="val 13889"/>
            </a:avLst>
          </a:prstGeom>
          <a:solidFill>
            <a:srgbClr val="00B050"/>
          </a:solidFill>
          <a:ln w="38100">
            <a:solidFill>
              <a:srgbClr val="0000FF"/>
            </a:solidFill>
            <a:round/>
            <a:headEnd/>
            <a:tailEnd/>
          </a:ln>
        </p:spPr>
        <p:txBody>
          <a:bodyPr lIns="9745" tIns="9745" rIns="9745" bIns="974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74476" fontAlgn="base">
              <a:spcBef>
                <a:spcPct val="50000"/>
              </a:spcBef>
              <a:spcAft>
                <a:spcPct val="0"/>
              </a:spcAft>
              <a:buClr>
                <a:srgbClr val="00CC99"/>
              </a:buClr>
            </a:pPr>
            <a:r>
              <a:rPr lang="en-US" altLang="en-US" sz="3623">
                <a:solidFill>
                  <a:prstClr val="white"/>
                </a:solidFill>
                <a:latin typeface="Tahoma" panose="020B0604030504040204" pitchFamily="34" charset="0"/>
              </a:rPr>
              <a:t>Trong đoạn văn, những chữ nào được viết hoa?</a:t>
            </a:r>
          </a:p>
        </p:txBody>
      </p:sp>
      <p:pic>
        <p:nvPicPr>
          <p:cNvPr id="6" name="Picture 3" descr="j0283679">
            <a:extLst>
              <a:ext uri="{FF2B5EF4-FFF2-40B4-BE49-F238E27FC236}">
                <a16:creationId xmlns:a16="http://schemas.microsoft.com/office/drawing/2014/main" id="{AB9EB887-52EE-4221-ACF6-1C3C51D9441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60185" y="2818645"/>
            <a:ext cx="1510835" cy="154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981C488A-B630-4D3E-B13A-683E8682DC0D}"/>
              </a:ext>
            </a:extLst>
          </p:cNvPr>
          <p:cNvSpPr txBox="1">
            <a:spLocks noChangeArrowheads="1"/>
          </p:cNvSpPr>
          <p:nvPr/>
        </p:nvSpPr>
        <p:spPr bwMode="auto">
          <a:xfrm>
            <a:off x="4189342" y="4141682"/>
            <a:ext cx="6659174" cy="219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429" indent="-365429" algn="l" defTabSz="487238" rtl="0" fontAlgn="base">
              <a:spcBef>
                <a:spcPts val="1066"/>
              </a:spcBef>
              <a:spcAft>
                <a:spcPct val="0"/>
              </a:spcAft>
              <a:buClr>
                <a:srgbClr val="8AD0D6"/>
              </a:buClr>
              <a:buSzPct val="80000"/>
              <a:buFont typeface="Wingdings 3" panose="05040102010807070707" pitchFamily="18" charset="2"/>
              <a:buChar char=""/>
              <a:defRPr sz="2131" kern="1200">
                <a:solidFill>
                  <a:schemeClr val="tx1"/>
                </a:solidFill>
                <a:latin typeface="+mj-lt"/>
                <a:ea typeface="+mj-ea"/>
                <a:cs typeface="+mj-cs"/>
              </a:defRPr>
            </a:lvl1pPr>
            <a:lvl2pPr marL="791762" indent="-304524" algn="l" defTabSz="487238" rtl="0" fontAlgn="base">
              <a:spcBef>
                <a:spcPts val="1066"/>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218095" indent="-243619" algn="l" defTabSz="487238" rtl="0" fontAlgn="base">
              <a:spcBef>
                <a:spcPts val="1066"/>
              </a:spcBef>
              <a:spcAft>
                <a:spcPct val="0"/>
              </a:spcAft>
              <a:buClr>
                <a:srgbClr val="8AD0D6"/>
              </a:buClr>
              <a:buSzPct val="80000"/>
              <a:buFont typeface="Wingdings 3" panose="05040102010807070707" pitchFamily="18" charset="2"/>
              <a:buChar char=""/>
              <a:defRPr sz="1705" kern="1200">
                <a:solidFill>
                  <a:schemeClr val="tx1"/>
                </a:solidFill>
                <a:latin typeface="+mj-lt"/>
                <a:ea typeface="+mj-ea"/>
                <a:cs typeface="+mj-cs"/>
              </a:defRPr>
            </a:lvl3pPr>
            <a:lvl4pPr marL="1705333" indent="-243619" algn="l" defTabSz="487238" rtl="0" fontAlgn="base">
              <a:spcBef>
                <a:spcPts val="1066"/>
              </a:spcBef>
              <a:spcAft>
                <a:spcPct val="0"/>
              </a:spcAft>
              <a:buClr>
                <a:srgbClr val="8AD0D6"/>
              </a:buClr>
              <a:buSzPct val="80000"/>
              <a:buFont typeface="Wingdings 3" panose="05040102010807070707" pitchFamily="18" charset="2"/>
              <a:buChar char=""/>
              <a:defRPr sz="1492" kern="1200">
                <a:solidFill>
                  <a:schemeClr val="tx1"/>
                </a:solidFill>
                <a:latin typeface="+mj-lt"/>
                <a:ea typeface="+mj-ea"/>
                <a:cs typeface="+mj-cs"/>
              </a:defRPr>
            </a:lvl4pPr>
            <a:lvl5pPr marL="2192571" indent="-243619" algn="l" defTabSz="487238" rtl="0" fontAlgn="base">
              <a:spcBef>
                <a:spcPts val="1066"/>
              </a:spcBef>
              <a:spcAft>
                <a:spcPct val="0"/>
              </a:spcAft>
              <a:buClr>
                <a:srgbClr val="8AD0D6"/>
              </a:buClr>
              <a:buSzPct val="80000"/>
              <a:buFont typeface="Wingdings 3" panose="05040102010807070707" pitchFamily="18" charset="2"/>
              <a:buChar char=""/>
              <a:defRPr sz="1492" kern="1200">
                <a:solidFill>
                  <a:schemeClr val="tx1"/>
                </a:solidFill>
                <a:latin typeface="+mj-lt"/>
                <a:ea typeface="+mj-ea"/>
                <a:cs typeface="+mj-cs"/>
              </a:defRPr>
            </a:lvl5pPr>
            <a:lvl6pPr marL="2679854"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6pPr>
            <a:lvl7pPr marL="3167099"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7pPr>
            <a:lvl8pPr marL="3654346"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8pPr>
            <a:lvl9pPr marL="4141592" indent="-243623" algn="l" defTabSz="487245" rtl="0" eaLnBrk="1" latinLnBrk="0" hangingPunct="1">
              <a:spcBef>
                <a:spcPts val="1066"/>
              </a:spcBef>
              <a:spcAft>
                <a:spcPts val="0"/>
              </a:spcAft>
              <a:buClr>
                <a:schemeClr val="bg2">
                  <a:lumMod val="40000"/>
                  <a:lumOff val="60000"/>
                </a:schemeClr>
              </a:buClr>
              <a:buSzPct val="80000"/>
              <a:buFont typeface="Wingdings 3" charset="2"/>
              <a:buChar char=""/>
              <a:defRPr sz="1492" b="0" i="0" kern="1200">
                <a:solidFill>
                  <a:schemeClr val="tx1"/>
                </a:solidFill>
                <a:latin typeface="+mj-lt"/>
                <a:ea typeface="+mj-ea"/>
                <a:cs typeface="+mj-cs"/>
              </a:defRPr>
            </a:lvl9pPr>
          </a:lstStyle>
          <a:p>
            <a:pPr marL="0" indent="0">
              <a:lnSpc>
                <a:spcPct val="120000"/>
              </a:lnSpc>
              <a:buFont typeface="Wingdings 3" panose="05040102010807070707" pitchFamily="18" charset="2"/>
              <a:buNone/>
            </a:pPr>
            <a:r>
              <a:rPr lang="en-US" altLang="en-US" sz="4796">
                <a:solidFill>
                  <a:srgbClr val="FFFF00"/>
                </a:solidFill>
                <a:latin typeface="Times New Roman" panose="02020603050405020304" pitchFamily="18" charset="0"/>
              </a:rPr>
              <a:t>Những chữ đầu câu phải viết hoa</a:t>
            </a:r>
          </a:p>
        </p:txBody>
      </p:sp>
    </p:spTree>
    <p:extLst>
      <p:ext uri="{BB962C8B-B14F-4D97-AF65-F5344CB8AC3E}">
        <p14:creationId xmlns:p14="http://schemas.microsoft.com/office/powerpoint/2010/main" val="2448278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edge">
                                      <p:cBhvr>
                                        <p:cTn id="2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431</Words>
  <Application>Microsoft Office PowerPoint</Application>
  <PresentationFormat>Custom</PresentationFormat>
  <Paragraphs>47</Paragraphs>
  <Slides>16</Slides>
  <Notes>0</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Calibri</vt:lpstr>
      <vt:lpstr>Century Gothic</vt:lpstr>
      <vt:lpstr>HP001 5 hàng</vt:lpstr>
      <vt:lpstr>Tahoma</vt:lpstr>
      <vt:lpstr>Times New Roman</vt:lpstr>
      <vt:lpstr>Verdana</vt:lpstr>
      <vt:lpstr>Wingdings</vt:lpstr>
      <vt:lpstr>Wingdings 3</vt:lpstr>
      <vt:lpstr>Chủ đề của Office</vt:lpstr>
      <vt:lpstr>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BICH NGA</dc:creator>
  <cp:lastModifiedBy>Nguyen Thang</cp:lastModifiedBy>
  <cp:revision>28</cp:revision>
  <dcterms:created xsi:type="dcterms:W3CDTF">2021-10-05T08:01:43Z</dcterms:created>
  <dcterms:modified xsi:type="dcterms:W3CDTF">2021-10-28T09:48:48Z</dcterms:modified>
</cp:coreProperties>
</file>